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4"/>
  </p:notesMasterIdLst>
  <p:sldIdLst>
    <p:sldId id="257" r:id="rId2"/>
    <p:sldId id="307" r:id="rId3"/>
    <p:sldId id="283" r:id="rId4"/>
    <p:sldId id="313" r:id="rId5"/>
    <p:sldId id="317" r:id="rId6"/>
    <p:sldId id="314" r:id="rId7"/>
    <p:sldId id="311" r:id="rId8"/>
    <p:sldId id="320" r:id="rId9"/>
    <p:sldId id="312" r:id="rId10"/>
    <p:sldId id="321" r:id="rId11"/>
    <p:sldId id="315" r:id="rId12"/>
    <p:sldId id="303" r:id="rId13"/>
    <p:sldId id="304" r:id="rId14"/>
    <p:sldId id="305" r:id="rId15"/>
    <p:sldId id="306" r:id="rId16"/>
    <p:sldId id="319" r:id="rId17"/>
    <p:sldId id="318" r:id="rId18"/>
    <p:sldId id="281" r:id="rId19"/>
    <p:sldId id="282" r:id="rId20"/>
    <p:sldId id="284" r:id="rId21"/>
    <p:sldId id="289" r:id="rId22"/>
    <p:sldId id="290"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9E0"/>
    <a:srgbClr val="FF3300"/>
    <a:srgbClr val="012169"/>
    <a:srgbClr val="4EA6DA"/>
    <a:srgbClr val="A4D1EB"/>
    <a:srgbClr val="80ABDB"/>
    <a:srgbClr val="8E9FA9"/>
    <a:srgbClr val="FFFFFF"/>
    <a:srgbClr val="9BCBEB"/>
    <a:srgbClr val="3275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0" autoAdjust="0"/>
    <p:restoredTop sz="94559" autoAdjust="0"/>
  </p:normalViewPr>
  <p:slideViewPr>
    <p:cSldViewPr snapToGrid="0">
      <p:cViewPr varScale="1">
        <p:scale>
          <a:sx n="86" d="100"/>
          <a:sy n="86" d="100"/>
        </p:scale>
        <p:origin x="73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6EF0FF-16C0-47AE-8A0E-6B1082F86700}" type="doc">
      <dgm:prSet loTypeId="urn:microsoft.com/office/officeart/2005/8/layout/bProcess2" loCatId="process" qsTypeId="urn:microsoft.com/office/officeart/2005/8/quickstyle/simple1" qsCatId="simple" csTypeId="urn:microsoft.com/office/officeart/2005/8/colors/accent1_2" csCatId="accent1" phldr="1"/>
      <dgm:spPr/>
      <dgm:t>
        <a:bodyPr/>
        <a:lstStyle/>
        <a:p>
          <a:endParaRPr lang="en-US"/>
        </a:p>
      </dgm:t>
    </dgm:pt>
    <dgm:pt modelId="{0BC250D2-0D07-4D5A-AB46-ADA5674338CB}">
      <dgm:prSet phldrT="[Text]"/>
      <dgm:spPr/>
      <dgm:t>
        <a:bodyPr/>
        <a:lstStyle/>
        <a:p>
          <a:r>
            <a:rPr lang="en-US" dirty="0" smtClean="0">
              <a:latin typeface="Arial" panose="020B0604020202020204" pitchFamily="34" charset="0"/>
              <a:cs typeface="Arial" panose="020B0604020202020204" pitchFamily="34" charset="0"/>
            </a:rPr>
            <a:t>Nov 3: Election Day</a:t>
          </a:r>
          <a:endParaRPr lang="en-US" dirty="0">
            <a:latin typeface="Arial" panose="020B0604020202020204" pitchFamily="34" charset="0"/>
            <a:cs typeface="Arial" panose="020B0604020202020204" pitchFamily="34" charset="0"/>
          </a:endParaRPr>
        </a:p>
      </dgm:t>
    </dgm:pt>
    <dgm:pt modelId="{0F56521A-3EC5-49D6-BFE0-30903F054CCD}" type="parTrans" cxnId="{336C86E9-FA77-4309-A20C-ACD4645CDAB7}">
      <dgm:prSet/>
      <dgm:spPr/>
      <dgm:t>
        <a:bodyPr/>
        <a:lstStyle/>
        <a:p>
          <a:endParaRPr lang="en-US"/>
        </a:p>
      </dgm:t>
    </dgm:pt>
    <dgm:pt modelId="{A5E47822-2678-41DC-9654-052BC4DD15D2}" type="sibTrans" cxnId="{336C86E9-FA77-4309-A20C-ACD4645CDAB7}">
      <dgm:prSet/>
      <dgm:spPr>
        <a:solidFill>
          <a:srgbClr val="00A9E0"/>
        </a:solidFill>
      </dgm:spPr>
      <dgm:t>
        <a:bodyPr/>
        <a:lstStyle/>
        <a:p>
          <a:endParaRPr lang="en-US">
            <a:solidFill>
              <a:srgbClr val="002060"/>
            </a:solidFill>
          </a:endParaRPr>
        </a:p>
      </dgm:t>
    </dgm:pt>
    <dgm:pt modelId="{03D71497-29BB-4AD7-A6A9-CA65C882DA97}">
      <dgm:prSet phldrT="[Text]"/>
      <dgm:spPr/>
      <dgm:t>
        <a:bodyPr/>
        <a:lstStyle/>
        <a:p>
          <a:r>
            <a:rPr lang="en-US" dirty="0" smtClean="0">
              <a:latin typeface="Arial" panose="020B0604020202020204" pitchFamily="34" charset="0"/>
              <a:cs typeface="Arial" panose="020B0604020202020204" pitchFamily="34" charset="0"/>
            </a:rPr>
            <a:t>Dec 8: State recount deadline</a:t>
          </a:r>
          <a:endParaRPr lang="en-US" dirty="0">
            <a:latin typeface="Arial" panose="020B0604020202020204" pitchFamily="34" charset="0"/>
            <a:cs typeface="Arial" panose="020B0604020202020204" pitchFamily="34" charset="0"/>
          </a:endParaRPr>
        </a:p>
      </dgm:t>
    </dgm:pt>
    <dgm:pt modelId="{E8751BA0-BCD3-40E0-9041-304215C049E6}" type="parTrans" cxnId="{F2CE43AE-D1B3-42FF-9DC7-EE7E1D66B764}">
      <dgm:prSet/>
      <dgm:spPr/>
      <dgm:t>
        <a:bodyPr/>
        <a:lstStyle/>
        <a:p>
          <a:endParaRPr lang="en-US"/>
        </a:p>
      </dgm:t>
    </dgm:pt>
    <dgm:pt modelId="{08FB5A68-A1E2-4A4F-AA89-932776A69930}" type="sibTrans" cxnId="{F2CE43AE-D1B3-42FF-9DC7-EE7E1D66B764}">
      <dgm:prSet/>
      <dgm:spPr>
        <a:solidFill>
          <a:srgbClr val="4EA6DA"/>
        </a:solidFill>
      </dgm:spPr>
      <dgm:t>
        <a:bodyPr/>
        <a:lstStyle/>
        <a:p>
          <a:endParaRPr lang="en-US"/>
        </a:p>
      </dgm:t>
    </dgm:pt>
    <dgm:pt modelId="{A37205DB-EF64-4BB4-972C-71CFF1636BE3}">
      <dgm:prSet phldrT="[Text]"/>
      <dgm:spPr/>
      <dgm:t>
        <a:bodyPr/>
        <a:lstStyle/>
        <a:p>
          <a:r>
            <a:rPr lang="en-US" dirty="0" smtClean="0">
              <a:latin typeface="Arial" panose="020B0604020202020204" pitchFamily="34" charset="0"/>
              <a:cs typeface="Arial" panose="020B0604020202020204" pitchFamily="34" charset="0"/>
            </a:rPr>
            <a:t>Dec 14:</a:t>
          </a:r>
        </a:p>
        <a:p>
          <a:r>
            <a:rPr lang="en-US" dirty="0" smtClean="0">
              <a:latin typeface="Arial" panose="020B0604020202020204" pitchFamily="34" charset="0"/>
              <a:cs typeface="Arial" panose="020B0604020202020204" pitchFamily="34" charset="0"/>
            </a:rPr>
            <a:t>Meeting of Electors</a:t>
          </a:r>
          <a:endParaRPr lang="en-US" dirty="0">
            <a:latin typeface="Arial" panose="020B0604020202020204" pitchFamily="34" charset="0"/>
            <a:cs typeface="Arial" panose="020B0604020202020204" pitchFamily="34" charset="0"/>
          </a:endParaRPr>
        </a:p>
      </dgm:t>
    </dgm:pt>
    <dgm:pt modelId="{EA75A384-C52B-4865-B22B-75B044B64C34}" type="parTrans" cxnId="{6D60DE33-043A-4A86-B0D6-D36A756F3D88}">
      <dgm:prSet/>
      <dgm:spPr/>
      <dgm:t>
        <a:bodyPr/>
        <a:lstStyle/>
        <a:p>
          <a:endParaRPr lang="en-US"/>
        </a:p>
      </dgm:t>
    </dgm:pt>
    <dgm:pt modelId="{18C0A934-BFCA-46FA-86AC-7D3A24997488}" type="sibTrans" cxnId="{6D60DE33-043A-4A86-B0D6-D36A756F3D88}">
      <dgm:prSet/>
      <dgm:spPr>
        <a:solidFill>
          <a:srgbClr val="00A9E0"/>
        </a:solidFill>
      </dgm:spPr>
      <dgm:t>
        <a:bodyPr/>
        <a:lstStyle/>
        <a:p>
          <a:endParaRPr lang="en-US"/>
        </a:p>
      </dgm:t>
    </dgm:pt>
    <dgm:pt modelId="{76BB2AC6-E432-4A7B-BAFA-88E2B208BC66}">
      <dgm:prSet phldrT="[Text]"/>
      <dgm:spPr/>
      <dgm:t>
        <a:bodyPr/>
        <a:lstStyle/>
        <a:p>
          <a:r>
            <a:rPr lang="en-US" dirty="0" smtClean="0">
              <a:latin typeface="Arial" panose="020B0604020202020204" pitchFamily="34" charset="0"/>
              <a:cs typeface="Arial" panose="020B0604020202020204" pitchFamily="34" charset="0"/>
            </a:rPr>
            <a:t>Dec 23:</a:t>
          </a:r>
        </a:p>
        <a:p>
          <a:r>
            <a:rPr lang="en-US" dirty="0" smtClean="0">
              <a:latin typeface="Arial" panose="020B0604020202020204" pitchFamily="34" charset="0"/>
              <a:cs typeface="Arial" panose="020B0604020202020204" pitchFamily="34" charset="0"/>
            </a:rPr>
            <a:t>Deadline for elector ballots	</a:t>
          </a:r>
          <a:endParaRPr lang="en-US" dirty="0">
            <a:latin typeface="Arial" panose="020B0604020202020204" pitchFamily="34" charset="0"/>
            <a:cs typeface="Arial" panose="020B0604020202020204" pitchFamily="34" charset="0"/>
          </a:endParaRPr>
        </a:p>
      </dgm:t>
    </dgm:pt>
    <dgm:pt modelId="{B63C5420-A08D-4EA9-9637-B95A50E704CD}" type="parTrans" cxnId="{D155C0BA-4FFC-40E1-9B3C-1B4F023C023D}">
      <dgm:prSet/>
      <dgm:spPr/>
      <dgm:t>
        <a:bodyPr/>
        <a:lstStyle/>
        <a:p>
          <a:endParaRPr lang="en-US"/>
        </a:p>
      </dgm:t>
    </dgm:pt>
    <dgm:pt modelId="{9FEEF63F-8CF5-44F8-BEB1-7588AA901978}" type="sibTrans" cxnId="{D155C0BA-4FFC-40E1-9B3C-1B4F023C023D}">
      <dgm:prSet/>
      <dgm:spPr>
        <a:solidFill>
          <a:srgbClr val="00A9E0"/>
        </a:solidFill>
      </dgm:spPr>
      <dgm:t>
        <a:bodyPr/>
        <a:lstStyle/>
        <a:p>
          <a:endParaRPr lang="en-US"/>
        </a:p>
      </dgm:t>
    </dgm:pt>
    <dgm:pt modelId="{A3687DA1-4342-4A66-B2F4-57A7C1C49D0F}">
      <dgm:prSet phldrT="[Text]"/>
      <dgm:spPr/>
      <dgm:t>
        <a:bodyPr/>
        <a:lstStyle/>
        <a:p>
          <a:r>
            <a:rPr lang="en-US" dirty="0" smtClean="0">
              <a:latin typeface="Arial" panose="020B0604020202020204" pitchFamily="34" charset="0"/>
              <a:cs typeface="Arial" panose="020B0604020202020204" pitchFamily="34" charset="0"/>
            </a:rPr>
            <a:t>Jan 3: New Congress sworn-in</a:t>
          </a:r>
          <a:endParaRPr lang="en-US" dirty="0">
            <a:latin typeface="Arial" panose="020B0604020202020204" pitchFamily="34" charset="0"/>
            <a:cs typeface="Arial" panose="020B0604020202020204" pitchFamily="34" charset="0"/>
          </a:endParaRPr>
        </a:p>
      </dgm:t>
    </dgm:pt>
    <dgm:pt modelId="{9766C670-44C8-4FDA-AB78-76E5CFB97003}" type="parTrans" cxnId="{1BB580B5-20C4-4CF4-83E2-3544101B709E}">
      <dgm:prSet/>
      <dgm:spPr/>
      <dgm:t>
        <a:bodyPr/>
        <a:lstStyle/>
        <a:p>
          <a:endParaRPr lang="en-US"/>
        </a:p>
      </dgm:t>
    </dgm:pt>
    <dgm:pt modelId="{BA875433-1568-4E40-A7B0-65A985068B4A}" type="sibTrans" cxnId="{1BB580B5-20C4-4CF4-83E2-3544101B709E}">
      <dgm:prSet/>
      <dgm:spPr>
        <a:solidFill>
          <a:srgbClr val="00A9E0"/>
        </a:solidFill>
      </dgm:spPr>
      <dgm:t>
        <a:bodyPr/>
        <a:lstStyle/>
        <a:p>
          <a:endParaRPr lang="en-US"/>
        </a:p>
      </dgm:t>
    </dgm:pt>
    <dgm:pt modelId="{D5D780F7-AF62-4D80-B915-A9689C269F0D}">
      <dgm:prSet phldrT="[Text]"/>
      <dgm:spPr/>
      <dgm:t>
        <a:bodyPr/>
        <a:lstStyle/>
        <a:p>
          <a:r>
            <a:rPr lang="en-US" dirty="0" smtClean="0">
              <a:latin typeface="Arial" panose="020B0604020202020204" pitchFamily="34" charset="0"/>
              <a:cs typeface="Arial" panose="020B0604020202020204" pitchFamily="34" charset="0"/>
            </a:rPr>
            <a:t>Jan 6: Counting of Electoral ballots (U.S. Congress meets)</a:t>
          </a:r>
          <a:endParaRPr lang="en-US" dirty="0">
            <a:latin typeface="Arial" panose="020B0604020202020204" pitchFamily="34" charset="0"/>
            <a:cs typeface="Arial" panose="020B0604020202020204" pitchFamily="34" charset="0"/>
          </a:endParaRPr>
        </a:p>
      </dgm:t>
    </dgm:pt>
    <dgm:pt modelId="{CD4AA851-3EB5-42AE-9AFE-129DAC81211E}" type="parTrans" cxnId="{F1D201EF-EF90-402D-B498-859B5F799F3E}">
      <dgm:prSet/>
      <dgm:spPr/>
      <dgm:t>
        <a:bodyPr/>
        <a:lstStyle/>
        <a:p>
          <a:endParaRPr lang="en-US"/>
        </a:p>
      </dgm:t>
    </dgm:pt>
    <dgm:pt modelId="{3B7AC55E-C2B6-4D8E-AA5D-93172C6AE3EF}" type="sibTrans" cxnId="{F1D201EF-EF90-402D-B498-859B5F799F3E}">
      <dgm:prSet/>
      <dgm:spPr>
        <a:solidFill>
          <a:srgbClr val="00A9E0"/>
        </a:solidFill>
      </dgm:spPr>
      <dgm:t>
        <a:bodyPr/>
        <a:lstStyle/>
        <a:p>
          <a:endParaRPr lang="en-US"/>
        </a:p>
      </dgm:t>
    </dgm:pt>
    <dgm:pt modelId="{E232DABB-E55D-47DC-AB74-3CF43F1A00A0}">
      <dgm:prSet phldrT="[Text]"/>
      <dgm:spPr/>
      <dgm:t>
        <a:bodyPr/>
        <a:lstStyle/>
        <a:p>
          <a:r>
            <a:rPr lang="en-US" dirty="0" smtClean="0">
              <a:latin typeface="Arial" panose="020B0604020202020204" pitchFamily="34" charset="0"/>
              <a:cs typeface="Arial" panose="020B0604020202020204" pitchFamily="34" charset="0"/>
            </a:rPr>
            <a:t>Jan 20: Inauguration Day</a:t>
          </a:r>
          <a:endParaRPr lang="en-US" dirty="0">
            <a:latin typeface="Arial" panose="020B0604020202020204" pitchFamily="34" charset="0"/>
            <a:cs typeface="Arial" panose="020B0604020202020204" pitchFamily="34" charset="0"/>
          </a:endParaRPr>
        </a:p>
      </dgm:t>
    </dgm:pt>
    <dgm:pt modelId="{08AF0474-738A-4B24-96B7-7C81A0F02E66}" type="parTrans" cxnId="{23E73BDF-CE6E-4FD4-BB1C-8692FA1F00DA}">
      <dgm:prSet/>
      <dgm:spPr/>
      <dgm:t>
        <a:bodyPr/>
        <a:lstStyle/>
        <a:p>
          <a:endParaRPr lang="en-US"/>
        </a:p>
      </dgm:t>
    </dgm:pt>
    <dgm:pt modelId="{1359E3B8-9B71-49BC-ACF1-4BDF20F996AA}" type="sibTrans" cxnId="{23E73BDF-CE6E-4FD4-BB1C-8692FA1F00DA}">
      <dgm:prSet/>
      <dgm:spPr/>
      <dgm:t>
        <a:bodyPr/>
        <a:lstStyle/>
        <a:p>
          <a:endParaRPr lang="en-US"/>
        </a:p>
      </dgm:t>
    </dgm:pt>
    <dgm:pt modelId="{2899FC5E-14E2-4616-A6FC-114313A9A7CB}" type="pres">
      <dgm:prSet presAssocID="{466EF0FF-16C0-47AE-8A0E-6B1082F86700}" presName="diagram" presStyleCnt="0">
        <dgm:presLayoutVars>
          <dgm:dir/>
          <dgm:resizeHandles/>
        </dgm:presLayoutVars>
      </dgm:prSet>
      <dgm:spPr/>
      <dgm:t>
        <a:bodyPr/>
        <a:lstStyle/>
        <a:p>
          <a:endParaRPr lang="en-US"/>
        </a:p>
      </dgm:t>
    </dgm:pt>
    <dgm:pt modelId="{C0158999-A27B-4EC8-ADD1-18961D14DDDB}" type="pres">
      <dgm:prSet presAssocID="{0BC250D2-0D07-4D5A-AB46-ADA5674338CB}" presName="firstNode" presStyleLbl="node1" presStyleIdx="0" presStyleCnt="7">
        <dgm:presLayoutVars>
          <dgm:bulletEnabled val="1"/>
        </dgm:presLayoutVars>
      </dgm:prSet>
      <dgm:spPr/>
      <dgm:t>
        <a:bodyPr/>
        <a:lstStyle/>
        <a:p>
          <a:endParaRPr lang="en-US"/>
        </a:p>
      </dgm:t>
    </dgm:pt>
    <dgm:pt modelId="{D55E3F91-6E60-4EFD-A884-5EB3739AD64F}" type="pres">
      <dgm:prSet presAssocID="{A5E47822-2678-41DC-9654-052BC4DD15D2}" presName="sibTrans" presStyleLbl="sibTrans2D1" presStyleIdx="0" presStyleCnt="6"/>
      <dgm:spPr/>
      <dgm:t>
        <a:bodyPr/>
        <a:lstStyle/>
        <a:p>
          <a:endParaRPr lang="en-US"/>
        </a:p>
      </dgm:t>
    </dgm:pt>
    <dgm:pt modelId="{0A18ECC0-44BA-46EF-ABC4-AB2BF2B87F74}" type="pres">
      <dgm:prSet presAssocID="{03D71497-29BB-4AD7-A6A9-CA65C882DA97}" presName="middleNode" presStyleCnt="0"/>
      <dgm:spPr/>
    </dgm:pt>
    <dgm:pt modelId="{0CA64326-8AB9-436E-80F8-464A6A7C2B18}" type="pres">
      <dgm:prSet presAssocID="{03D71497-29BB-4AD7-A6A9-CA65C882DA97}" presName="padding" presStyleLbl="node1" presStyleIdx="0" presStyleCnt="7"/>
      <dgm:spPr/>
    </dgm:pt>
    <dgm:pt modelId="{90154030-7855-45A2-B5A9-2D2891C2E633}" type="pres">
      <dgm:prSet presAssocID="{03D71497-29BB-4AD7-A6A9-CA65C882DA97}" presName="shape" presStyleLbl="node1" presStyleIdx="1" presStyleCnt="7">
        <dgm:presLayoutVars>
          <dgm:bulletEnabled val="1"/>
        </dgm:presLayoutVars>
      </dgm:prSet>
      <dgm:spPr/>
      <dgm:t>
        <a:bodyPr/>
        <a:lstStyle/>
        <a:p>
          <a:endParaRPr lang="en-US"/>
        </a:p>
      </dgm:t>
    </dgm:pt>
    <dgm:pt modelId="{EDCFE1DE-65EA-4A9E-9931-2AD818A61A65}" type="pres">
      <dgm:prSet presAssocID="{08FB5A68-A1E2-4A4F-AA89-932776A69930}" presName="sibTrans" presStyleLbl="sibTrans2D1" presStyleIdx="1" presStyleCnt="6"/>
      <dgm:spPr/>
      <dgm:t>
        <a:bodyPr/>
        <a:lstStyle/>
        <a:p>
          <a:endParaRPr lang="en-US"/>
        </a:p>
      </dgm:t>
    </dgm:pt>
    <dgm:pt modelId="{D5CFBAF7-222F-4481-ADF3-1A670EB569C9}" type="pres">
      <dgm:prSet presAssocID="{A37205DB-EF64-4BB4-972C-71CFF1636BE3}" presName="middleNode" presStyleCnt="0"/>
      <dgm:spPr/>
    </dgm:pt>
    <dgm:pt modelId="{D3A99EAC-B6EC-4707-A414-7FE691768C34}" type="pres">
      <dgm:prSet presAssocID="{A37205DB-EF64-4BB4-972C-71CFF1636BE3}" presName="padding" presStyleLbl="node1" presStyleIdx="1" presStyleCnt="7"/>
      <dgm:spPr/>
    </dgm:pt>
    <dgm:pt modelId="{18E09948-D102-4AAD-96A4-F0700E4DC7C3}" type="pres">
      <dgm:prSet presAssocID="{A37205DB-EF64-4BB4-972C-71CFF1636BE3}" presName="shape" presStyleLbl="node1" presStyleIdx="2" presStyleCnt="7">
        <dgm:presLayoutVars>
          <dgm:bulletEnabled val="1"/>
        </dgm:presLayoutVars>
      </dgm:prSet>
      <dgm:spPr/>
      <dgm:t>
        <a:bodyPr/>
        <a:lstStyle/>
        <a:p>
          <a:endParaRPr lang="en-US"/>
        </a:p>
      </dgm:t>
    </dgm:pt>
    <dgm:pt modelId="{3767AD85-A728-45BC-925F-8DBA98733B4C}" type="pres">
      <dgm:prSet presAssocID="{18C0A934-BFCA-46FA-86AC-7D3A24997488}" presName="sibTrans" presStyleLbl="sibTrans2D1" presStyleIdx="2" presStyleCnt="6"/>
      <dgm:spPr/>
      <dgm:t>
        <a:bodyPr/>
        <a:lstStyle/>
        <a:p>
          <a:endParaRPr lang="en-US"/>
        </a:p>
      </dgm:t>
    </dgm:pt>
    <dgm:pt modelId="{7DD210F7-1C99-4750-8515-DFBBD5DFD63C}" type="pres">
      <dgm:prSet presAssocID="{76BB2AC6-E432-4A7B-BAFA-88E2B208BC66}" presName="middleNode" presStyleCnt="0"/>
      <dgm:spPr/>
    </dgm:pt>
    <dgm:pt modelId="{4D981796-698F-4DFF-8F8D-132B207B34C6}" type="pres">
      <dgm:prSet presAssocID="{76BB2AC6-E432-4A7B-BAFA-88E2B208BC66}" presName="padding" presStyleLbl="node1" presStyleIdx="2" presStyleCnt="7"/>
      <dgm:spPr/>
    </dgm:pt>
    <dgm:pt modelId="{8183AAD7-EC77-4D49-AC9D-4B68514652F3}" type="pres">
      <dgm:prSet presAssocID="{76BB2AC6-E432-4A7B-BAFA-88E2B208BC66}" presName="shape" presStyleLbl="node1" presStyleIdx="3" presStyleCnt="7">
        <dgm:presLayoutVars>
          <dgm:bulletEnabled val="1"/>
        </dgm:presLayoutVars>
      </dgm:prSet>
      <dgm:spPr/>
      <dgm:t>
        <a:bodyPr/>
        <a:lstStyle/>
        <a:p>
          <a:endParaRPr lang="en-US"/>
        </a:p>
      </dgm:t>
    </dgm:pt>
    <dgm:pt modelId="{B7C24D7F-9411-4FF2-B867-D9AFE8894059}" type="pres">
      <dgm:prSet presAssocID="{9FEEF63F-8CF5-44F8-BEB1-7588AA901978}" presName="sibTrans" presStyleLbl="sibTrans2D1" presStyleIdx="3" presStyleCnt="6"/>
      <dgm:spPr/>
      <dgm:t>
        <a:bodyPr/>
        <a:lstStyle/>
        <a:p>
          <a:endParaRPr lang="en-US"/>
        </a:p>
      </dgm:t>
    </dgm:pt>
    <dgm:pt modelId="{1672ACF3-ECC6-4185-999D-E4AB9C267E37}" type="pres">
      <dgm:prSet presAssocID="{A3687DA1-4342-4A66-B2F4-57A7C1C49D0F}" presName="middleNode" presStyleCnt="0"/>
      <dgm:spPr/>
    </dgm:pt>
    <dgm:pt modelId="{6C78C9EB-B6DB-4A41-8457-A3DC883D3213}" type="pres">
      <dgm:prSet presAssocID="{A3687DA1-4342-4A66-B2F4-57A7C1C49D0F}" presName="padding" presStyleLbl="node1" presStyleIdx="3" presStyleCnt="7"/>
      <dgm:spPr/>
    </dgm:pt>
    <dgm:pt modelId="{E13C16D0-8D57-4A09-9E52-649CCC868BEE}" type="pres">
      <dgm:prSet presAssocID="{A3687DA1-4342-4A66-B2F4-57A7C1C49D0F}" presName="shape" presStyleLbl="node1" presStyleIdx="4" presStyleCnt="7">
        <dgm:presLayoutVars>
          <dgm:bulletEnabled val="1"/>
        </dgm:presLayoutVars>
      </dgm:prSet>
      <dgm:spPr/>
      <dgm:t>
        <a:bodyPr/>
        <a:lstStyle/>
        <a:p>
          <a:endParaRPr lang="en-US"/>
        </a:p>
      </dgm:t>
    </dgm:pt>
    <dgm:pt modelId="{C4413D7A-358B-4A6E-879B-9B1549083023}" type="pres">
      <dgm:prSet presAssocID="{BA875433-1568-4E40-A7B0-65A985068B4A}" presName="sibTrans" presStyleLbl="sibTrans2D1" presStyleIdx="4" presStyleCnt="6"/>
      <dgm:spPr/>
      <dgm:t>
        <a:bodyPr/>
        <a:lstStyle/>
        <a:p>
          <a:endParaRPr lang="en-US"/>
        </a:p>
      </dgm:t>
    </dgm:pt>
    <dgm:pt modelId="{14080FBD-DB50-4EBA-88AB-29E58967D3ED}" type="pres">
      <dgm:prSet presAssocID="{D5D780F7-AF62-4D80-B915-A9689C269F0D}" presName="middleNode" presStyleCnt="0"/>
      <dgm:spPr/>
    </dgm:pt>
    <dgm:pt modelId="{25B043DD-DC30-4756-9AD8-5C7A072F9003}" type="pres">
      <dgm:prSet presAssocID="{D5D780F7-AF62-4D80-B915-A9689C269F0D}" presName="padding" presStyleLbl="node1" presStyleIdx="4" presStyleCnt="7"/>
      <dgm:spPr/>
    </dgm:pt>
    <dgm:pt modelId="{88CEF0B6-FD93-4A30-A303-EC7D3112047A}" type="pres">
      <dgm:prSet presAssocID="{D5D780F7-AF62-4D80-B915-A9689C269F0D}" presName="shape" presStyleLbl="node1" presStyleIdx="5" presStyleCnt="7">
        <dgm:presLayoutVars>
          <dgm:bulletEnabled val="1"/>
        </dgm:presLayoutVars>
      </dgm:prSet>
      <dgm:spPr/>
      <dgm:t>
        <a:bodyPr/>
        <a:lstStyle/>
        <a:p>
          <a:endParaRPr lang="en-US"/>
        </a:p>
      </dgm:t>
    </dgm:pt>
    <dgm:pt modelId="{22A6ACD5-F137-41B7-9C7A-9755A52A04C7}" type="pres">
      <dgm:prSet presAssocID="{3B7AC55E-C2B6-4D8E-AA5D-93172C6AE3EF}" presName="sibTrans" presStyleLbl="sibTrans2D1" presStyleIdx="5" presStyleCnt="6"/>
      <dgm:spPr/>
      <dgm:t>
        <a:bodyPr/>
        <a:lstStyle/>
        <a:p>
          <a:endParaRPr lang="en-US"/>
        </a:p>
      </dgm:t>
    </dgm:pt>
    <dgm:pt modelId="{142A785E-B27F-44C1-AD73-16C24AE31C2A}" type="pres">
      <dgm:prSet presAssocID="{E232DABB-E55D-47DC-AB74-3CF43F1A00A0}" presName="lastNode" presStyleLbl="node1" presStyleIdx="6" presStyleCnt="7">
        <dgm:presLayoutVars>
          <dgm:bulletEnabled val="1"/>
        </dgm:presLayoutVars>
      </dgm:prSet>
      <dgm:spPr/>
      <dgm:t>
        <a:bodyPr/>
        <a:lstStyle/>
        <a:p>
          <a:endParaRPr lang="en-US"/>
        </a:p>
      </dgm:t>
    </dgm:pt>
  </dgm:ptLst>
  <dgm:cxnLst>
    <dgm:cxn modelId="{7AB06732-75AC-44D8-B746-CAF198D7C9EC}" type="presOf" srcId="{D5D780F7-AF62-4D80-B915-A9689C269F0D}" destId="{88CEF0B6-FD93-4A30-A303-EC7D3112047A}" srcOrd="0" destOrd="0" presId="urn:microsoft.com/office/officeart/2005/8/layout/bProcess2"/>
    <dgm:cxn modelId="{025BE89E-0435-4826-BB78-70FF72CEF98E}" type="presOf" srcId="{E232DABB-E55D-47DC-AB74-3CF43F1A00A0}" destId="{142A785E-B27F-44C1-AD73-16C24AE31C2A}" srcOrd="0" destOrd="0" presId="urn:microsoft.com/office/officeart/2005/8/layout/bProcess2"/>
    <dgm:cxn modelId="{D155C0BA-4FFC-40E1-9B3C-1B4F023C023D}" srcId="{466EF0FF-16C0-47AE-8A0E-6B1082F86700}" destId="{76BB2AC6-E432-4A7B-BAFA-88E2B208BC66}" srcOrd="3" destOrd="0" parTransId="{B63C5420-A08D-4EA9-9637-B95A50E704CD}" sibTransId="{9FEEF63F-8CF5-44F8-BEB1-7588AA901978}"/>
    <dgm:cxn modelId="{23E73BDF-CE6E-4FD4-BB1C-8692FA1F00DA}" srcId="{466EF0FF-16C0-47AE-8A0E-6B1082F86700}" destId="{E232DABB-E55D-47DC-AB74-3CF43F1A00A0}" srcOrd="6" destOrd="0" parTransId="{08AF0474-738A-4B24-96B7-7C81A0F02E66}" sibTransId="{1359E3B8-9B71-49BC-ACF1-4BDF20F996AA}"/>
    <dgm:cxn modelId="{6D60DE33-043A-4A86-B0D6-D36A756F3D88}" srcId="{466EF0FF-16C0-47AE-8A0E-6B1082F86700}" destId="{A37205DB-EF64-4BB4-972C-71CFF1636BE3}" srcOrd="2" destOrd="0" parTransId="{EA75A384-C52B-4865-B22B-75B044B64C34}" sibTransId="{18C0A934-BFCA-46FA-86AC-7D3A24997488}"/>
    <dgm:cxn modelId="{92BF4819-64B4-417A-9C71-68BA28331CFB}" type="presOf" srcId="{A3687DA1-4342-4A66-B2F4-57A7C1C49D0F}" destId="{E13C16D0-8D57-4A09-9E52-649CCC868BEE}" srcOrd="0" destOrd="0" presId="urn:microsoft.com/office/officeart/2005/8/layout/bProcess2"/>
    <dgm:cxn modelId="{41EAB7FF-3096-42E6-AEA0-14B96C79F2A4}" type="presOf" srcId="{9FEEF63F-8CF5-44F8-BEB1-7588AA901978}" destId="{B7C24D7F-9411-4FF2-B867-D9AFE8894059}" srcOrd="0" destOrd="0" presId="urn:microsoft.com/office/officeart/2005/8/layout/bProcess2"/>
    <dgm:cxn modelId="{F2CE43AE-D1B3-42FF-9DC7-EE7E1D66B764}" srcId="{466EF0FF-16C0-47AE-8A0E-6B1082F86700}" destId="{03D71497-29BB-4AD7-A6A9-CA65C882DA97}" srcOrd="1" destOrd="0" parTransId="{E8751BA0-BCD3-40E0-9041-304215C049E6}" sibTransId="{08FB5A68-A1E2-4A4F-AA89-932776A69930}"/>
    <dgm:cxn modelId="{385B9342-2E82-4966-BA0E-6B73D8FEEE36}" type="presOf" srcId="{08FB5A68-A1E2-4A4F-AA89-932776A69930}" destId="{EDCFE1DE-65EA-4A9E-9931-2AD818A61A65}" srcOrd="0" destOrd="0" presId="urn:microsoft.com/office/officeart/2005/8/layout/bProcess2"/>
    <dgm:cxn modelId="{2AC91F03-E409-4EF7-B502-78FF8E9D9103}" type="presOf" srcId="{A5E47822-2678-41DC-9654-052BC4DD15D2}" destId="{D55E3F91-6E60-4EFD-A884-5EB3739AD64F}" srcOrd="0" destOrd="0" presId="urn:microsoft.com/office/officeart/2005/8/layout/bProcess2"/>
    <dgm:cxn modelId="{1C32F24D-F9BE-428D-B471-826554143F2E}" type="presOf" srcId="{18C0A934-BFCA-46FA-86AC-7D3A24997488}" destId="{3767AD85-A728-45BC-925F-8DBA98733B4C}" srcOrd="0" destOrd="0" presId="urn:microsoft.com/office/officeart/2005/8/layout/bProcess2"/>
    <dgm:cxn modelId="{5E0574F2-4934-408E-A875-EBD4C5F8DAD1}" type="presOf" srcId="{03D71497-29BB-4AD7-A6A9-CA65C882DA97}" destId="{90154030-7855-45A2-B5A9-2D2891C2E633}" srcOrd="0" destOrd="0" presId="urn:microsoft.com/office/officeart/2005/8/layout/bProcess2"/>
    <dgm:cxn modelId="{336C86E9-FA77-4309-A20C-ACD4645CDAB7}" srcId="{466EF0FF-16C0-47AE-8A0E-6B1082F86700}" destId="{0BC250D2-0D07-4D5A-AB46-ADA5674338CB}" srcOrd="0" destOrd="0" parTransId="{0F56521A-3EC5-49D6-BFE0-30903F054CCD}" sibTransId="{A5E47822-2678-41DC-9654-052BC4DD15D2}"/>
    <dgm:cxn modelId="{F1D201EF-EF90-402D-B498-859B5F799F3E}" srcId="{466EF0FF-16C0-47AE-8A0E-6B1082F86700}" destId="{D5D780F7-AF62-4D80-B915-A9689C269F0D}" srcOrd="5" destOrd="0" parTransId="{CD4AA851-3EB5-42AE-9AFE-129DAC81211E}" sibTransId="{3B7AC55E-C2B6-4D8E-AA5D-93172C6AE3EF}"/>
    <dgm:cxn modelId="{4A228487-376D-4351-A55C-D52E3CC54E6F}" type="presOf" srcId="{3B7AC55E-C2B6-4D8E-AA5D-93172C6AE3EF}" destId="{22A6ACD5-F137-41B7-9C7A-9755A52A04C7}" srcOrd="0" destOrd="0" presId="urn:microsoft.com/office/officeart/2005/8/layout/bProcess2"/>
    <dgm:cxn modelId="{EDE69480-B723-4F82-AF7A-ED862A624A72}" type="presOf" srcId="{0BC250D2-0D07-4D5A-AB46-ADA5674338CB}" destId="{C0158999-A27B-4EC8-ADD1-18961D14DDDB}" srcOrd="0" destOrd="0" presId="urn:microsoft.com/office/officeart/2005/8/layout/bProcess2"/>
    <dgm:cxn modelId="{1BB580B5-20C4-4CF4-83E2-3544101B709E}" srcId="{466EF0FF-16C0-47AE-8A0E-6B1082F86700}" destId="{A3687DA1-4342-4A66-B2F4-57A7C1C49D0F}" srcOrd="4" destOrd="0" parTransId="{9766C670-44C8-4FDA-AB78-76E5CFB97003}" sibTransId="{BA875433-1568-4E40-A7B0-65A985068B4A}"/>
    <dgm:cxn modelId="{A27CA7D9-D0DF-4697-AA2E-896E9186FE7B}" type="presOf" srcId="{76BB2AC6-E432-4A7B-BAFA-88E2B208BC66}" destId="{8183AAD7-EC77-4D49-AC9D-4B68514652F3}" srcOrd="0" destOrd="0" presId="urn:microsoft.com/office/officeart/2005/8/layout/bProcess2"/>
    <dgm:cxn modelId="{BDB18F64-20CA-4F9C-A53A-44E8C1F6CD64}" type="presOf" srcId="{A37205DB-EF64-4BB4-972C-71CFF1636BE3}" destId="{18E09948-D102-4AAD-96A4-F0700E4DC7C3}" srcOrd="0" destOrd="0" presId="urn:microsoft.com/office/officeart/2005/8/layout/bProcess2"/>
    <dgm:cxn modelId="{D2886684-9CF4-4E84-AF46-FF53F0D29D61}" type="presOf" srcId="{466EF0FF-16C0-47AE-8A0E-6B1082F86700}" destId="{2899FC5E-14E2-4616-A6FC-114313A9A7CB}" srcOrd="0" destOrd="0" presId="urn:microsoft.com/office/officeart/2005/8/layout/bProcess2"/>
    <dgm:cxn modelId="{65397A0A-4AC4-447E-86A8-6EA1EA16DE48}" type="presOf" srcId="{BA875433-1568-4E40-A7B0-65A985068B4A}" destId="{C4413D7A-358B-4A6E-879B-9B1549083023}" srcOrd="0" destOrd="0" presId="urn:microsoft.com/office/officeart/2005/8/layout/bProcess2"/>
    <dgm:cxn modelId="{A6AC56DC-5AF8-470B-B6EB-9F9245B34BD4}" type="presParOf" srcId="{2899FC5E-14E2-4616-A6FC-114313A9A7CB}" destId="{C0158999-A27B-4EC8-ADD1-18961D14DDDB}" srcOrd="0" destOrd="0" presId="urn:microsoft.com/office/officeart/2005/8/layout/bProcess2"/>
    <dgm:cxn modelId="{448FCF99-6345-4F39-98A4-A7F0DFB70FCA}" type="presParOf" srcId="{2899FC5E-14E2-4616-A6FC-114313A9A7CB}" destId="{D55E3F91-6E60-4EFD-A884-5EB3739AD64F}" srcOrd="1" destOrd="0" presId="urn:microsoft.com/office/officeart/2005/8/layout/bProcess2"/>
    <dgm:cxn modelId="{63228044-B3F6-4685-A84E-5DFE17026B45}" type="presParOf" srcId="{2899FC5E-14E2-4616-A6FC-114313A9A7CB}" destId="{0A18ECC0-44BA-46EF-ABC4-AB2BF2B87F74}" srcOrd="2" destOrd="0" presId="urn:microsoft.com/office/officeart/2005/8/layout/bProcess2"/>
    <dgm:cxn modelId="{ABFD2D4A-0FE8-4B95-B1E0-FEDD50FD7868}" type="presParOf" srcId="{0A18ECC0-44BA-46EF-ABC4-AB2BF2B87F74}" destId="{0CA64326-8AB9-436E-80F8-464A6A7C2B18}" srcOrd="0" destOrd="0" presId="urn:microsoft.com/office/officeart/2005/8/layout/bProcess2"/>
    <dgm:cxn modelId="{ED4B4B33-1766-49EA-A151-E26E4F6C7F39}" type="presParOf" srcId="{0A18ECC0-44BA-46EF-ABC4-AB2BF2B87F74}" destId="{90154030-7855-45A2-B5A9-2D2891C2E633}" srcOrd="1" destOrd="0" presId="urn:microsoft.com/office/officeart/2005/8/layout/bProcess2"/>
    <dgm:cxn modelId="{5317EDE3-3E27-4DDB-85A4-0D3850E015A1}" type="presParOf" srcId="{2899FC5E-14E2-4616-A6FC-114313A9A7CB}" destId="{EDCFE1DE-65EA-4A9E-9931-2AD818A61A65}" srcOrd="3" destOrd="0" presId="urn:microsoft.com/office/officeart/2005/8/layout/bProcess2"/>
    <dgm:cxn modelId="{FCE7D762-8CCE-43EE-9FD6-8FCA6091B802}" type="presParOf" srcId="{2899FC5E-14E2-4616-A6FC-114313A9A7CB}" destId="{D5CFBAF7-222F-4481-ADF3-1A670EB569C9}" srcOrd="4" destOrd="0" presId="urn:microsoft.com/office/officeart/2005/8/layout/bProcess2"/>
    <dgm:cxn modelId="{87A3075F-5DD0-4CD1-BF25-22A622AD885B}" type="presParOf" srcId="{D5CFBAF7-222F-4481-ADF3-1A670EB569C9}" destId="{D3A99EAC-B6EC-4707-A414-7FE691768C34}" srcOrd="0" destOrd="0" presId="urn:microsoft.com/office/officeart/2005/8/layout/bProcess2"/>
    <dgm:cxn modelId="{B5972B9F-B083-4C17-8F2D-DB80CC61FBAC}" type="presParOf" srcId="{D5CFBAF7-222F-4481-ADF3-1A670EB569C9}" destId="{18E09948-D102-4AAD-96A4-F0700E4DC7C3}" srcOrd="1" destOrd="0" presId="urn:microsoft.com/office/officeart/2005/8/layout/bProcess2"/>
    <dgm:cxn modelId="{2B4BE9F7-2CEB-4176-9A5C-57E9DC4858D6}" type="presParOf" srcId="{2899FC5E-14E2-4616-A6FC-114313A9A7CB}" destId="{3767AD85-A728-45BC-925F-8DBA98733B4C}" srcOrd="5" destOrd="0" presId="urn:microsoft.com/office/officeart/2005/8/layout/bProcess2"/>
    <dgm:cxn modelId="{A5EB0F2E-8A69-45F8-BC87-6AE8ABE8D24A}" type="presParOf" srcId="{2899FC5E-14E2-4616-A6FC-114313A9A7CB}" destId="{7DD210F7-1C99-4750-8515-DFBBD5DFD63C}" srcOrd="6" destOrd="0" presId="urn:microsoft.com/office/officeart/2005/8/layout/bProcess2"/>
    <dgm:cxn modelId="{EC185F84-A393-4B42-B34E-7C45DEA3DF2E}" type="presParOf" srcId="{7DD210F7-1C99-4750-8515-DFBBD5DFD63C}" destId="{4D981796-698F-4DFF-8F8D-132B207B34C6}" srcOrd="0" destOrd="0" presId="urn:microsoft.com/office/officeart/2005/8/layout/bProcess2"/>
    <dgm:cxn modelId="{1E77489A-37BC-45A6-ACDA-2BB2ADAC29B0}" type="presParOf" srcId="{7DD210F7-1C99-4750-8515-DFBBD5DFD63C}" destId="{8183AAD7-EC77-4D49-AC9D-4B68514652F3}" srcOrd="1" destOrd="0" presId="urn:microsoft.com/office/officeart/2005/8/layout/bProcess2"/>
    <dgm:cxn modelId="{AE2A9C98-C0C4-4E00-BAF4-EB99FA918CDE}" type="presParOf" srcId="{2899FC5E-14E2-4616-A6FC-114313A9A7CB}" destId="{B7C24D7F-9411-4FF2-B867-D9AFE8894059}" srcOrd="7" destOrd="0" presId="urn:microsoft.com/office/officeart/2005/8/layout/bProcess2"/>
    <dgm:cxn modelId="{B954E041-EB5F-423B-A39D-0257D13E18D0}" type="presParOf" srcId="{2899FC5E-14E2-4616-A6FC-114313A9A7CB}" destId="{1672ACF3-ECC6-4185-999D-E4AB9C267E37}" srcOrd="8" destOrd="0" presId="urn:microsoft.com/office/officeart/2005/8/layout/bProcess2"/>
    <dgm:cxn modelId="{ADEA49FF-4D4F-4493-8170-6B067FD0B5FA}" type="presParOf" srcId="{1672ACF3-ECC6-4185-999D-E4AB9C267E37}" destId="{6C78C9EB-B6DB-4A41-8457-A3DC883D3213}" srcOrd="0" destOrd="0" presId="urn:microsoft.com/office/officeart/2005/8/layout/bProcess2"/>
    <dgm:cxn modelId="{445AB5E0-8FD5-477B-9214-D4F9BA2576EB}" type="presParOf" srcId="{1672ACF3-ECC6-4185-999D-E4AB9C267E37}" destId="{E13C16D0-8D57-4A09-9E52-649CCC868BEE}" srcOrd="1" destOrd="0" presId="urn:microsoft.com/office/officeart/2005/8/layout/bProcess2"/>
    <dgm:cxn modelId="{6B6F0A14-189E-4802-9932-5BFEBC1028C1}" type="presParOf" srcId="{2899FC5E-14E2-4616-A6FC-114313A9A7CB}" destId="{C4413D7A-358B-4A6E-879B-9B1549083023}" srcOrd="9" destOrd="0" presId="urn:microsoft.com/office/officeart/2005/8/layout/bProcess2"/>
    <dgm:cxn modelId="{E57A8A5E-59DF-46E5-92CF-35E1B40FEA08}" type="presParOf" srcId="{2899FC5E-14E2-4616-A6FC-114313A9A7CB}" destId="{14080FBD-DB50-4EBA-88AB-29E58967D3ED}" srcOrd="10" destOrd="0" presId="urn:microsoft.com/office/officeart/2005/8/layout/bProcess2"/>
    <dgm:cxn modelId="{F62959A4-22C5-45F7-A99C-6B765510DF35}" type="presParOf" srcId="{14080FBD-DB50-4EBA-88AB-29E58967D3ED}" destId="{25B043DD-DC30-4756-9AD8-5C7A072F9003}" srcOrd="0" destOrd="0" presId="urn:microsoft.com/office/officeart/2005/8/layout/bProcess2"/>
    <dgm:cxn modelId="{893B53CB-9ACA-4902-A26E-19E1D4B8F0C9}" type="presParOf" srcId="{14080FBD-DB50-4EBA-88AB-29E58967D3ED}" destId="{88CEF0B6-FD93-4A30-A303-EC7D3112047A}" srcOrd="1" destOrd="0" presId="urn:microsoft.com/office/officeart/2005/8/layout/bProcess2"/>
    <dgm:cxn modelId="{CF4ADD4B-AB6C-4D38-ABF3-B7D5FD5EC2AB}" type="presParOf" srcId="{2899FC5E-14E2-4616-A6FC-114313A9A7CB}" destId="{22A6ACD5-F137-41B7-9C7A-9755A52A04C7}" srcOrd="11" destOrd="0" presId="urn:microsoft.com/office/officeart/2005/8/layout/bProcess2"/>
    <dgm:cxn modelId="{7899F280-F462-481D-A9D6-BF15552B326E}" type="presParOf" srcId="{2899FC5E-14E2-4616-A6FC-114313A9A7CB}" destId="{142A785E-B27F-44C1-AD73-16C24AE31C2A}" srcOrd="12"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158999-A27B-4EC8-ADD1-18961D14DDDB}">
      <dsp:nvSpPr>
        <dsp:cNvPr id="0" name=""/>
        <dsp:cNvSpPr/>
      </dsp:nvSpPr>
      <dsp:spPr>
        <a:xfrm>
          <a:off x="5458" y="40421"/>
          <a:ext cx="2030435" cy="20304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latin typeface="Arial" panose="020B0604020202020204" pitchFamily="34" charset="0"/>
              <a:cs typeface="Arial" panose="020B0604020202020204" pitchFamily="34" charset="0"/>
            </a:rPr>
            <a:t>Nov 3: Election Day</a:t>
          </a:r>
          <a:endParaRPr lang="en-US" sz="1900" kern="1200" dirty="0">
            <a:latin typeface="Arial" panose="020B0604020202020204" pitchFamily="34" charset="0"/>
            <a:cs typeface="Arial" panose="020B0604020202020204" pitchFamily="34" charset="0"/>
          </a:endParaRPr>
        </a:p>
      </dsp:txBody>
      <dsp:txXfrm>
        <a:off x="302808" y="337771"/>
        <a:ext cx="1435735" cy="1435735"/>
      </dsp:txXfrm>
    </dsp:sp>
    <dsp:sp modelId="{D55E3F91-6E60-4EFD-A884-5EB3739AD64F}">
      <dsp:nvSpPr>
        <dsp:cNvPr id="0" name=""/>
        <dsp:cNvSpPr/>
      </dsp:nvSpPr>
      <dsp:spPr>
        <a:xfrm rot="10800000">
          <a:off x="665349" y="2333036"/>
          <a:ext cx="710652" cy="555821"/>
        </a:xfrm>
        <a:prstGeom prst="triangle">
          <a:avLst/>
        </a:prstGeom>
        <a:solidFill>
          <a:srgbClr val="00A9E0"/>
        </a:solidFill>
        <a:ln>
          <a:noFill/>
        </a:ln>
        <a:effectLst/>
      </dsp:spPr>
      <dsp:style>
        <a:lnRef idx="0">
          <a:scrgbClr r="0" g="0" b="0"/>
        </a:lnRef>
        <a:fillRef idx="1">
          <a:scrgbClr r="0" g="0" b="0"/>
        </a:fillRef>
        <a:effectRef idx="0">
          <a:scrgbClr r="0" g="0" b="0"/>
        </a:effectRef>
        <a:fontRef idx="minor">
          <a:schemeClr val="lt1"/>
        </a:fontRef>
      </dsp:style>
    </dsp:sp>
    <dsp:sp modelId="{90154030-7855-45A2-B5A9-2D2891C2E633}">
      <dsp:nvSpPr>
        <dsp:cNvPr id="0" name=""/>
        <dsp:cNvSpPr/>
      </dsp:nvSpPr>
      <dsp:spPr>
        <a:xfrm>
          <a:off x="343525" y="3119576"/>
          <a:ext cx="1354300" cy="13543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latin typeface="Arial" panose="020B0604020202020204" pitchFamily="34" charset="0"/>
              <a:cs typeface="Arial" panose="020B0604020202020204" pitchFamily="34" charset="0"/>
            </a:rPr>
            <a:t>Dec 8: State recount deadline</a:t>
          </a:r>
          <a:endParaRPr lang="en-US" sz="1100" kern="1200" dirty="0">
            <a:latin typeface="Arial" panose="020B0604020202020204" pitchFamily="34" charset="0"/>
            <a:cs typeface="Arial" panose="020B0604020202020204" pitchFamily="34" charset="0"/>
          </a:endParaRPr>
        </a:p>
      </dsp:txBody>
      <dsp:txXfrm>
        <a:off x="541858" y="3317909"/>
        <a:ext cx="957634" cy="957634"/>
      </dsp:txXfrm>
    </dsp:sp>
    <dsp:sp modelId="{EDCFE1DE-65EA-4A9E-9931-2AD818A61A65}">
      <dsp:nvSpPr>
        <dsp:cNvPr id="0" name=""/>
        <dsp:cNvSpPr/>
      </dsp:nvSpPr>
      <dsp:spPr>
        <a:xfrm rot="5400000">
          <a:off x="2203906" y="3518815"/>
          <a:ext cx="710652" cy="555821"/>
        </a:xfrm>
        <a:prstGeom prst="triangle">
          <a:avLst/>
        </a:prstGeom>
        <a:solidFill>
          <a:srgbClr val="4EA6DA"/>
        </a:solidFill>
        <a:ln>
          <a:noFill/>
        </a:ln>
        <a:effectLst/>
      </dsp:spPr>
      <dsp:style>
        <a:lnRef idx="0">
          <a:scrgbClr r="0" g="0" b="0"/>
        </a:lnRef>
        <a:fillRef idx="1">
          <a:scrgbClr r="0" g="0" b="0"/>
        </a:fillRef>
        <a:effectRef idx="0">
          <a:scrgbClr r="0" g="0" b="0"/>
        </a:effectRef>
        <a:fontRef idx="minor">
          <a:schemeClr val="lt1"/>
        </a:fontRef>
      </dsp:style>
    </dsp:sp>
    <dsp:sp modelId="{18E09948-D102-4AAD-96A4-F0700E4DC7C3}">
      <dsp:nvSpPr>
        <dsp:cNvPr id="0" name=""/>
        <dsp:cNvSpPr/>
      </dsp:nvSpPr>
      <dsp:spPr>
        <a:xfrm>
          <a:off x="3389178" y="3119576"/>
          <a:ext cx="1354300" cy="13543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latin typeface="Arial" panose="020B0604020202020204" pitchFamily="34" charset="0"/>
              <a:cs typeface="Arial" panose="020B0604020202020204" pitchFamily="34" charset="0"/>
            </a:rPr>
            <a:t>Dec 14:</a:t>
          </a:r>
        </a:p>
        <a:p>
          <a:pPr lvl="0" algn="ctr" defTabSz="488950">
            <a:lnSpc>
              <a:spcPct val="90000"/>
            </a:lnSpc>
            <a:spcBef>
              <a:spcPct val="0"/>
            </a:spcBef>
            <a:spcAft>
              <a:spcPct val="35000"/>
            </a:spcAft>
          </a:pPr>
          <a:r>
            <a:rPr lang="en-US" sz="1100" kern="1200" dirty="0" smtClean="0">
              <a:latin typeface="Arial" panose="020B0604020202020204" pitchFamily="34" charset="0"/>
              <a:cs typeface="Arial" panose="020B0604020202020204" pitchFamily="34" charset="0"/>
            </a:rPr>
            <a:t>Meeting of Electors</a:t>
          </a:r>
          <a:endParaRPr lang="en-US" sz="1100" kern="1200" dirty="0">
            <a:latin typeface="Arial" panose="020B0604020202020204" pitchFamily="34" charset="0"/>
            <a:cs typeface="Arial" panose="020B0604020202020204" pitchFamily="34" charset="0"/>
          </a:endParaRPr>
        </a:p>
      </dsp:txBody>
      <dsp:txXfrm>
        <a:off x="3587511" y="3317909"/>
        <a:ext cx="957634" cy="957634"/>
      </dsp:txXfrm>
    </dsp:sp>
    <dsp:sp modelId="{3767AD85-A728-45BC-925F-8DBA98733B4C}">
      <dsp:nvSpPr>
        <dsp:cNvPr id="0" name=""/>
        <dsp:cNvSpPr/>
      </dsp:nvSpPr>
      <dsp:spPr>
        <a:xfrm>
          <a:off x="3711002" y="2132540"/>
          <a:ext cx="710652" cy="555821"/>
        </a:xfrm>
        <a:prstGeom prst="triangle">
          <a:avLst/>
        </a:prstGeom>
        <a:solidFill>
          <a:srgbClr val="00A9E0"/>
        </a:solidFill>
        <a:ln>
          <a:noFill/>
        </a:ln>
        <a:effectLst/>
      </dsp:spPr>
      <dsp:style>
        <a:lnRef idx="0">
          <a:scrgbClr r="0" g="0" b="0"/>
        </a:lnRef>
        <a:fillRef idx="1">
          <a:scrgbClr r="0" g="0" b="0"/>
        </a:fillRef>
        <a:effectRef idx="0">
          <a:scrgbClr r="0" g="0" b="0"/>
        </a:effectRef>
        <a:fontRef idx="minor">
          <a:schemeClr val="lt1"/>
        </a:fontRef>
      </dsp:style>
    </dsp:sp>
    <dsp:sp modelId="{8183AAD7-EC77-4D49-AC9D-4B68514652F3}">
      <dsp:nvSpPr>
        <dsp:cNvPr id="0" name=""/>
        <dsp:cNvSpPr/>
      </dsp:nvSpPr>
      <dsp:spPr>
        <a:xfrm>
          <a:off x="3389178" y="378488"/>
          <a:ext cx="1354300" cy="13543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latin typeface="Arial" panose="020B0604020202020204" pitchFamily="34" charset="0"/>
              <a:cs typeface="Arial" panose="020B0604020202020204" pitchFamily="34" charset="0"/>
            </a:rPr>
            <a:t>Dec 23:</a:t>
          </a:r>
        </a:p>
        <a:p>
          <a:pPr lvl="0" algn="ctr" defTabSz="488950">
            <a:lnSpc>
              <a:spcPct val="90000"/>
            </a:lnSpc>
            <a:spcBef>
              <a:spcPct val="0"/>
            </a:spcBef>
            <a:spcAft>
              <a:spcPct val="35000"/>
            </a:spcAft>
          </a:pPr>
          <a:r>
            <a:rPr lang="en-US" sz="1100" kern="1200" dirty="0" smtClean="0">
              <a:latin typeface="Arial" panose="020B0604020202020204" pitchFamily="34" charset="0"/>
              <a:cs typeface="Arial" panose="020B0604020202020204" pitchFamily="34" charset="0"/>
            </a:rPr>
            <a:t>Deadline for elector ballots	</a:t>
          </a:r>
          <a:endParaRPr lang="en-US" sz="1100" kern="1200" dirty="0">
            <a:latin typeface="Arial" panose="020B0604020202020204" pitchFamily="34" charset="0"/>
            <a:cs typeface="Arial" panose="020B0604020202020204" pitchFamily="34" charset="0"/>
          </a:endParaRPr>
        </a:p>
      </dsp:txBody>
      <dsp:txXfrm>
        <a:off x="3587511" y="576821"/>
        <a:ext cx="957634" cy="957634"/>
      </dsp:txXfrm>
    </dsp:sp>
    <dsp:sp modelId="{B7C24D7F-9411-4FF2-B867-D9AFE8894059}">
      <dsp:nvSpPr>
        <dsp:cNvPr id="0" name=""/>
        <dsp:cNvSpPr/>
      </dsp:nvSpPr>
      <dsp:spPr>
        <a:xfrm rot="5400000">
          <a:off x="5249559" y="777728"/>
          <a:ext cx="710652" cy="555821"/>
        </a:xfrm>
        <a:prstGeom prst="triangle">
          <a:avLst/>
        </a:prstGeom>
        <a:solidFill>
          <a:srgbClr val="00A9E0"/>
        </a:solidFill>
        <a:ln>
          <a:noFill/>
        </a:ln>
        <a:effectLst/>
      </dsp:spPr>
      <dsp:style>
        <a:lnRef idx="0">
          <a:scrgbClr r="0" g="0" b="0"/>
        </a:lnRef>
        <a:fillRef idx="1">
          <a:scrgbClr r="0" g="0" b="0"/>
        </a:fillRef>
        <a:effectRef idx="0">
          <a:scrgbClr r="0" g="0" b="0"/>
        </a:effectRef>
        <a:fontRef idx="minor">
          <a:schemeClr val="lt1"/>
        </a:fontRef>
      </dsp:style>
    </dsp:sp>
    <dsp:sp modelId="{E13C16D0-8D57-4A09-9E52-649CCC868BEE}">
      <dsp:nvSpPr>
        <dsp:cNvPr id="0" name=""/>
        <dsp:cNvSpPr/>
      </dsp:nvSpPr>
      <dsp:spPr>
        <a:xfrm>
          <a:off x="6434830" y="378488"/>
          <a:ext cx="1354300" cy="13543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latin typeface="Arial" panose="020B0604020202020204" pitchFamily="34" charset="0"/>
              <a:cs typeface="Arial" panose="020B0604020202020204" pitchFamily="34" charset="0"/>
            </a:rPr>
            <a:t>Jan 3: New Congress sworn-in</a:t>
          </a:r>
          <a:endParaRPr lang="en-US" sz="1100" kern="1200" dirty="0">
            <a:latin typeface="Arial" panose="020B0604020202020204" pitchFamily="34" charset="0"/>
            <a:cs typeface="Arial" panose="020B0604020202020204" pitchFamily="34" charset="0"/>
          </a:endParaRPr>
        </a:p>
      </dsp:txBody>
      <dsp:txXfrm>
        <a:off x="6633163" y="576821"/>
        <a:ext cx="957634" cy="957634"/>
      </dsp:txXfrm>
    </dsp:sp>
    <dsp:sp modelId="{C4413D7A-358B-4A6E-879B-9B1549083023}">
      <dsp:nvSpPr>
        <dsp:cNvPr id="0" name=""/>
        <dsp:cNvSpPr/>
      </dsp:nvSpPr>
      <dsp:spPr>
        <a:xfrm rot="10800000">
          <a:off x="6756654" y="2164002"/>
          <a:ext cx="710652" cy="555821"/>
        </a:xfrm>
        <a:prstGeom prst="triangle">
          <a:avLst/>
        </a:prstGeom>
        <a:solidFill>
          <a:srgbClr val="00A9E0"/>
        </a:solidFill>
        <a:ln>
          <a:noFill/>
        </a:ln>
        <a:effectLst/>
      </dsp:spPr>
      <dsp:style>
        <a:lnRef idx="0">
          <a:scrgbClr r="0" g="0" b="0"/>
        </a:lnRef>
        <a:fillRef idx="1">
          <a:scrgbClr r="0" g="0" b="0"/>
        </a:fillRef>
        <a:effectRef idx="0">
          <a:scrgbClr r="0" g="0" b="0"/>
        </a:effectRef>
        <a:fontRef idx="minor">
          <a:schemeClr val="lt1"/>
        </a:fontRef>
      </dsp:style>
    </dsp:sp>
    <dsp:sp modelId="{88CEF0B6-FD93-4A30-A303-EC7D3112047A}">
      <dsp:nvSpPr>
        <dsp:cNvPr id="0" name=""/>
        <dsp:cNvSpPr/>
      </dsp:nvSpPr>
      <dsp:spPr>
        <a:xfrm>
          <a:off x="6434830" y="3119576"/>
          <a:ext cx="1354300" cy="13543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latin typeface="Arial" panose="020B0604020202020204" pitchFamily="34" charset="0"/>
              <a:cs typeface="Arial" panose="020B0604020202020204" pitchFamily="34" charset="0"/>
            </a:rPr>
            <a:t>Jan 6: Counting of Electoral ballots (U.S. Congress meets)</a:t>
          </a:r>
          <a:endParaRPr lang="en-US" sz="1100" kern="1200" dirty="0">
            <a:latin typeface="Arial" panose="020B0604020202020204" pitchFamily="34" charset="0"/>
            <a:cs typeface="Arial" panose="020B0604020202020204" pitchFamily="34" charset="0"/>
          </a:endParaRPr>
        </a:p>
      </dsp:txBody>
      <dsp:txXfrm>
        <a:off x="6633163" y="3317909"/>
        <a:ext cx="957634" cy="957634"/>
      </dsp:txXfrm>
    </dsp:sp>
    <dsp:sp modelId="{22A6ACD5-F137-41B7-9C7A-9755A52A04C7}">
      <dsp:nvSpPr>
        <dsp:cNvPr id="0" name=""/>
        <dsp:cNvSpPr/>
      </dsp:nvSpPr>
      <dsp:spPr>
        <a:xfrm rot="5400000">
          <a:off x="8126177" y="3518815"/>
          <a:ext cx="710652" cy="555821"/>
        </a:xfrm>
        <a:prstGeom prst="triangle">
          <a:avLst/>
        </a:prstGeom>
        <a:solidFill>
          <a:srgbClr val="00A9E0"/>
        </a:solidFill>
        <a:ln>
          <a:noFill/>
        </a:ln>
        <a:effectLst/>
      </dsp:spPr>
      <dsp:style>
        <a:lnRef idx="0">
          <a:scrgbClr r="0" g="0" b="0"/>
        </a:lnRef>
        <a:fillRef idx="1">
          <a:scrgbClr r="0" g="0" b="0"/>
        </a:fillRef>
        <a:effectRef idx="0">
          <a:scrgbClr r="0" g="0" b="0"/>
        </a:effectRef>
        <a:fontRef idx="minor">
          <a:schemeClr val="lt1"/>
        </a:fontRef>
      </dsp:style>
    </dsp:sp>
    <dsp:sp modelId="{142A785E-B27F-44C1-AD73-16C24AE31C2A}">
      <dsp:nvSpPr>
        <dsp:cNvPr id="0" name=""/>
        <dsp:cNvSpPr/>
      </dsp:nvSpPr>
      <dsp:spPr>
        <a:xfrm>
          <a:off x="9142415" y="2781508"/>
          <a:ext cx="2030435" cy="20304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latin typeface="Arial" panose="020B0604020202020204" pitchFamily="34" charset="0"/>
              <a:cs typeface="Arial" panose="020B0604020202020204" pitchFamily="34" charset="0"/>
            </a:rPr>
            <a:t>Jan 20: Inauguration Day</a:t>
          </a:r>
          <a:endParaRPr lang="en-US" sz="1900" kern="1200" dirty="0">
            <a:latin typeface="Arial" panose="020B0604020202020204" pitchFamily="34" charset="0"/>
            <a:cs typeface="Arial" panose="020B0604020202020204" pitchFamily="34" charset="0"/>
          </a:endParaRPr>
        </a:p>
      </dsp:txBody>
      <dsp:txXfrm>
        <a:off x="9439765" y="3078858"/>
        <a:ext cx="1435735" cy="1435735"/>
      </dsp:txXfrm>
    </dsp:sp>
  </dsp:spTree>
</dsp:drawing>
</file>

<file path=ppt/diagrams/layout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BFEABE-8C6D-4CCE-BFD9-7C9D2A96B914}" type="datetimeFigureOut">
              <a:rPr lang="en-US" smtClean="0"/>
              <a:t>10/6/2020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5BEEEE-A809-4323-8BFD-AF72F8FC5677}" type="slidenum">
              <a:rPr lang="en-US" smtClean="0"/>
              <a:t>‹#›</a:t>
            </a:fld>
            <a:endParaRPr lang="en-US"/>
          </a:p>
        </p:txBody>
      </p:sp>
    </p:spTree>
    <p:extLst>
      <p:ext uri="{BB962C8B-B14F-4D97-AF65-F5344CB8AC3E}">
        <p14:creationId xmlns:p14="http://schemas.microsoft.com/office/powerpoint/2010/main" val="1033666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Stephanie kicks off with housekeeping</a:t>
            </a:r>
            <a:endParaRPr lang="en-US" dirty="0"/>
          </a:p>
        </p:txBody>
      </p:sp>
      <p:sp>
        <p:nvSpPr>
          <p:cNvPr id="4" name="Slide Number Placeholder 3"/>
          <p:cNvSpPr>
            <a:spLocks noGrp="1"/>
          </p:cNvSpPr>
          <p:nvPr>
            <p:ph type="sldNum" sz="quarter" idx="10"/>
          </p:nvPr>
        </p:nvSpPr>
        <p:spPr/>
        <p:txBody>
          <a:bodyPr/>
          <a:lstStyle/>
          <a:p>
            <a:fld id="{0B5BEEEE-A809-4323-8BFD-AF72F8FC5677}" type="slidenum">
              <a:rPr lang="en-US" smtClean="0"/>
              <a:t>1</a:t>
            </a:fld>
            <a:endParaRPr lang="en-US"/>
          </a:p>
        </p:txBody>
      </p:sp>
    </p:spTree>
    <p:extLst>
      <p:ext uri="{BB962C8B-B14F-4D97-AF65-F5344CB8AC3E}">
        <p14:creationId xmlns:p14="http://schemas.microsoft.com/office/powerpoint/2010/main" val="3082506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Scott</a:t>
            </a:r>
            <a:endParaRPr lang="en-US" dirty="0"/>
          </a:p>
        </p:txBody>
      </p:sp>
      <p:sp>
        <p:nvSpPr>
          <p:cNvPr id="4" name="Slide Number Placeholder 3"/>
          <p:cNvSpPr>
            <a:spLocks noGrp="1"/>
          </p:cNvSpPr>
          <p:nvPr>
            <p:ph type="sldNum" sz="quarter" idx="10"/>
          </p:nvPr>
        </p:nvSpPr>
        <p:spPr/>
        <p:txBody>
          <a:bodyPr/>
          <a:lstStyle/>
          <a:p>
            <a:fld id="{0B5BEEEE-A809-4323-8BFD-AF72F8FC5677}" type="slidenum">
              <a:rPr lang="en-US" smtClean="0"/>
              <a:t>11</a:t>
            </a:fld>
            <a:endParaRPr lang="en-US"/>
          </a:p>
        </p:txBody>
      </p:sp>
    </p:spTree>
    <p:extLst>
      <p:ext uri="{BB962C8B-B14F-4D97-AF65-F5344CB8AC3E}">
        <p14:creationId xmlns:p14="http://schemas.microsoft.com/office/powerpoint/2010/main" val="2628433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Ron to cover</a:t>
            </a:r>
            <a:endParaRPr lang="en-US" dirty="0"/>
          </a:p>
        </p:txBody>
      </p:sp>
      <p:sp>
        <p:nvSpPr>
          <p:cNvPr id="4" name="Slide Number Placeholder 3"/>
          <p:cNvSpPr>
            <a:spLocks noGrp="1"/>
          </p:cNvSpPr>
          <p:nvPr>
            <p:ph type="sldNum" sz="quarter" idx="10"/>
          </p:nvPr>
        </p:nvSpPr>
        <p:spPr/>
        <p:txBody>
          <a:bodyPr/>
          <a:lstStyle/>
          <a:p>
            <a:fld id="{0B5BEEEE-A809-4323-8BFD-AF72F8FC5677}" type="slidenum">
              <a:rPr lang="en-US" smtClean="0"/>
              <a:t>12</a:t>
            </a:fld>
            <a:endParaRPr lang="en-US"/>
          </a:p>
        </p:txBody>
      </p:sp>
    </p:spTree>
    <p:extLst>
      <p:ext uri="{BB962C8B-B14F-4D97-AF65-F5344CB8AC3E}">
        <p14:creationId xmlns:p14="http://schemas.microsoft.com/office/powerpoint/2010/main" val="4238183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Kara to cover</a:t>
            </a:r>
            <a:endParaRPr lang="en-US" dirty="0"/>
          </a:p>
        </p:txBody>
      </p:sp>
      <p:sp>
        <p:nvSpPr>
          <p:cNvPr id="4" name="Slide Number Placeholder 3"/>
          <p:cNvSpPr>
            <a:spLocks noGrp="1"/>
          </p:cNvSpPr>
          <p:nvPr>
            <p:ph type="sldNum" sz="quarter" idx="10"/>
          </p:nvPr>
        </p:nvSpPr>
        <p:spPr/>
        <p:txBody>
          <a:bodyPr/>
          <a:lstStyle/>
          <a:p>
            <a:fld id="{0B5BEEEE-A809-4323-8BFD-AF72F8FC5677}" type="slidenum">
              <a:rPr lang="en-US" smtClean="0"/>
              <a:t>13</a:t>
            </a:fld>
            <a:endParaRPr lang="en-US"/>
          </a:p>
        </p:txBody>
      </p:sp>
    </p:spTree>
    <p:extLst>
      <p:ext uri="{BB962C8B-B14F-4D97-AF65-F5344CB8AC3E}">
        <p14:creationId xmlns:p14="http://schemas.microsoft.com/office/powerpoint/2010/main" val="1540851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Kara to cover</a:t>
            </a:r>
            <a:endParaRPr lang="en-US" dirty="0"/>
          </a:p>
        </p:txBody>
      </p:sp>
      <p:sp>
        <p:nvSpPr>
          <p:cNvPr id="4" name="Slide Number Placeholder 3"/>
          <p:cNvSpPr>
            <a:spLocks noGrp="1"/>
          </p:cNvSpPr>
          <p:nvPr>
            <p:ph type="sldNum" sz="quarter" idx="10"/>
          </p:nvPr>
        </p:nvSpPr>
        <p:spPr/>
        <p:txBody>
          <a:bodyPr/>
          <a:lstStyle/>
          <a:p>
            <a:fld id="{0B5BEEEE-A809-4323-8BFD-AF72F8FC5677}" type="slidenum">
              <a:rPr lang="en-US" smtClean="0"/>
              <a:t>14</a:t>
            </a:fld>
            <a:endParaRPr lang="en-US"/>
          </a:p>
        </p:txBody>
      </p:sp>
    </p:spTree>
    <p:extLst>
      <p:ext uri="{BB962C8B-B14F-4D97-AF65-F5344CB8AC3E}">
        <p14:creationId xmlns:p14="http://schemas.microsoft.com/office/powerpoint/2010/main" val="3894458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Kara to cover</a:t>
            </a:r>
            <a:endParaRPr lang="en-US" dirty="0"/>
          </a:p>
        </p:txBody>
      </p:sp>
      <p:sp>
        <p:nvSpPr>
          <p:cNvPr id="4" name="Slide Number Placeholder 3"/>
          <p:cNvSpPr>
            <a:spLocks noGrp="1"/>
          </p:cNvSpPr>
          <p:nvPr>
            <p:ph type="sldNum" sz="quarter" idx="10"/>
          </p:nvPr>
        </p:nvSpPr>
        <p:spPr/>
        <p:txBody>
          <a:bodyPr/>
          <a:lstStyle/>
          <a:p>
            <a:fld id="{0B5BEEEE-A809-4323-8BFD-AF72F8FC5677}" type="slidenum">
              <a:rPr lang="en-US" smtClean="0"/>
              <a:t>15</a:t>
            </a:fld>
            <a:endParaRPr lang="en-US"/>
          </a:p>
        </p:txBody>
      </p:sp>
    </p:spTree>
    <p:extLst>
      <p:ext uri="{BB962C8B-B14F-4D97-AF65-F5344CB8AC3E}">
        <p14:creationId xmlns:p14="http://schemas.microsoft.com/office/powerpoint/2010/main" val="3727832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Kara to cover</a:t>
            </a:r>
            <a:endParaRPr lang="en-US" dirty="0"/>
          </a:p>
        </p:txBody>
      </p:sp>
      <p:sp>
        <p:nvSpPr>
          <p:cNvPr id="4" name="Slide Number Placeholder 3"/>
          <p:cNvSpPr>
            <a:spLocks noGrp="1"/>
          </p:cNvSpPr>
          <p:nvPr>
            <p:ph type="sldNum" sz="quarter" idx="10"/>
          </p:nvPr>
        </p:nvSpPr>
        <p:spPr/>
        <p:txBody>
          <a:bodyPr/>
          <a:lstStyle/>
          <a:p>
            <a:fld id="{0B5BEEEE-A809-4323-8BFD-AF72F8FC5677}" type="slidenum">
              <a:rPr lang="en-US" smtClean="0"/>
              <a:t>16</a:t>
            </a:fld>
            <a:endParaRPr lang="en-US"/>
          </a:p>
        </p:txBody>
      </p:sp>
    </p:spTree>
    <p:extLst>
      <p:ext uri="{BB962C8B-B14F-4D97-AF65-F5344CB8AC3E}">
        <p14:creationId xmlns:p14="http://schemas.microsoft.com/office/powerpoint/2010/main" val="469218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Scott to cover</a:t>
            </a:r>
            <a:endParaRPr lang="en-US" dirty="0"/>
          </a:p>
        </p:txBody>
      </p:sp>
      <p:sp>
        <p:nvSpPr>
          <p:cNvPr id="4" name="Slide Number Placeholder 3"/>
          <p:cNvSpPr>
            <a:spLocks noGrp="1"/>
          </p:cNvSpPr>
          <p:nvPr>
            <p:ph type="sldNum" sz="quarter" idx="10"/>
          </p:nvPr>
        </p:nvSpPr>
        <p:spPr/>
        <p:txBody>
          <a:bodyPr/>
          <a:lstStyle/>
          <a:p>
            <a:fld id="{0B5BEEEE-A809-4323-8BFD-AF72F8FC5677}" type="slidenum">
              <a:rPr lang="en-US" smtClean="0"/>
              <a:t>17</a:t>
            </a:fld>
            <a:endParaRPr lang="en-US"/>
          </a:p>
        </p:txBody>
      </p:sp>
    </p:spTree>
    <p:extLst>
      <p:ext uri="{BB962C8B-B14F-4D97-AF65-F5344CB8AC3E}">
        <p14:creationId xmlns:p14="http://schemas.microsoft.com/office/powerpoint/2010/main" val="1379563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Ron moderating</a:t>
            </a:r>
            <a:endParaRPr lang="en-US" dirty="0"/>
          </a:p>
        </p:txBody>
      </p:sp>
      <p:sp>
        <p:nvSpPr>
          <p:cNvPr id="4" name="Slide Number Placeholder 3"/>
          <p:cNvSpPr>
            <a:spLocks noGrp="1"/>
          </p:cNvSpPr>
          <p:nvPr>
            <p:ph type="sldNum" sz="quarter" idx="10"/>
          </p:nvPr>
        </p:nvSpPr>
        <p:spPr/>
        <p:txBody>
          <a:bodyPr/>
          <a:lstStyle/>
          <a:p>
            <a:fld id="{0B5BEEEE-A809-4323-8BFD-AF72F8FC5677}" type="slidenum">
              <a:rPr lang="en-US" smtClean="0"/>
              <a:t>18</a:t>
            </a:fld>
            <a:endParaRPr lang="en-US"/>
          </a:p>
        </p:txBody>
      </p:sp>
    </p:spTree>
    <p:extLst>
      <p:ext uri="{BB962C8B-B14F-4D97-AF65-F5344CB8AC3E}">
        <p14:creationId xmlns:p14="http://schemas.microsoft.com/office/powerpoint/2010/main" val="2036572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Ron - introduction</a:t>
            </a:r>
            <a:endParaRPr lang="en-US" dirty="0"/>
          </a:p>
        </p:txBody>
      </p:sp>
      <p:sp>
        <p:nvSpPr>
          <p:cNvPr id="4" name="Slide Number Placeholder 3"/>
          <p:cNvSpPr>
            <a:spLocks noGrp="1"/>
          </p:cNvSpPr>
          <p:nvPr>
            <p:ph type="sldNum" sz="quarter" idx="10"/>
          </p:nvPr>
        </p:nvSpPr>
        <p:spPr/>
        <p:txBody>
          <a:bodyPr/>
          <a:lstStyle/>
          <a:p>
            <a:fld id="{0B5BEEEE-A809-4323-8BFD-AF72F8FC5677}" type="slidenum">
              <a:rPr lang="en-US" smtClean="0"/>
              <a:t>3</a:t>
            </a:fld>
            <a:endParaRPr lang="en-US"/>
          </a:p>
        </p:txBody>
      </p:sp>
    </p:spTree>
    <p:extLst>
      <p:ext uri="{BB962C8B-B14F-4D97-AF65-F5344CB8AC3E}">
        <p14:creationId xmlns:p14="http://schemas.microsoft.com/office/powerpoint/2010/main" val="2457834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Scott to cover</a:t>
            </a:r>
            <a:endParaRPr lang="en-US" dirty="0"/>
          </a:p>
        </p:txBody>
      </p:sp>
      <p:sp>
        <p:nvSpPr>
          <p:cNvPr id="4" name="Slide Number Placeholder 3"/>
          <p:cNvSpPr>
            <a:spLocks noGrp="1"/>
          </p:cNvSpPr>
          <p:nvPr>
            <p:ph type="sldNum" sz="quarter" idx="10"/>
          </p:nvPr>
        </p:nvSpPr>
        <p:spPr/>
        <p:txBody>
          <a:bodyPr/>
          <a:lstStyle/>
          <a:p>
            <a:fld id="{0B5BEEEE-A809-4323-8BFD-AF72F8FC5677}" type="slidenum">
              <a:rPr lang="en-US" smtClean="0"/>
              <a:t>4</a:t>
            </a:fld>
            <a:endParaRPr lang="en-US"/>
          </a:p>
        </p:txBody>
      </p:sp>
    </p:spTree>
    <p:extLst>
      <p:ext uri="{BB962C8B-B14F-4D97-AF65-F5344CB8AC3E}">
        <p14:creationId xmlns:p14="http://schemas.microsoft.com/office/powerpoint/2010/main" val="2077113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Kara to cover;</a:t>
            </a:r>
            <a:r>
              <a:rPr lang="en-US" baseline="0" dirty="0" smtClean="0"/>
              <a:t> Scott to chime in</a:t>
            </a:r>
            <a:endParaRPr lang="en-US" dirty="0"/>
          </a:p>
        </p:txBody>
      </p:sp>
      <p:sp>
        <p:nvSpPr>
          <p:cNvPr id="4" name="Slide Number Placeholder 3"/>
          <p:cNvSpPr>
            <a:spLocks noGrp="1"/>
          </p:cNvSpPr>
          <p:nvPr>
            <p:ph type="sldNum" sz="quarter" idx="10"/>
          </p:nvPr>
        </p:nvSpPr>
        <p:spPr/>
        <p:txBody>
          <a:bodyPr/>
          <a:lstStyle/>
          <a:p>
            <a:fld id="{0B5BEEEE-A809-4323-8BFD-AF72F8FC5677}" type="slidenum">
              <a:rPr lang="en-US" smtClean="0"/>
              <a:t>5</a:t>
            </a:fld>
            <a:endParaRPr lang="en-US"/>
          </a:p>
        </p:txBody>
      </p:sp>
    </p:spTree>
    <p:extLst>
      <p:ext uri="{BB962C8B-B14F-4D97-AF65-F5344CB8AC3E}">
        <p14:creationId xmlns:p14="http://schemas.microsoft.com/office/powerpoint/2010/main" val="1002413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Scott</a:t>
            </a:r>
            <a:endParaRPr lang="en-US" dirty="0"/>
          </a:p>
        </p:txBody>
      </p:sp>
      <p:sp>
        <p:nvSpPr>
          <p:cNvPr id="4" name="Slide Number Placeholder 3"/>
          <p:cNvSpPr>
            <a:spLocks noGrp="1"/>
          </p:cNvSpPr>
          <p:nvPr>
            <p:ph type="sldNum" sz="quarter" idx="10"/>
          </p:nvPr>
        </p:nvSpPr>
        <p:spPr/>
        <p:txBody>
          <a:bodyPr/>
          <a:lstStyle/>
          <a:p>
            <a:fld id="{0B5BEEEE-A809-4323-8BFD-AF72F8FC5677}" type="slidenum">
              <a:rPr lang="en-US" smtClean="0"/>
              <a:t>6</a:t>
            </a:fld>
            <a:endParaRPr lang="en-US"/>
          </a:p>
        </p:txBody>
      </p:sp>
    </p:spTree>
    <p:extLst>
      <p:ext uri="{BB962C8B-B14F-4D97-AF65-F5344CB8AC3E}">
        <p14:creationId xmlns:p14="http://schemas.microsoft.com/office/powerpoint/2010/main" val="2768240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Scott</a:t>
            </a:r>
            <a:endParaRPr lang="en-US" dirty="0"/>
          </a:p>
        </p:txBody>
      </p:sp>
      <p:sp>
        <p:nvSpPr>
          <p:cNvPr id="4" name="Slide Number Placeholder 3"/>
          <p:cNvSpPr>
            <a:spLocks noGrp="1"/>
          </p:cNvSpPr>
          <p:nvPr>
            <p:ph type="sldNum" sz="quarter" idx="10"/>
          </p:nvPr>
        </p:nvSpPr>
        <p:spPr/>
        <p:txBody>
          <a:bodyPr/>
          <a:lstStyle/>
          <a:p>
            <a:fld id="{0B5BEEEE-A809-4323-8BFD-AF72F8FC5677}" type="slidenum">
              <a:rPr lang="en-US" smtClean="0"/>
              <a:t>7</a:t>
            </a:fld>
            <a:endParaRPr lang="en-US"/>
          </a:p>
        </p:txBody>
      </p:sp>
    </p:spTree>
    <p:extLst>
      <p:ext uri="{BB962C8B-B14F-4D97-AF65-F5344CB8AC3E}">
        <p14:creationId xmlns:p14="http://schemas.microsoft.com/office/powerpoint/2010/main" val="711498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Ron will cover</a:t>
            </a:r>
            <a:endParaRPr lang="en-US" dirty="0"/>
          </a:p>
        </p:txBody>
      </p:sp>
      <p:sp>
        <p:nvSpPr>
          <p:cNvPr id="4" name="Slide Number Placeholder 3"/>
          <p:cNvSpPr>
            <a:spLocks noGrp="1"/>
          </p:cNvSpPr>
          <p:nvPr>
            <p:ph type="sldNum" sz="quarter" idx="10"/>
          </p:nvPr>
        </p:nvSpPr>
        <p:spPr/>
        <p:txBody>
          <a:bodyPr/>
          <a:lstStyle/>
          <a:p>
            <a:fld id="{0B5BEEEE-A809-4323-8BFD-AF72F8FC5677}" type="slidenum">
              <a:rPr lang="en-US" smtClean="0"/>
              <a:t>8</a:t>
            </a:fld>
            <a:endParaRPr lang="en-US"/>
          </a:p>
        </p:txBody>
      </p:sp>
    </p:spTree>
    <p:extLst>
      <p:ext uri="{BB962C8B-B14F-4D97-AF65-F5344CB8AC3E}">
        <p14:creationId xmlns:p14="http://schemas.microsoft.com/office/powerpoint/2010/main" val="2104583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Ron; Scott will chime in</a:t>
            </a:r>
            <a:endParaRPr lang="en-US" dirty="0"/>
          </a:p>
        </p:txBody>
      </p:sp>
      <p:sp>
        <p:nvSpPr>
          <p:cNvPr id="4" name="Slide Number Placeholder 3"/>
          <p:cNvSpPr>
            <a:spLocks noGrp="1"/>
          </p:cNvSpPr>
          <p:nvPr>
            <p:ph type="sldNum" sz="quarter" idx="10"/>
          </p:nvPr>
        </p:nvSpPr>
        <p:spPr/>
        <p:txBody>
          <a:bodyPr/>
          <a:lstStyle/>
          <a:p>
            <a:fld id="{0B5BEEEE-A809-4323-8BFD-AF72F8FC5677}" type="slidenum">
              <a:rPr lang="en-US" smtClean="0"/>
              <a:t>9</a:t>
            </a:fld>
            <a:endParaRPr lang="en-US"/>
          </a:p>
        </p:txBody>
      </p:sp>
    </p:spTree>
    <p:extLst>
      <p:ext uri="{BB962C8B-B14F-4D97-AF65-F5344CB8AC3E}">
        <p14:creationId xmlns:p14="http://schemas.microsoft.com/office/powerpoint/2010/main" val="1320318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Ron will cover</a:t>
            </a:r>
            <a:endParaRPr lang="en-US" dirty="0"/>
          </a:p>
        </p:txBody>
      </p:sp>
      <p:sp>
        <p:nvSpPr>
          <p:cNvPr id="4" name="Slide Number Placeholder 3"/>
          <p:cNvSpPr>
            <a:spLocks noGrp="1"/>
          </p:cNvSpPr>
          <p:nvPr>
            <p:ph type="sldNum" sz="quarter" idx="10"/>
          </p:nvPr>
        </p:nvSpPr>
        <p:spPr/>
        <p:txBody>
          <a:bodyPr/>
          <a:lstStyle/>
          <a:p>
            <a:fld id="{0B5BEEEE-A809-4323-8BFD-AF72F8FC5677}" type="slidenum">
              <a:rPr lang="en-US" smtClean="0"/>
              <a:t>10</a:t>
            </a:fld>
            <a:endParaRPr lang="en-US"/>
          </a:p>
        </p:txBody>
      </p:sp>
    </p:spTree>
    <p:extLst>
      <p:ext uri="{BB962C8B-B14F-4D97-AF65-F5344CB8AC3E}">
        <p14:creationId xmlns:p14="http://schemas.microsoft.com/office/powerpoint/2010/main" val="35013092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4622" y="5977862"/>
            <a:ext cx="2903163" cy="377433"/>
          </a:xfrm>
          <a:prstGeom prst="rect">
            <a:avLst/>
          </a:prstGeom>
        </p:spPr>
      </p:pic>
      <p:sp>
        <p:nvSpPr>
          <p:cNvPr id="8" name="TextBox 7"/>
          <p:cNvSpPr txBox="1"/>
          <p:nvPr userDrawn="1"/>
        </p:nvSpPr>
        <p:spPr>
          <a:xfrm>
            <a:off x="864619" y="6471756"/>
            <a:ext cx="3967843" cy="184666"/>
          </a:xfrm>
          <a:prstGeom prst="rect">
            <a:avLst/>
          </a:prstGeom>
          <a:noFill/>
        </p:spPr>
        <p:txBody>
          <a:bodyPr wrap="square" lIns="0" rIns="0" rtlCol="0" anchor="ctr">
            <a:spAutoFit/>
          </a:bodyPr>
          <a:lstStyle/>
          <a:p>
            <a:pPr algn="l"/>
            <a:r>
              <a:rPr lang="en-US" sz="600" spc="38" dirty="0" smtClean="0">
                <a:solidFill>
                  <a:schemeClr val="bg1">
                    <a:lumMod val="65000"/>
                  </a:schemeClr>
                </a:solidFill>
                <a:latin typeface="Arial" pitchFamily="34" charset="0"/>
                <a:cs typeface="Arial" pitchFamily="34" charset="0"/>
              </a:rPr>
              <a:t>Copyright</a:t>
            </a:r>
            <a:r>
              <a:rPr lang="en-US" sz="600" spc="38" baseline="0" dirty="0" smtClean="0">
                <a:solidFill>
                  <a:schemeClr val="bg1">
                    <a:lumMod val="65000"/>
                  </a:schemeClr>
                </a:solidFill>
                <a:latin typeface="Arial" pitchFamily="34" charset="0"/>
                <a:cs typeface="Arial" pitchFamily="34" charset="0"/>
              </a:rPr>
              <a:t> © 2020 Holland &amp; Knight LLP.  All Rights Reserved</a:t>
            </a:r>
            <a:endParaRPr lang="en-US" sz="600" spc="38" dirty="0">
              <a:solidFill>
                <a:schemeClr val="bg1">
                  <a:lumMod val="65000"/>
                </a:schemeClr>
              </a:solidFill>
              <a:latin typeface="Arial" pitchFamily="34" charset="0"/>
              <a:cs typeface="Arial" pitchFamily="34" charset="0"/>
            </a:endParaRPr>
          </a:p>
        </p:txBody>
      </p:sp>
      <p:sp>
        <p:nvSpPr>
          <p:cNvPr id="9" name="Picture Placeholder 4"/>
          <p:cNvSpPr>
            <a:spLocks noGrp="1"/>
          </p:cNvSpPr>
          <p:nvPr>
            <p:ph type="pic" sz="quarter" idx="13" hasCustomPrompt="1"/>
          </p:nvPr>
        </p:nvSpPr>
        <p:spPr>
          <a:xfrm>
            <a:off x="957759" y="716645"/>
            <a:ext cx="1926167" cy="742950"/>
          </a:xfrm>
        </p:spPr>
        <p:txBody>
          <a:bodyPr/>
          <a:lstStyle>
            <a:lvl1pPr marL="0" indent="0">
              <a:buNone/>
              <a:defRPr>
                <a:solidFill>
                  <a:schemeClr val="bg1"/>
                </a:solidFill>
              </a:defRPr>
            </a:lvl1pPr>
          </a:lstStyle>
          <a:p>
            <a:r>
              <a:rPr lang="en-US" dirty="0" smtClean="0"/>
              <a:t>Client logo</a:t>
            </a:r>
            <a:endParaRPr lang="en-US" dirty="0"/>
          </a:p>
        </p:txBody>
      </p:sp>
      <p:sp>
        <p:nvSpPr>
          <p:cNvPr id="2" name="Title 1"/>
          <p:cNvSpPr>
            <a:spLocks noGrp="1"/>
          </p:cNvSpPr>
          <p:nvPr>
            <p:ph type="ctrTitle"/>
          </p:nvPr>
        </p:nvSpPr>
        <p:spPr>
          <a:xfrm>
            <a:off x="914400" y="2176240"/>
            <a:ext cx="7385538" cy="772059"/>
          </a:xfrm>
        </p:spPr>
        <p:txBody>
          <a:bodyPr anchor="b">
            <a:normAutofit/>
          </a:bodyPr>
          <a:lstStyle>
            <a:lvl1pPr algn="l">
              <a:defRPr sz="32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14400" y="3103396"/>
            <a:ext cx="7385538" cy="561546"/>
          </a:xfrm>
        </p:spPr>
        <p:txBody>
          <a:bodyPr>
            <a:normAutofit/>
          </a:bodyPr>
          <a:lstStyle>
            <a:lvl1pPr marL="0" indent="0" algn="l">
              <a:buNone/>
              <a:defRPr sz="1600" b="1">
                <a:solidFill>
                  <a:schemeClr val="bg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1" name="Text Placeholder 10"/>
          <p:cNvSpPr>
            <a:spLocks noGrp="1"/>
          </p:cNvSpPr>
          <p:nvPr>
            <p:ph type="body" sz="quarter" idx="10" hasCustomPrompt="1"/>
          </p:nvPr>
        </p:nvSpPr>
        <p:spPr>
          <a:xfrm>
            <a:off x="949287" y="3757121"/>
            <a:ext cx="7052732" cy="560387"/>
          </a:xfrm>
          <a:prstGeom prst="rect">
            <a:avLst/>
          </a:prstGeom>
        </p:spPr>
        <p:txBody>
          <a:bodyPr vert="horz" lIns="0" tIns="45720" rIns="0" bIns="45720" rtlCol="0">
            <a:normAutofit/>
          </a:bodyPr>
          <a:lstStyle>
            <a:lvl1pPr marL="60325" indent="0" algn="l" defTabSz="685800" rtl="0" eaLnBrk="1" latinLnBrk="0" hangingPunct="1">
              <a:lnSpc>
                <a:spcPts val="1350"/>
              </a:lnSpc>
              <a:spcBef>
                <a:spcPct val="20000"/>
              </a:spcBef>
              <a:buFont typeface="Arial" pitchFamily="34" charset="0"/>
              <a:buNone/>
              <a:defRPr lang="en-US" sz="1100" b="0" i="0" kern="1200" baseline="0" smtClean="0">
                <a:solidFill>
                  <a:schemeClr val="bg1"/>
                </a:solidFill>
                <a:latin typeface="Century Gothic" panose="020B0502020202020204" pitchFamily="34" charset="0"/>
                <a:ea typeface="+mn-ea"/>
                <a:cs typeface="Arial" pitchFamily="34" charset="0"/>
              </a:defRPr>
            </a:lvl1pPr>
            <a:lvl2pPr marL="0" indent="0" algn="r" defTabSz="685800" rtl="0" eaLnBrk="1" latinLnBrk="0" hangingPunct="1">
              <a:lnSpc>
                <a:spcPts val="1350"/>
              </a:lnSpc>
              <a:spcBef>
                <a:spcPct val="20000"/>
              </a:spcBef>
              <a:buFont typeface="Arial" pitchFamily="34" charset="0"/>
              <a:buNone/>
              <a:defRPr lang="en-US" sz="1500" b="1" i="1" kern="1200" smtClean="0">
                <a:solidFill>
                  <a:schemeClr val="bg1"/>
                </a:solidFill>
                <a:latin typeface="Arial Narrow" pitchFamily="34" charset="0"/>
                <a:ea typeface="+mn-ea"/>
                <a:cs typeface="Arial" pitchFamily="34" charset="0"/>
              </a:defRPr>
            </a:lvl2pPr>
            <a:lvl3pPr marL="0" indent="0" algn="r" defTabSz="685800" rtl="0" eaLnBrk="1" latinLnBrk="0" hangingPunct="1">
              <a:lnSpc>
                <a:spcPts val="1350"/>
              </a:lnSpc>
              <a:spcBef>
                <a:spcPct val="20000"/>
              </a:spcBef>
              <a:buFont typeface="Arial" pitchFamily="34" charset="0"/>
              <a:buNone/>
              <a:defRPr lang="en-US" sz="1500" b="1" i="1" kern="1200" smtClean="0">
                <a:solidFill>
                  <a:schemeClr val="bg1"/>
                </a:solidFill>
                <a:latin typeface="Arial Narrow" pitchFamily="34" charset="0"/>
                <a:ea typeface="+mn-ea"/>
                <a:cs typeface="Arial" pitchFamily="34" charset="0"/>
              </a:defRPr>
            </a:lvl3pPr>
            <a:lvl4pPr marL="0" indent="0" algn="r" defTabSz="685800" rtl="0" eaLnBrk="1" latinLnBrk="0" hangingPunct="1">
              <a:lnSpc>
                <a:spcPts val="1350"/>
              </a:lnSpc>
              <a:spcBef>
                <a:spcPct val="20000"/>
              </a:spcBef>
              <a:buFont typeface="Arial" pitchFamily="34" charset="0"/>
              <a:buNone/>
              <a:defRPr lang="en-US" sz="1500" b="1" i="1" kern="1200" smtClean="0">
                <a:solidFill>
                  <a:schemeClr val="bg1"/>
                </a:solidFill>
                <a:latin typeface="Arial Narrow" pitchFamily="34" charset="0"/>
                <a:ea typeface="+mn-ea"/>
                <a:cs typeface="Arial" pitchFamily="34" charset="0"/>
              </a:defRPr>
            </a:lvl4pPr>
            <a:lvl5pPr marL="0" indent="0" algn="r" defTabSz="685800" rtl="0" eaLnBrk="1" latinLnBrk="0" hangingPunct="1">
              <a:lnSpc>
                <a:spcPts val="1350"/>
              </a:lnSpc>
              <a:spcBef>
                <a:spcPct val="20000"/>
              </a:spcBef>
              <a:buFont typeface="Arial" pitchFamily="34" charset="0"/>
              <a:buNone/>
              <a:defRPr lang="en-US" sz="1500" b="1" i="1" kern="1200" dirty="0" smtClean="0">
                <a:solidFill>
                  <a:schemeClr val="bg1"/>
                </a:solidFill>
                <a:latin typeface="Arial Narrow" pitchFamily="34" charset="0"/>
                <a:ea typeface="+mn-ea"/>
                <a:cs typeface="Arial" pitchFamily="34" charset="0"/>
              </a:defRPr>
            </a:lvl5pPr>
          </a:lstStyle>
          <a:p>
            <a:r>
              <a:rPr lang="en-US" dirty="0" smtClean="0"/>
              <a:t>Location, Date, Year</a:t>
            </a:r>
            <a:endParaRPr lang="en-US" dirty="0"/>
          </a:p>
        </p:txBody>
      </p:sp>
    </p:spTree>
    <p:extLst>
      <p:ext uri="{BB962C8B-B14F-4D97-AF65-F5344CB8AC3E}">
        <p14:creationId xmlns:p14="http://schemas.microsoft.com/office/powerpoint/2010/main" val="464121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hoto Slide">
    <p:spTree>
      <p:nvGrpSpPr>
        <p:cNvPr id="1" name=""/>
        <p:cNvGrpSpPr/>
        <p:nvPr/>
      </p:nvGrpSpPr>
      <p:grpSpPr>
        <a:xfrm>
          <a:off x="0" y="0"/>
          <a:ext cx="0" cy="0"/>
          <a:chOff x="0" y="0"/>
          <a:chExt cx="0" cy="0"/>
        </a:xfrm>
      </p:grpSpPr>
      <p:sp>
        <p:nvSpPr>
          <p:cNvPr id="7" name="Picture Placeholder 5"/>
          <p:cNvSpPr>
            <a:spLocks noGrp="1"/>
          </p:cNvSpPr>
          <p:nvPr>
            <p:ph type="pic" sz="quarter" idx="13"/>
          </p:nvPr>
        </p:nvSpPr>
        <p:spPr>
          <a:xfrm>
            <a:off x="6929968" y="0"/>
            <a:ext cx="5262033" cy="6858000"/>
          </a:xfrm>
        </p:spPr>
        <p:txBody>
          <a:bodyPr anchor="ctr" anchorCtr="0"/>
          <a:lstStyle>
            <a:lvl1pPr marL="0" indent="0" algn="ctr">
              <a:buFontTx/>
              <a:buNone/>
              <a:defRPr/>
            </a:lvl1pPr>
          </a:lstStyle>
          <a:p>
            <a:r>
              <a:rPr lang="en-US" smtClean="0"/>
              <a:t>Click icon to add picture</a:t>
            </a:r>
            <a:endParaRPr lang="en-US" dirty="0"/>
          </a:p>
        </p:txBody>
      </p:sp>
      <p:sp>
        <p:nvSpPr>
          <p:cNvPr id="2" name="Title 1"/>
          <p:cNvSpPr>
            <a:spLocks noGrp="1"/>
          </p:cNvSpPr>
          <p:nvPr>
            <p:ph type="title"/>
          </p:nvPr>
        </p:nvSpPr>
        <p:spPr>
          <a:xfrm>
            <a:off x="838201" y="365127"/>
            <a:ext cx="5873097" cy="779463"/>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38201" y="1324599"/>
            <a:ext cx="5873097" cy="45951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812048" y="5919759"/>
            <a:ext cx="4114800" cy="365125"/>
          </a:xfrm>
        </p:spPr>
        <p:txBody>
          <a:bodyPr/>
          <a:lstStyle/>
          <a:p>
            <a:r>
              <a:rPr lang="en-US" dirty="0" smtClean="0"/>
              <a:t>Add source or notes here</a:t>
            </a:r>
            <a:endParaRPr lang="en-US" dirty="0"/>
          </a:p>
        </p:txBody>
      </p:sp>
      <p:sp>
        <p:nvSpPr>
          <p:cNvPr id="6" name="Slide Number Placeholder 5"/>
          <p:cNvSpPr>
            <a:spLocks noGrp="1"/>
          </p:cNvSpPr>
          <p:nvPr>
            <p:ph type="sldNum" sz="quarter" idx="12"/>
          </p:nvPr>
        </p:nvSpPr>
        <p:spPr/>
        <p:txBody>
          <a:bodyPr/>
          <a:lstStyle>
            <a:lvl1pPr>
              <a:defRPr>
                <a:solidFill>
                  <a:schemeClr val="bg1">
                    <a:lumMod val="75000"/>
                  </a:schemeClr>
                </a:solidFill>
              </a:defRPr>
            </a:lvl1pPr>
          </a:lstStyle>
          <a:p>
            <a:fld id="{E6AB0CA8-27AE-4F82-A141-302F5F13940C}"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89" y="6392804"/>
            <a:ext cx="2259914" cy="295291"/>
          </a:xfrm>
          <a:prstGeom prst="rect">
            <a:avLst/>
          </a:prstGeom>
        </p:spPr>
      </p:pic>
    </p:spTree>
    <p:extLst>
      <p:ext uri="{BB962C8B-B14F-4D97-AF65-F5344CB8AC3E}">
        <p14:creationId xmlns:p14="http://schemas.microsoft.com/office/powerpoint/2010/main" val="3463541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hoto with Blue Hea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67654"/>
          <a:stretch/>
        </p:blipFill>
        <p:spPr>
          <a:xfrm>
            <a:off x="1" y="-12309"/>
            <a:ext cx="12191999" cy="2218266"/>
          </a:xfrm>
          <a:prstGeom prst="rect">
            <a:avLst/>
          </a:prstGeom>
        </p:spPr>
      </p:pic>
      <p:sp>
        <p:nvSpPr>
          <p:cNvPr id="7" name="Picture Placeholder 5"/>
          <p:cNvSpPr>
            <a:spLocks noGrp="1"/>
          </p:cNvSpPr>
          <p:nvPr>
            <p:ph type="pic" sz="quarter" idx="13"/>
          </p:nvPr>
        </p:nvSpPr>
        <p:spPr>
          <a:xfrm>
            <a:off x="840376" y="0"/>
            <a:ext cx="3243072" cy="5541264"/>
          </a:xfrm>
        </p:spPr>
        <p:txBody>
          <a:bodyPr anchor="ctr" anchorCtr="0"/>
          <a:lstStyle>
            <a:lvl1pPr marL="0" indent="0" algn="ctr">
              <a:buFontTx/>
              <a:buNone/>
              <a:defRPr/>
            </a:lvl1pPr>
          </a:lstStyle>
          <a:p>
            <a:r>
              <a:rPr lang="en-US" smtClean="0"/>
              <a:t>Click icon to add picture</a:t>
            </a:r>
            <a:endParaRPr lang="en-US" dirty="0"/>
          </a:p>
        </p:txBody>
      </p:sp>
      <p:sp>
        <p:nvSpPr>
          <p:cNvPr id="2" name="Title 1"/>
          <p:cNvSpPr>
            <a:spLocks noGrp="1"/>
          </p:cNvSpPr>
          <p:nvPr>
            <p:ph type="title"/>
          </p:nvPr>
        </p:nvSpPr>
        <p:spPr>
          <a:xfrm>
            <a:off x="4443815" y="809508"/>
            <a:ext cx="7007549" cy="779463"/>
          </a:xfrm>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43815" y="2512464"/>
            <a:ext cx="6071616" cy="443279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lvl1pPr>
              <a:defRPr>
                <a:solidFill>
                  <a:schemeClr val="bg1">
                    <a:lumMod val="75000"/>
                  </a:schemeClr>
                </a:solidFill>
              </a:defRPr>
            </a:lvl1pPr>
          </a:lstStyle>
          <a:p>
            <a:fld id="{E6AB0CA8-27AE-4F82-A141-302F5F13940C}" type="slidenum">
              <a:rPr lang="en-US" smtClean="0"/>
              <a:pPr/>
              <a:t>‹#›</a:t>
            </a:fld>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89" y="6392804"/>
            <a:ext cx="2259914" cy="295291"/>
          </a:xfrm>
          <a:prstGeom prst="rect">
            <a:avLst/>
          </a:prstGeom>
        </p:spPr>
      </p:pic>
    </p:spTree>
    <p:extLst>
      <p:ext uri="{BB962C8B-B14F-4D97-AF65-F5344CB8AC3E}">
        <p14:creationId xmlns:p14="http://schemas.microsoft.com/office/powerpoint/2010/main" val="2184496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mage at Top">
    <p:spTree>
      <p:nvGrpSpPr>
        <p:cNvPr id="1" name=""/>
        <p:cNvGrpSpPr/>
        <p:nvPr/>
      </p:nvGrpSpPr>
      <p:grpSpPr>
        <a:xfrm>
          <a:off x="0" y="0"/>
          <a:ext cx="0" cy="0"/>
          <a:chOff x="0" y="0"/>
          <a:chExt cx="0" cy="0"/>
        </a:xfrm>
      </p:grpSpPr>
      <p:sp>
        <p:nvSpPr>
          <p:cNvPr id="7" name="Picture Placeholder 5"/>
          <p:cNvSpPr>
            <a:spLocks noGrp="1"/>
          </p:cNvSpPr>
          <p:nvPr>
            <p:ph type="pic" sz="quarter" idx="13"/>
          </p:nvPr>
        </p:nvSpPr>
        <p:spPr>
          <a:xfrm>
            <a:off x="1" y="0"/>
            <a:ext cx="12192000" cy="3090672"/>
          </a:xfrm>
        </p:spPr>
        <p:txBody>
          <a:bodyPr anchor="ctr" anchorCtr="0"/>
          <a:lstStyle>
            <a:lvl1pPr marL="0" indent="0" algn="ctr">
              <a:buFontTx/>
              <a:buNone/>
              <a:defRPr/>
            </a:lvl1pPr>
          </a:lstStyle>
          <a:p>
            <a:r>
              <a:rPr lang="en-US" smtClean="0"/>
              <a:t>Click icon to add picture</a:t>
            </a:r>
            <a:endParaRPr lang="en-US" dirty="0"/>
          </a:p>
        </p:txBody>
      </p:sp>
      <p:sp>
        <p:nvSpPr>
          <p:cNvPr id="2" name="Title 1"/>
          <p:cNvSpPr>
            <a:spLocks noGrp="1"/>
          </p:cNvSpPr>
          <p:nvPr>
            <p:ph type="title"/>
          </p:nvPr>
        </p:nvSpPr>
        <p:spPr>
          <a:xfrm>
            <a:off x="826488" y="3258395"/>
            <a:ext cx="10527312" cy="779463"/>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38200" y="4203102"/>
            <a:ext cx="10515600" cy="19374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lvl1pPr>
              <a:defRPr>
                <a:solidFill>
                  <a:schemeClr val="bg1">
                    <a:lumMod val="75000"/>
                  </a:schemeClr>
                </a:solidFill>
              </a:defRPr>
            </a:lvl1pPr>
          </a:lstStyle>
          <a:p>
            <a:fld id="{E6AB0CA8-27AE-4F82-A141-302F5F13940C}"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89" y="6392804"/>
            <a:ext cx="2259914" cy="295291"/>
          </a:xfrm>
          <a:prstGeom prst="rect">
            <a:avLst/>
          </a:prstGeom>
        </p:spPr>
      </p:pic>
    </p:spTree>
    <p:extLst>
      <p:ext uri="{BB962C8B-B14F-4D97-AF65-F5344CB8AC3E}">
        <p14:creationId xmlns:p14="http://schemas.microsoft.com/office/powerpoint/2010/main" val="435575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Map layou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13443" b="10654"/>
          <a:stretch/>
        </p:blipFill>
        <p:spPr>
          <a:xfrm>
            <a:off x="967440" y="263267"/>
            <a:ext cx="10386359" cy="6093085"/>
          </a:xfrm>
          <a:prstGeom prst="rect">
            <a:avLst/>
          </a:prstGeom>
        </p:spPr>
      </p:pic>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lvl1pPr>
              <a:defRPr>
                <a:solidFill>
                  <a:schemeClr val="bg1">
                    <a:lumMod val="75000"/>
                  </a:schemeClr>
                </a:solidFill>
              </a:defRPr>
            </a:lvl1pPr>
          </a:lstStyle>
          <a:p>
            <a:fld id="{E6AB0CA8-27AE-4F82-A141-302F5F13940C}" type="slidenum">
              <a:rPr lang="en-US" smtClean="0"/>
              <a:pPr/>
              <a:t>‹#›</a:t>
            </a:fld>
            <a:endParaRPr lang="en-US"/>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89" y="6392804"/>
            <a:ext cx="2259914" cy="295291"/>
          </a:xfrm>
          <a:prstGeom prst="rect">
            <a:avLst/>
          </a:prstGeom>
        </p:spPr>
      </p:pic>
    </p:spTree>
    <p:extLst>
      <p:ext uri="{BB962C8B-B14F-4D97-AF65-F5344CB8AC3E}">
        <p14:creationId xmlns:p14="http://schemas.microsoft.com/office/powerpoint/2010/main" val="2849891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Title Side with Photo">
    <p:spTree>
      <p:nvGrpSpPr>
        <p:cNvPr id="1" name=""/>
        <p:cNvGrpSpPr/>
        <p:nvPr/>
      </p:nvGrpSpPr>
      <p:grpSpPr>
        <a:xfrm>
          <a:off x="0" y="0"/>
          <a:ext cx="0" cy="0"/>
          <a:chOff x="0" y="0"/>
          <a:chExt cx="0" cy="0"/>
        </a:xfrm>
      </p:grpSpPr>
      <p:sp>
        <p:nvSpPr>
          <p:cNvPr id="2" name="Title 1"/>
          <p:cNvSpPr>
            <a:spLocks noGrp="1"/>
          </p:cNvSpPr>
          <p:nvPr>
            <p:ph type="title"/>
          </p:nvPr>
        </p:nvSpPr>
        <p:spPr>
          <a:xfrm>
            <a:off x="839788" y="773394"/>
            <a:ext cx="3932237" cy="1600200"/>
          </a:xfrm>
        </p:spPr>
        <p:txBody>
          <a:bodyPr anchor="t"/>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9" y="6573"/>
            <a:ext cx="7008812" cy="4078224"/>
          </a:xfrm>
        </p:spPr>
        <p:txBody>
          <a:bodyPr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83189" y="4238715"/>
            <a:ext cx="6726177" cy="1777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E6AB0CA8-27AE-4F82-A141-302F5F13940C}" type="slidenum">
              <a:rPr lang="en-US" smtClean="0"/>
              <a:t>‹#›</a:t>
            </a:fld>
            <a:endParaRPr lang="en-US"/>
          </a:p>
        </p:txBody>
      </p:sp>
    </p:spTree>
    <p:extLst>
      <p:ext uri="{BB962C8B-B14F-4D97-AF65-F5344CB8AC3E}">
        <p14:creationId xmlns:p14="http://schemas.microsoft.com/office/powerpoint/2010/main" val="517333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11069577" cy="768096"/>
          </a:xfrm>
        </p:spPr>
        <p:txBody>
          <a:bodyPr anchor="t"/>
          <a:lstStyle>
            <a:lvl1pPr>
              <a:defRPr sz="3200"/>
            </a:lvl1pPr>
          </a:lstStyle>
          <a:p>
            <a:r>
              <a:rPr lang="en-US" dirty="0" smtClean="0"/>
              <a:t>Meet Our Team</a:t>
            </a:r>
            <a:endParaRPr lang="en-US" dirty="0"/>
          </a:p>
        </p:txBody>
      </p:sp>
      <p:sp>
        <p:nvSpPr>
          <p:cNvPr id="3" name="Picture Placeholder 2"/>
          <p:cNvSpPr>
            <a:spLocks noGrp="1"/>
          </p:cNvSpPr>
          <p:nvPr>
            <p:ph type="pic" idx="1"/>
          </p:nvPr>
        </p:nvSpPr>
        <p:spPr>
          <a:xfrm>
            <a:off x="1101005" y="1497618"/>
            <a:ext cx="1591056" cy="1591056"/>
          </a:xfrm>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690523" y="1497619"/>
            <a:ext cx="8125463" cy="437334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E6AB0CA8-27AE-4F82-A141-302F5F13940C}" type="slidenum">
              <a:rPr lang="en-US" smtClean="0"/>
              <a:t>‹#›</a:t>
            </a:fld>
            <a:endParaRPr lang="en-US"/>
          </a:p>
        </p:txBody>
      </p:sp>
      <p:sp>
        <p:nvSpPr>
          <p:cNvPr id="6" name="Text Placeholder 7"/>
          <p:cNvSpPr>
            <a:spLocks noGrp="1"/>
          </p:cNvSpPr>
          <p:nvPr>
            <p:ph type="body" sz="quarter" idx="13" hasCustomPrompt="1"/>
          </p:nvPr>
        </p:nvSpPr>
        <p:spPr>
          <a:xfrm>
            <a:off x="838200" y="3218344"/>
            <a:ext cx="2116667" cy="344571"/>
          </a:xfrm>
        </p:spPr>
        <p:txBody>
          <a:bodyPr>
            <a:normAutofit/>
          </a:bodyPr>
          <a:lstStyle>
            <a:lvl1pPr marL="0" indent="0" algn="ctr">
              <a:buFontTx/>
              <a:buNone/>
              <a:defRPr sz="1400" b="1"/>
            </a:lvl1pPr>
          </a:lstStyle>
          <a:p>
            <a:pPr lvl="0"/>
            <a:r>
              <a:rPr lang="en-US" dirty="0" smtClean="0"/>
              <a:t>Name Here</a:t>
            </a:r>
          </a:p>
        </p:txBody>
      </p:sp>
      <p:cxnSp>
        <p:nvCxnSpPr>
          <p:cNvPr id="8" name="Straight Connector 7"/>
          <p:cNvCxnSpPr/>
          <p:nvPr userDrawn="1"/>
        </p:nvCxnSpPr>
        <p:spPr>
          <a:xfrm>
            <a:off x="838200" y="3683230"/>
            <a:ext cx="2116667" cy="0"/>
          </a:xfrm>
          <a:prstGeom prst="line">
            <a:avLst/>
          </a:prstGeom>
          <a:ln w="12700">
            <a:solidFill>
              <a:srgbClr val="19A3DD"/>
            </a:solidFill>
          </a:ln>
        </p:spPr>
        <p:style>
          <a:lnRef idx="1">
            <a:schemeClr val="accent1"/>
          </a:lnRef>
          <a:fillRef idx="0">
            <a:schemeClr val="accent1"/>
          </a:fillRef>
          <a:effectRef idx="0">
            <a:schemeClr val="accent1"/>
          </a:effectRef>
          <a:fontRef idx="minor">
            <a:schemeClr val="tx1"/>
          </a:fontRef>
        </p:style>
      </p:cxnSp>
      <p:sp>
        <p:nvSpPr>
          <p:cNvPr id="9" name="Text Placeholder 11"/>
          <p:cNvSpPr>
            <a:spLocks noGrp="1"/>
          </p:cNvSpPr>
          <p:nvPr>
            <p:ph type="body" sz="quarter" idx="14" hasCustomPrompt="1"/>
          </p:nvPr>
        </p:nvSpPr>
        <p:spPr>
          <a:xfrm>
            <a:off x="838200" y="3835882"/>
            <a:ext cx="2116667" cy="1266825"/>
          </a:xfrm>
        </p:spPr>
        <p:txBody>
          <a:bodyPr>
            <a:normAutofit/>
          </a:bodyPr>
          <a:lstStyle>
            <a:lvl1pPr marL="0" indent="0" algn="ctr">
              <a:buFontTx/>
              <a:buNone/>
              <a:defRPr sz="1200">
                <a:solidFill>
                  <a:schemeClr val="bg2">
                    <a:lumMod val="50000"/>
                  </a:schemeClr>
                </a:solidFill>
              </a:defRPr>
            </a:lvl1pPr>
          </a:lstStyle>
          <a:p>
            <a:pPr lvl="0"/>
            <a:r>
              <a:rPr lang="en-US" dirty="0" smtClean="0"/>
              <a:t>Contact Info Here</a:t>
            </a:r>
          </a:p>
        </p:txBody>
      </p:sp>
      <p:cxnSp>
        <p:nvCxnSpPr>
          <p:cNvPr id="10" name="Straight Connector 9"/>
          <p:cNvCxnSpPr/>
          <p:nvPr userDrawn="1"/>
        </p:nvCxnSpPr>
        <p:spPr>
          <a:xfrm>
            <a:off x="3326063" y="1476857"/>
            <a:ext cx="0" cy="3786187"/>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5069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Office Layout">
    <p:spTree>
      <p:nvGrpSpPr>
        <p:cNvPr id="1" name=""/>
        <p:cNvGrpSpPr/>
        <p:nvPr/>
      </p:nvGrpSpPr>
      <p:grpSpPr>
        <a:xfrm>
          <a:off x="0" y="0"/>
          <a:ext cx="0" cy="0"/>
          <a:chOff x="0" y="0"/>
          <a:chExt cx="0" cy="0"/>
        </a:xfrm>
      </p:grpSpPr>
      <p:sp>
        <p:nvSpPr>
          <p:cNvPr id="7" name="Picture Placeholder 5"/>
          <p:cNvSpPr>
            <a:spLocks noGrp="1"/>
          </p:cNvSpPr>
          <p:nvPr>
            <p:ph type="pic" sz="quarter" idx="13" hasCustomPrompt="1"/>
          </p:nvPr>
        </p:nvSpPr>
        <p:spPr>
          <a:xfrm>
            <a:off x="1" y="0"/>
            <a:ext cx="12192000" cy="1517904"/>
          </a:xfrm>
        </p:spPr>
        <p:txBody>
          <a:bodyPr anchor="ctr" anchorCtr="0"/>
          <a:lstStyle>
            <a:lvl1pPr marL="0" indent="0" algn="ctr">
              <a:buFontTx/>
              <a:buNone/>
              <a:defRPr/>
            </a:lvl1pPr>
          </a:lstStyle>
          <a:p>
            <a:r>
              <a:rPr lang="en-US" dirty="0" smtClean="0"/>
              <a:t>Photo</a:t>
            </a:r>
            <a:endParaRPr lang="en-US" dirty="0"/>
          </a:p>
        </p:txBody>
      </p:sp>
      <p:sp>
        <p:nvSpPr>
          <p:cNvPr id="2" name="Title 1"/>
          <p:cNvSpPr>
            <a:spLocks noGrp="1"/>
          </p:cNvSpPr>
          <p:nvPr>
            <p:ph type="title" hasCustomPrompt="1"/>
          </p:nvPr>
        </p:nvSpPr>
        <p:spPr>
          <a:xfrm>
            <a:off x="826488" y="1677423"/>
            <a:ext cx="4335979" cy="779463"/>
          </a:xfrm>
        </p:spPr>
        <p:txBody>
          <a:bodyPr anchor="t">
            <a:normAutofit/>
          </a:bodyPr>
          <a:lstStyle>
            <a:lvl1pPr>
              <a:defRPr sz="2250"/>
            </a:lvl1pPr>
          </a:lstStyle>
          <a:p>
            <a:r>
              <a:rPr lang="en-US" dirty="0" smtClean="0"/>
              <a:t>Office</a:t>
            </a:r>
            <a:endParaRPr lang="en-US" dirty="0"/>
          </a:p>
        </p:txBody>
      </p:sp>
      <p:sp>
        <p:nvSpPr>
          <p:cNvPr id="6" name="Slide Number Placeholder 5"/>
          <p:cNvSpPr>
            <a:spLocks noGrp="1"/>
          </p:cNvSpPr>
          <p:nvPr>
            <p:ph type="sldNum" sz="quarter" idx="12"/>
          </p:nvPr>
        </p:nvSpPr>
        <p:spPr/>
        <p:txBody>
          <a:bodyPr/>
          <a:lstStyle>
            <a:lvl1pPr>
              <a:defRPr>
                <a:solidFill>
                  <a:schemeClr val="bg1">
                    <a:lumMod val="75000"/>
                  </a:schemeClr>
                </a:solidFill>
              </a:defRPr>
            </a:lvl1pPr>
          </a:lstStyle>
          <a:p>
            <a:fld id="{E6AB0CA8-27AE-4F82-A141-302F5F13940C}" type="slidenum">
              <a:rPr lang="en-US" smtClean="0"/>
              <a:pPr/>
              <a:t>‹#›</a:t>
            </a:fld>
            <a:endParaRPr lang="en-US" dirty="0"/>
          </a:p>
        </p:txBody>
      </p:sp>
      <p:sp>
        <p:nvSpPr>
          <p:cNvPr id="10" name="Text Placeholder 9"/>
          <p:cNvSpPr>
            <a:spLocks noGrp="1"/>
          </p:cNvSpPr>
          <p:nvPr>
            <p:ph type="body" sz="quarter" idx="15" hasCustomPrompt="1"/>
          </p:nvPr>
        </p:nvSpPr>
        <p:spPr>
          <a:xfrm>
            <a:off x="820089" y="2518340"/>
            <a:ext cx="4341572" cy="1156353"/>
          </a:xfrm>
        </p:spPr>
        <p:txBody>
          <a:bodyPr>
            <a:noAutofit/>
          </a:bodyPr>
          <a:lstStyle>
            <a:lvl1pPr marL="0" indent="0">
              <a:buFontTx/>
              <a:buNone/>
              <a:defRPr sz="1130"/>
            </a:lvl1pPr>
            <a:lvl2pPr marL="457200" indent="0">
              <a:buFontTx/>
              <a:buNone/>
              <a:defRPr sz="1130"/>
            </a:lvl2pPr>
            <a:lvl3pPr marL="914400" indent="0">
              <a:buFontTx/>
              <a:buNone/>
              <a:defRPr sz="1130"/>
            </a:lvl3pPr>
            <a:lvl4pPr marL="1371600" indent="0">
              <a:buFontTx/>
              <a:buNone/>
              <a:defRPr sz="1130"/>
            </a:lvl4pPr>
            <a:lvl5pPr marL="1828800" indent="0">
              <a:buFontTx/>
              <a:buNone/>
              <a:defRPr sz="1130"/>
            </a:lvl5pPr>
          </a:lstStyle>
          <a:p>
            <a:pPr lvl="0"/>
            <a:r>
              <a:rPr lang="en-US" dirty="0" smtClean="0"/>
              <a:t>Address/Phone</a:t>
            </a:r>
          </a:p>
        </p:txBody>
      </p:sp>
      <p:sp>
        <p:nvSpPr>
          <p:cNvPr id="11" name="Text Placeholder 9"/>
          <p:cNvSpPr>
            <a:spLocks noGrp="1"/>
          </p:cNvSpPr>
          <p:nvPr>
            <p:ph type="body" sz="quarter" idx="16" hasCustomPrompt="1"/>
          </p:nvPr>
        </p:nvSpPr>
        <p:spPr>
          <a:xfrm>
            <a:off x="820089" y="4048040"/>
            <a:ext cx="4341572" cy="412869"/>
          </a:xfrm>
        </p:spPr>
        <p:txBody>
          <a:bodyPr>
            <a:noAutofit/>
          </a:bodyPr>
          <a:lstStyle>
            <a:lvl1pPr marL="0" indent="0">
              <a:buFontTx/>
              <a:buNone/>
              <a:defRPr sz="1200">
                <a:solidFill>
                  <a:srgbClr val="012169"/>
                </a:solidFill>
                <a:latin typeface="Century Gothic" panose="020B0502020202020204" pitchFamily="34" charset="0"/>
              </a:defRPr>
            </a:lvl1pPr>
            <a:lvl2pPr marL="457200" indent="0">
              <a:buFontTx/>
              <a:buNone/>
              <a:defRPr sz="1130"/>
            </a:lvl2pPr>
            <a:lvl3pPr marL="914400" indent="0">
              <a:buFontTx/>
              <a:buNone/>
              <a:defRPr sz="1130"/>
            </a:lvl3pPr>
            <a:lvl4pPr marL="1371600" indent="0">
              <a:buFontTx/>
              <a:buNone/>
              <a:defRPr sz="1130"/>
            </a:lvl4pPr>
            <a:lvl5pPr marL="1828800" indent="0">
              <a:buFontTx/>
              <a:buNone/>
              <a:defRPr sz="1130"/>
            </a:lvl5pPr>
          </a:lstStyle>
          <a:p>
            <a:pPr lvl="0"/>
            <a:r>
              <a:rPr lang="en-US" dirty="0" smtClean="0"/>
              <a:t>Title</a:t>
            </a:r>
          </a:p>
        </p:txBody>
      </p:sp>
      <p:sp>
        <p:nvSpPr>
          <p:cNvPr id="12" name="Text Placeholder 9"/>
          <p:cNvSpPr>
            <a:spLocks noGrp="1"/>
          </p:cNvSpPr>
          <p:nvPr>
            <p:ph type="body" sz="quarter" idx="17" hasCustomPrompt="1"/>
          </p:nvPr>
        </p:nvSpPr>
        <p:spPr>
          <a:xfrm>
            <a:off x="820089" y="4569333"/>
            <a:ext cx="4341572" cy="412869"/>
          </a:xfrm>
        </p:spPr>
        <p:txBody>
          <a:bodyPr>
            <a:noAutofit/>
          </a:bodyPr>
          <a:lstStyle>
            <a:lvl1pPr marL="0" indent="0">
              <a:buFontTx/>
              <a:buNone/>
              <a:defRPr sz="1130">
                <a:solidFill>
                  <a:schemeClr val="tx1"/>
                </a:solidFill>
                <a:latin typeface="Arial" panose="020B0604020202020204" pitchFamily="34" charset="0"/>
                <a:cs typeface="Arial" panose="020B0604020202020204" pitchFamily="34" charset="0"/>
              </a:defRPr>
            </a:lvl1pPr>
            <a:lvl2pPr marL="457200" indent="0">
              <a:buFontTx/>
              <a:buNone/>
              <a:defRPr sz="1130"/>
            </a:lvl2pPr>
            <a:lvl3pPr marL="914400" indent="0">
              <a:buFontTx/>
              <a:buNone/>
              <a:defRPr sz="1130"/>
            </a:lvl3pPr>
            <a:lvl4pPr marL="1371600" indent="0">
              <a:buFontTx/>
              <a:buNone/>
              <a:defRPr sz="1130"/>
            </a:lvl4pPr>
            <a:lvl5pPr marL="1828800" indent="0">
              <a:buFontTx/>
              <a:buNone/>
              <a:defRPr sz="1130"/>
            </a:lvl5pPr>
          </a:lstStyle>
          <a:p>
            <a:pPr lvl="0"/>
            <a:r>
              <a:rPr lang="en-US" dirty="0" smtClean="0"/>
              <a:t>Name/Email</a:t>
            </a:r>
          </a:p>
        </p:txBody>
      </p:sp>
      <p:sp>
        <p:nvSpPr>
          <p:cNvPr id="13" name="Text Placeholder 9"/>
          <p:cNvSpPr>
            <a:spLocks noGrp="1"/>
          </p:cNvSpPr>
          <p:nvPr>
            <p:ph type="body" sz="quarter" idx="18" hasCustomPrompt="1"/>
          </p:nvPr>
        </p:nvSpPr>
        <p:spPr>
          <a:xfrm>
            <a:off x="820089" y="5218810"/>
            <a:ext cx="4341572" cy="412869"/>
          </a:xfrm>
        </p:spPr>
        <p:txBody>
          <a:bodyPr>
            <a:noAutofit/>
          </a:bodyPr>
          <a:lstStyle>
            <a:lvl1pPr marL="0" indent="0">
              <a:buFontTx/>
              <a:buNone/>
              <a:defRPr sz="1200">
                <a:solidFill>
                  <a:srgbClr val="012169"/>
                </a:solidFill>
                <a:latin typeface="Century Gothic" panose="020B0502020202020204" pitchFamily="34" charset="0"/>
              </a:defRPr>
            </a:lvl1pPr>
            <a:lvl2pPr marL="457200" indent="0">
              <a:buFontTx/>
              <a:buNone/>
              <a:defRPr sz="1130"/>
            </a:lvl2pPr>
            <a:lvl3pPr marL="914400" indent="0">
              <a:buFontTx/>
              <a:buNone/>
              <a:defRPr sz="1130"/>
            </a:lvl3pPr>
            <a:lvl4pPr marL="1371600" indent="0">
              <a:buFontTx/>
              <a:buNone/>
              <a:defRPr sz="1130"/>
            </a:lvl4pPr>
            <a:lvl5pPr marL="1828800" indent="0">
              <a:buFontTx/>
              <a:buNone/>
              <a:defRPr sz="1130"/>
            </a:lvl5pPr>
          </a:lstStyle>
          <a:p>
            <a:pPr lvl="0"/>
            <a:r>
              <a:rPr lang="en-US" dirty="0" smtClean="0"/>
              <a:t>Title</a:t>
            </a:r>
          </a:p>
        </p:txBody>
      </p:sp>
      <p:sp>
        <p:nvSpPr>
          <p:cNvPr id="14" name="Text Placeholder 9"/>
          <p:cNvSpPr>
            <a:spLocks noGrp="1"/>
          </p:cNvSpPr>
          <p:nvPr>
            <p:ph type="body" sz="quarter" idx="19" hasCustomPrompt="1"/>
          </p:nvPr>
        </p:nvSpPr>
        <p:spPr>
          <a:xfrm>
            <a:off x="820089" y="5740103"/>
            <a:ext cx="4341572" cy="412869"/>
          </a:xfrm>
        </p:spPr>
        <p:txBody>
          <a:bodyPr>
            <a:noAutofit/>
          </a:bodyPr>
          <a:lstStyle>
            <a:lvl1pPr marL="0" indent="0">
              <a:buFontTx/>
              <a:buNone/>
              <a:defRPr sz="1130">
                <a:solidFill>
                  <a:schemeClr val="tx1"/>
                </a:solidFill>
                <a:latin typeface="Arial" panose="020B0604020202020204" pitchFamily="34" charset="0"/>
                <a:cs typeface="Arial" panose="020B0604020202020204" pitchFamily="34" charset="0"/>
              </a:defRPr>
            </a:lvl1pPr>
            <a:lvl2pPr marL="457200" indent="0">
              <a:buFontTx/>
              <a:buNone/>
              <a:defRPr sz="1130"/>
            </a:lvl2pPr>
            <a:lvl3pPr marL="914400" indent="0">
              <a:buFontTx/>
              <a:buNone/>
              <a:defRPr sz="1130"/>
            </a:lvl3pPr>
            <a:lvl4pPr marL="1371600" indent="0">
              <a:buFontTx/>
              <a:buNone/>
              <a:defRPr sz="1130"/>
            </a:lvl4pPr>
            <a:lvl5pPr marL="1828800" indent="0">
              <a:buFontTx/>
              <a:buNone/>
              <a:defRPr sz="1130"/>
            </a:lvl5pPr>
          </a:lstStyle>
          <a:p>
            <a:pPr lvl="0"/>
            <a:r>
              <a:rPr lang="en-US" dirty="0" smtClean="0"/>
              <a:t>Name/Email</a:t>
            </a:r>
          </a:p>
        </p:txBody>
      </p:sp>
      <p:sp>
        <p:nvSpPr>
          <p:cNvPr id="15" name="Text Placeholder 9"/>
          <p:cNvSpPr>
            <a:spLocks noGrp="1"/>
          </p:cNvSpPr>
          <p:nvPr>
            <p:ph type="body" sz="quarter" idx="20" hasCustomPrompt="1"/>
          </p:nvPr>
        </p:nvSpPr>
        <p:spPr>
          <a:xfrm>
            <a:off x="5707904" y="1673517"/>
            <a:ext cx="5948560" cy="412869"/>
          </a:xfrm>
        </p:spPr>
        <p:txBody>
          <a:bodyPr>
            <a:noAutofit/>
          </a:bodyPr>
          <a:lstStyle>
            <a:lvl1pPr marL="0" indent="0">
              <a:buFontTx/>
              <a:buNone/>
              <a:defRPr sz="1600">
                <a:solidFill>
                  <a:srgbClr val="012169"/>
                </a:solidFill>
                <a:latin typeface="Century Gothic" panose="020B0502020202020204" pitchFamily="34" charset="0"/>
              </a:defRPr>
            </a:lvl1pPr>
            <a:lvl2pPr marL="457200" indent="0">
              <a:buFontTx/>
              <a:buNone/>
              <a:defRPr sz="1130"/>
            </a:lvl2pPr>
            <a:lvl3pPr marL="914400" indent="0">
              <a:buFontTx/>
              <a:buNone/>
              <a:defRPr sz="1130"/>
            </a:lvl3pPr>
            <a:lvl4pPr marL="1371600" indent="0">
              <a:buFontTx/>
              <a:buNone/>
              <a:defRPr sz="1130"/>
            </a:lvl4pPr>
            <a:lvl5pPr marL="1828800" indent="0">
              <a:buFontTx/>
              <a:buNone/>
              <a:defRPr sz="1130"/>
            </a:lvl5pPr>
          </a:lstStyle>
          <a:p>
            <a:pPr lvl="0"/>
            <a:r>
              <a:rPr lang="en-US" dirty="0" smtClean="0"/>
              <a:t>Title</a:t>
            </a:r>
          </a:p>
        </p:txBody>
      </p:sp>
      <p:sp>
        <p:nvSpPr>
          <p:cNvPr id="16" name="Text Placeholder 9"/>
          <p:cNvSpPr>
            <a:spLocks noGrp="1"/>
          </p:cNvSpPr>
          <p:nvPr>
            <p:ph type="body" sz="quarter" idx="21" hasCustomPrompt="1"/>
          </p:nvPr>
        </p:nvSpPr>
        <p:spPr>
          <a:xfrm>
            <a:off x="5707904" y="2185055"/>
            <a:ext cx="5948560" cy="3967916"/>
          </a:xfrm>
        </p:spPr>
        <p:txBody>
          <a:bodyPr>
            <a:noAutofit/>
          </a:bodyPr>
          <a:lstStyle>
            <a:lvl1pPr marL="0" indent="0">
              <a:buFontTx/>
              <a:buNone/>
              <a:defRPr sz="1130">
                <a:solidFill>
                  <a:schemeClr val="tx1"/>
                </a:solidFill>
                <a:latin typeface="Arial" panose="020B0604020202020204" pitchFamily="34" charset="0"/>
                <a:cs typeface="Arial" panose="020B0604020202020204" pitchFamily="34" charset="0"/>
              </a:defRPr>
            </a:lvl1pPr>
            <a:lvl2pPr marL="457200" indent="0">
              <a:buFontTx/>
              <a:buNone/>
              <a:defRPr sz="1130"/>
            </a:lvl2pPr>
            <a:lvl3pPr marL="914400" indent="0">
              <a:buFontTx/>
              <a:buNone/>
              <a:defRPr sz="1130"/>
            </a:lvl3pPr>
            <a:lvl4pPr marL="1371600" indent="0">
              <a:buFontTx/>
              <a:buNone/>
              <a:defRPr sz="1130"/>
            </a:lvl4pPr>
            <a:lvl5pPr marL="1828800" indent="0">
              <a:buFontTx/>
              <a:buNone/>
              <a:defRPr sz="1130"/>
            </a:lvl5pPr>
          </a:lstStyle>
          <a:p>
            <a:pPr lvl="0"/>
            <a:r>
              <a:rPr lang="en-US" dirty="0" smtClean="0"/>
              <a:t>Click to add text</a:t>
            </a:r>
          </a:p>
        </p:txBody>
      </p:sp>
      <p:cxnSp>
        <p:nvCxnSpPr>
          <p:cNvPr id="17" name="Straight Connector 16"/>
          <p:cNvCxnSpPr/>
          <p:nvPr userDrawn="1"/>
        </p:nvCxnSpPr>
        <p:spPr>
          <a:xfrm>
            <a:off x="5428835" y="1937678"/>
            <a:ext cx="12700" cy="3989112"/>
          </a:xfrm>
          <a:prstGeom prst="line">
            <a:avLst/>
          </a:prstGeom>
          <a:ln>
            <a:solidFill>
              <a:srgbClr val="002776"/>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89" y="6392804"/>
            <a:ext cx="2259914" cy="295291"/>
          </a:xfrm>
          <a:prstGeom prst="rect">
            <a:avLst/>
          </a:prstGeom>
        </p:spPr>
      </p:pic>
    </p:spTree>
    <p:extLst>
      <p:ext uri="{BB962C8B-B14F-4D97-AF65-F5344CB8AC3E}">
        <p14:creationId xmlns:p14="http://schemas.microsoft.com/office/powerpoint/2010/main" val="3345925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hree Item Infographic">
    <p:spTree>
      <p:nvGrpSpPr>
        <p:cNvPr id="1" name=""/>
        <p:cNvGrpSpPr/>
        <p:nvPr/>
      </p:nvGrpSpPr>
      <p:grpSpPr>
        <a:xfrm>
          <a:off x="0" y="0"/>
          <a:ext cx="0" cy="0"/>
          <a:chOff x="0" y="0"/>
          <a:chExt cx="0" cy="0"/>
        </a:xfrm>
      </p:grpSpPr>
      <p:sp>
        <p:nvSpPr>
          <p:cNvPr id="6" name="Rectangle 5"/>
          <p:cNvSpPr/>
          <p:nvPr userDrawn="1"/>
        </p:nvSpPr>
        <p:spPr>
          <a:xfrm>
            <a:off x="896761" y="1742188"/>
            <a:ext cx="2682240" cy="4050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9788" y="365126"/>
            <a:ext cx="10515600" cy="777240"/>
          </a:xfrm>
        </p:spPr>
        <p:txBody>
          <a:bodyPr/>
          <a:lstStyle>
            <a:lvl1pPr>
              <a:defRPr/>
            </a:lvl1pPr>
          </a:lstStyle>
          <a:p>
            <a:r>
              <a:rPr lang="en-US" dirty="0" smtClean="0"/>
              <a:t>Slide Title</a:t>
            </a:r>
            <a:endParaRPr lang="en-US" dirty="0"/>
          </a:p>
        </p:txBody>
      </p:sp>
      <p:sp>
        <p:nvSpPr>
          <p:cNvPr id="9" name="Slide Number Placeholder 8"/>
          <p:cNvSpPr>
            <a:spLocks noGrp="1"/>
          </p:cNvSpPr>
          <p:nvPr>
            <p:ph type="sldNum" sz="quarter" idx="12"/>
          </p:nvPr>
        </p:nvSpPr>
        <p:spPr/>
        <p:txBody>
          <a:bodyPr/>
          <a:lstStyle>
            <a:lvl1pPr>
              <a:defRPr>
                <a:solidFill>
                  <a:schemeClr val="bg1">
                    <a:lumMod val="75000"/>
                  </a:schemeClr>
                </a:solidFill>
              </a:defRPr>
            </a:lvl1pPr>
          </a:lstStyle>
          <a:p>
            <a:fld id="{E6AB0CA8-27AE-4F82-A141-302F5F13940C}" type="slidenum">
              <a:rPr lang="en-US" smtClean="0"/>
              <a:pPr/>
              <a:t>‹#›</a:t>
            </a:fld>
            <a:endParaRPr lang="en-US"/>
          </a:p>
        </p:txBody>
      </p:sp>
      <p:sp>
        <p:nvSpPr>
          <p:cNvPr id="5" name="Text Placeholder 4"/>
          <p:cNvSpPr>
            <a:spLocks noGrp="1"/>
          </p:cNvSpPr>
          <p:nvPr>
            <p:ph type="body" sz="quarter" idx="14" hasCustomPrompt="1"/>
          </p:nvPr>
        </p:nvSpPr>
        <p:spPr>
          <a:xfrm>
            <a:off x="897291" y="2079035"/>
            <a:ext cx="2681711" cy="606752"/>
          </a:xfrm>
          <a:noFill/>
        </p:spPr>
        <p:txBody>
          <a:bodyPr>
            <a:normAutofit/>
          </a:bodyPr>
          <a:lstStyle>
            <a:lvl1pPr marL="0" indent="0" algn="ctr">
              <a:buFontTx/>
              <a:buNone/>
              <a:defRPr sz="1600" b="1">
                <a:solidFill>
                  <a:schemeClr val="bg1"/>
                </a:solidFill>
              </a:defRPr>
            </a:lvl1pPr>
          </a:lstStyle>
          <a:p>
            <a:pPr lvl="0"/>
            <a:r>
              <a:rPr lang="en-US" dirty="0" smtClean="0"/>
              <a:t>Heading</a:t>
            </a:r>
          </a:p>
        </p:txBody>
      </p:sp>
      <p:sp>
        <p:nvSpPr>
          <p:cNvPr id="4" name="Content Placeholder 3"/>
          <p:cNvSpPr>
            <a:spLocks noGrp="1"/>
          </p:cNvSpPr>
          <p:nvPr>
            <p:ph sz="quarter" idx="20" hasCustomPrompt="1"/>
          </p:nvPr>
        </p:nvSpPr>
        <p:spPr>
          <a:xfrm>
            <a:off x="1002708" y="3147127"/>
            <a:ext cx="2472584" cy="2333135"/>
          </a:xfrm>
        </p:spPr>
        <p:txBody>
          <a:bodyPr/>
          <a:lstStyle>
            <a:lvl1pPr marL="0" indent="0" algn="ctr">
              <a:buFontTx/>
              <a:buNone/>
              <a:defRPr>
                <a:solidFill>
                  <a:schemeClr val="bg1"/>
                </a:solidFill>
              </a:defRPr>
            </a:lvl1pPr>
          </a:lstStyle>
          <a:p>
            <a:pPr lvl="0"/>
            <a:r>
              <a:rPr lang="en-US" dirty="0" smtClean="0"/>
              <a:t>Click to add text</a:t>
            </a:r>
            <a:endParaRPr lang="en-US" dirty="0"/>
          </a:p>
        </p:txBody>
      </p:sp>
      <p:sp>
        <p:nvSpPr>
          <p:cNvPr id="17" name="Rectangle 16"/>
          <p:cNvSpPr/>
          <p:nvPr userDrawn="1"/>
        </p:nvSpPr>
        <p:spPr>
          <a:xfrm>
            <a:off x="4748065" y="1742188"/>
            <a:ext cx="2682240" cy="4050792"/>
          </a:xfrm>
          <a:prstGeom prst="rect">
            <a:avLst/>
          </a:prstGeom>
          <a:solidFill>
            <a:srgbClr val="3275B5"/>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0"/>
          </a:p>
        </p:txBody>
      </p:sp>
      <p:sp>
        <p:nvSpPr>
          <p:cNvPr id="18" name="Text Placeholder 4"/>
          <p:cNvSpPr>
            <a:spLocks noGrp="1"/>
          </p:cNvSpPr>
          <p:nvPr>
            <p:ph type="body" sz="quarter" idx="21" hasCustomPrompt="1"/>
          </p:nvPr>
        </p:nvSpPr>
        <p:spPr>
          <a:xfrm>
            <a:off x="4748595" y="2079035"/>
            <a:ext cx="2681711" cy="606752"/>
          </a:xfrm>
          <a:noFill/>
        </p:spPr>
        <p:txBody>
          <a:bodyPr>
            <a:normAutofit/>
          </a:bodyPr>
          <a:lstStyle>
            <a:lvl1pPr marL="0" indent="0" algn="ctr">
              <a:buFontTx/>
              <a:buNone/>
              <a:defRPr sz="1600" b="1">
                <a:solidFill>
                  <a:schemeClr val="bg1"/>
                </a:solidFill>
              </a:defRPr>
            </a:lvl1pPr>
          </a:lstStyle>
          <a:p>
            <a:pPr lvl="0"/>
            <a:r>
              <a:rPr lang="en-US" dirty="0" smtClean="0"/>
              <a:t>Heading</a:t>
            </a:r>
          </a:p>
        </p:txBody>
      </p:sp>
      <p:sp>
        <p:nvSpPr>
          <p:cNvPr id="19" name="Content Placeholder 3"/>
          <p:cNvSpPr>
            <a:spLocks noGrp="1"/>
          </p:cNvSpPr>
          <p:nvPr>
            <p:ph sz="quarter" idx="22" hasCustomPrompt="1"/>
          </p:nvPr>
        </p:nvSpPr>
        <p:spPr>
          <a:xfrm>
            <a:off x="4854012" y="3147127"/>
            <a:ext cx="2472584" cy="2333135"/>
          </a:xfrm>
        </p:spPr>
        <p:txBody>
          <a:bodyPr/>
          <a:lstStyle>
            <a:lvl1pPr marL="0" indent="0" algn="ctr">
              <a:buFontTx/>
              <a:buNone/>
              <a:defRPr>
                <a:solidFill>
                  <a:schemeClr val="bg1"/>
                </a:solidFill>
              </a:defRPr>
            </a:lvl1pPr>
          </a:lstStyle>
          <a:p>
            <a:pPr lvl="0"/>
            <a:r>
              <a:rPr lang="en-US" dirty="0" smtClean="0"/>
              <a:t>Click to add text</a:t>
            </a:r>
            <a:endParaRPr lang="en-US" dirty="0"/>
          </a:p>
        </p:txBody>
      </p:sp>
      <p:sp>
        <p:nvSpPr>
          <p:cNvPr id="20" name="Rectangle 19"/>
          <p:cNvSpPr/>
          <p:nvPr userDrawn="1"/>
        </p:nvSpPr>
        <p:spPr>
          <a:xfrm>
            <a:off x="8736632" y="1742188"/>
            <a:ext cx="2682240" cy="4050792"/>
          </a:xfrm>
          <a:prstGeom prst="rect">
            <a:avLst/>
          </a:prstGeom>
          <a:solidFill>
            <a:srgbClr val="4EA6DA"/>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0"/>
          </a:p>
        </p:txBody>
      </p:sp>
      <p:sp>
        <p:nvSpPr>
          <p:cNvPr id="21" name="Text Placeholder 4"/>
          <p:cNvSpPr>
            <a:spLocks noGrp="1"/>
          </p:cNvSpPr>
          <p:nvPr>
            <p:ph type="body" sz="quarter" idx="23" hasCustomPrompt="1"/>
          </p:nvPr>
        </p:nvSpPr>
        <p:spPr>
          <a:xfrm>
            <a:off x="8736633" y="2079035"/>
            <a:ext cx="2681711" cy="606752"/>
          </a:xfrm>
          <a:noFill/>
        </p:spPr>
        <p:txBody>
          <a:bodyPr>
            <a:normAutofit/>
          </a:bodyPr>
          <a:lstStyle>
            <a:lvl1pPr marL="0" indent="0" algn="ctr">
              <a:buFontTx/>
              <a:buNone/>
              <a:defRPr sz="1600" b="1">
                <a:solidFill>
                  <a:schemeClr val="bg1"/>
                </a:solidFill>
              </a:defRPr>
            </a:lvl1pPr>
          </a:lstStyle>
          <a:p>
            <a:pPr lvl="0"/>
            <a:r>
              <a:rPr lang="en-US" dirty="0" smtClean="0"/>
              <a:t>Heading</a:t>
            </a:r>
          </a:p>
        </p:txBody>
      </p:sp>
      <p:sp>
        <p:nvSpPr>
          <p:cNvPr id="22" name="Content Placeholder 3"/>
          <p:cNvSpPr>
            <a:spLocks noGrp="1"/>
          </p:cNvSpPr>
          <p:nvPr>
            <p:ph sz="quarter" idx="24" hasCustomPrompt="1"/>
          </p:nvPr>
        </p:nvSpPr>
        <p:spPr>
          <a:xfrm>
            <a:off x="8842049" y="3147127"/>
            <a:ext cx="2472584" cy="2333135"/>
          </a:xfrm>
        </p:spPr>
        <p:txBody>
          <a:bodyPr/>
          <a:lstStyle>
            <a:lvl1pPr marL="0" indent="0" algn="ctr">
              <a:buFontTx/>
              <a:buNone/>
              <a:defRPr>
                <a:solidFill>
                  <a:schemeClr val="bg1"/>
                </a:solidFill>
              </a:defRPr>
            </a:lvl1pPr>
          </a:lstStyle>
          <a:p>
            <a:pPr lvl="0"/>
            <a:r>
              <a:rPr lang="en-US" dirty="0" smtClean="0"/>
              <a:t>Click to add text</a:t>
            </a: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89" y="6392804"/>
            <a:ext cx="2259914" cy="295291"/>
          </a:xfrm>
          <a:prstGeom prst="rect">
            <a:avLst/>
          </a:prstGeom>
        </p:spPr>
      </p:pic>
    </p:spTree>
    <p:extLst>
      <p:ext uri="{BB962C8B-B14F-4D97-AF65-F5344CB8AC3E}">
        <p14:creationId xmlns:p14="http://schemas.microsoft.com/office/powerpoint/2010/main" val="4149775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our Item Infographic">
    <p:spTree>
      <p:nvGrpSpPr>
        <p:cNvPr id="1" name=""/>
        <p:cNvGrpSpPr/>
        <p:nvPr/>
      </p:nvGrpSpPr>
      <p:grpSpPr>
        <a:xfrm>
          <a:off x="0" y="0"/>
          <a:ext cx="0" cy="0"/>
          <a:chOff x="0" y="0"/>
          <a:chExt cx="0" cy="0"/>
        </a:xfrm>
      </p:grpSpPr>
      <p:sp>
        <p:nvSpPr>
          <p:cNvPr id="6" name="Rectangle 5"/>
          <p:cNvSpPr/>
          <p:nvPr userDrawn="1"/>
        </p:nvSpPr>
        <p:spPr>
          <a:xfrm>
            <a:off x="820087" y="1742188"/>
            <a:ext cx="2257564" cy="40507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9788" y="365126"/>
            <a:ext cx="10515600" cy="777240"/>
          </a:xfrm>
        </p:spPr>
        <p:txBody>
          <a:bodyPr/>
          <a:lstStyle>
            <a:lvl1pPr>
              <a:defRPr/>
            </a:lvl1pPr>
          </a:lstStyle>
          <a:p>
            <a:r>
              <a:rPr lang="en-US" dirty="0" smtClean="0"/>
              <a:t>Slide Title</a:t>
            </a:r>
            <a:endParaRPr lang="en-US" dirty="0"/>
          </a:p>
        </p:txBody>
      </p:sp>
      <p:sp>
        <p:nvSpPr>
          <p:cNvPr id="9" name="Slide Number Placeholder 8"/>
          <p:cNvSpPr>
            <a:spLocks noGrp="1"/>
          </p:cNvSpPr>
          <p:nvPr>
            <p:ph type="sldNum" sz="quarter" idx="12"/>
          </p:nvPr>
        </p:nvSpPr>
        <p:spPr/>
        <p:txBody>
          <a:bodyPr/>
          <a:lstStyle>
            <a:lvl1pPr>
              <a:defRPr>
                <a:solidFill>
                  <a:schemeClr val="bg1">
                    <a:lumMod val="75000"/>
                  </a:schemeClr>
                </a:solidFill>
              </a:defRPr>
            </a:lvl1pPr>
          </a:lstStyle>
          <a:p>
            <a:fld id="{E6AB0CA8-27AE-4F82-A141-302F5F13940C}" type="slidenum">
              <a:rPr lang="en-US" smtClean="0"/>
              <a:pPr/>
              <a:t>‹#›</a:t>
            </a:fld>
            <a:endParaRPr lang="en-US"/>
          </a:p>
        </p:txBody>
      </p:sp>
      <p:sp>
        <p:nvSpPr>
          <p:cNvPr id="5" name="Text Placeholder 4"/>
          <p:cNvSpPr>
            <a:spLocks noGrp="1"/>
          </p:cNvSpPr>
          <p:nvPr>
            <p:ph type="body" sz="quarter" idx="14" hasCustomPrompt="1"/>
          </p:nvPr>
        </p:nvSpPr>
        <p:spPr>
          <a:xfrm>
            <a:off x="820534" y="2079035"/>
            <a:ext cx="2257119" cy="606752"/>
          </a:xfrm>
          <a:noFill/>
        </p:spPr>
        <p:txBody>
          <a:bodyPr>
            <a:normAutofit/>
          </a:bodyPr>
          <a:lstStyle>
            <a:lvl1pPr marL="0" indent="0" algn="ctr">
              <a:buFontTx/>
              <a:buNone/>
              <a:defRPr sz="1600" b="1">
                <a:solidFill>
                  <a:schemeClr val="bg1"/>
                </a:solidFill>
              </a:defRPr>
            </a:lvl1pPr>
          </a:lstStyle>
          <a:p>
            <a:pPr lvl="0"/>
            <a:r>
              <a:rPr lang="en-US" dirty="0" smtClean="0"/>
              <a:t>Heading</a:t>
            </a:r>
          </a:p>
        </p:txBody>
      </p:sp>
      <p:sp>
        <p:nvSpPr>
          <p:cNvPr id="4" name="Content Placeholder 3"/>
          <p:cNvSpPr>
            <a:spLocks noGrp="1"/>
          </p:cNvSpPr>
          <p:nvPr>
            <p:ph sz="quarter" idx="20" hasCustomPrompt="1"/>
          </p:nvPr>
        </p:nvSpPr>
        <p:spPr>
          <a:xfrm>
            <a:off x="892839" y="3147127"/>
            <a:ext cx="2081103" cy="2333135"/>
          </a:xfrm>
        </p:spPr>
        <p:txBody>
          <a:bodyPr/>
          <a:lstStyle>
            <a:lvl1pPr marL="0" indent="0" algn="ctr">
              <a:buFontTx/>
              <a:buNone/>
              <a:defRPr>
                <a:solidFill>
                  <a:schemeClr val="bg1"/>
                </a:solidFill>
              </a:defRPr>
            </a:lvl1pPr>
          </a:lstStyle>
          <a:p>
            <a:pPr lvl="0"/>
            <a:r>
              <a:rPr lang="en-US" dirty="0" smtClean="0"/>
              <a:t>Click to add text</a:t>
            </a:r>
            <a:endParaRPr lang="en-US" dirty="0"/>
          </a:p>
        </p:txBody>
      </p:sp>
      <p:sp>
        <p:nvSpPr>
          <p:cNvPr id="17" name="Rectangle 16"/>
          <p:cNvSpPr/>
          <p:nvPr userDrawn="1"/>
        </p:nvSpPr>
        <p:spPr>
          <a:xfrm>
            <a:off x="3725282" y="1742188"/>
            <a:ext cx="2257564" cy="4050792"/>
          </a:xfrm>
          <a:prstGeom prst="rect">
            <a:avLst/>
          </a:prstGeom>
          <a:solidFill>
            <a:srgbClr val="8E9FA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0"/>
          </a:p>
        </p:txBody>
      </p:sp>
      <p:sp>
        <p:nvSpPr>
          <p:cNvPr id="18" name="Text Placeholder 4"/>
          <p:cNvSpPr>
            <a:spLocks noGrp="1"/>
          </p:cNvSpPr>
          <p:nvPr>
            <p:ph type="body" sz="quarter" idx="21" hasCustomPrompt="1"/>
          </p:nvPr>
        </p:nvSpPr>
        <p:spPr>
          <a:xfrm>
            <a:off x="3725729" y="2079035"/>
            <a:ext cx="2257119" cy="606752"/>
          </a:xfrm>
          <a:noFill/>
        </p:spPr>
        <p:txBody>
          <a:bodyPr>
            <a:normAutofit/>
          </a:bodyPr>
          <a:lstStyle>
            <a:lvl1pPr marL="0" indent="0" algn="ctr">
              <a:buFontTx/>
              <a:buNone/>
              <a:defRPr sz="1600" b="1">
                <a:solidFill>
                  <a:schemeClr val="bg1"/>
                </a:solidFill>
              </a:defRPr>
            </a:lvl1pPr>
          </a:lstStyle>
          <a:p>
            <a:pPr lvl="0"/>
            <a:r>
              <a:rPr lang="en-US" dirty="0" smtClean="0"/>
              <a:t>Heading</a:t>
            </a:r>
          </a:p>
        </p:txBody>
      </p:sp>
      <p:sp>
        <p:nvSpPr>
          <p:cNvPr id="19" name="Content Placeholder 3"/>
          <p:cNvSpPr>
            <a:spLocks noGrp="1"/>
          </p:cNvSpPr>
          <p:nvPr>
            <p:ph sz="quarter" idx="22" hasCustomPrompt="1"/>
          </p:nvPr>
        </p:nvSpPr>
        <p:spPr>
          <a:xfrm>
            <a:off x="3798034" y="3147127"/>
            <a:ext cx="2081103" cy="2333135"/>
          </a:xfrm>
        </p:spPr>
        <p:txBody>
          <a:bodyPr/>
          <a:lstStyle>
            <a:lvl1pPr marL="0" indent="0" algn="ctr">
              <a:buFontTx/>
              <a:buNone/>
              <a:defRPr>
                <a:solidFill>
                  <a:schemeClr val="bg1"/>
                </a:solidFill>
              </a:defRPr>
            </a:lvl1pPr>
          </a:lstStyle>
          <a:p>
            <a:pPr lvl="0"/>
            <a:r>
              <a:rPr lang="en-US" dirty="0" smtClean="0"/>
              <a:t>Click to add text</a:t>
            </a:r>
            <a:endParaRPr lang="en-US" dirty="0"/>
          </a:p>
        </p:txBody>
      </p:sp>
      <p:sp>
        <p:nvSpPr>
          <p:cNvPr id="20" name="Rectangle 19"/>
          <p:cNvSpPr/>
          <p:nvPr userDrawn="1"/>
        </p:nvSpPr>
        <p:spPr>
          <a:xfrm>
            <a:off x="6630477" y="1742188"/>
            <a:ext cx="2257564" cy="4050792"/>
          </a:xfrm>
          <a:prstGeom prst="rect">
            <a:avLst/>
          </a:prstGeom>
          <a:solidFill>
            <a:srgbClr val="A4D1EB"/>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0"/>
          </a:p>
        </p:txBody>
      </p:sp>
      <p:sp>
        <p:nvSpPr>
          <p:cNvPr id="21" name="Text Placeholder 4"/>
          <p:cNvSpPr>
            <a:spLocks noGrp="1"/>
          </p:cNvSpPr>
          <p:nvPr>
            <p:ph type="body" sz="quarter" idx="23" hasCustomPrompt="1"/>
          </p:nvPr>
        </p:nvSpPr>
        <p:spPr>
          <a:xfrm>
            <a:off x="6630394" y="2079035"/>
            <a:ext cx="2257119" cy="606752"/>
          </a:xfrm>
          <a:noFill/>
        </p:spPr>
        <p:txBody>
          <a:bodyPr>
            <a:normAutofit/>
          </a:bodyPr>
          <a:lstStyle>
            <a:lvl1pPr marL="0" indent="0" algn="ctr">
              <a:buFontTx/>
              <a:buNone/>
              <a:defRPr sz="1600" b="1">
                <a:solidFill>
                  <a:schemeClr val="bg1"/>
                </a:solidFill>
              </a:defRPr>
            </a:lvl1pPr>
          </a:lstStyle>
          <a:p>
            <a:pPr lvl="0"/>
            <a:r>
              <a:rPr lang="en-US" dirty="0" smtClean="0"/>
              <a:t>Heading</a:t>
            </a:r>
          </a:p>
        </p:txBody>
      </p:sp>
      <p:sp>
        <p:nvSpPr>
          <p:cNvPr id="22" name="Content Placeholder 3"/>
          <p:cNvSpPr>
            <a:spLocks noGrp="1"/>
          </p:cNvSpPr>
          <p:nvPr>
            <p:ph sz="quarter" idx="24" hasCustomPrompt="1"/>
          </p:nvPr>
        </p:nvSpPr>
        <p:spPr>
          <a:xfrm>
            <a:off x="6702699" y="3147127"/>
            <a:ext cx="2081103" cy="2333135"/>
          </a:xfrm>
        </p:spPr>
        <p:txBody>
          <a:bodyPr/>
          <a:lstStyle>
            <a:lvl1pPr marL="0" indent="0" algn="ctr">
              <a:buFontTx/>
              <a:buNone/>
              <a:defRPr>
                <a:solidFill>
                  <a:schemeClr val="bg1"/>
                </a:solidFill>
              </a:defRPr>
            </a:lvl1pPr>
          </a:lstStyle>
          <a:p>
            <a:pPr lvl="0"/>
            <a:r>
              <a:rPr lang="en-US" dirty="0" smtClean="0"/>
              <a:t>Click to add text</a:t>
            </a:r>
            <a:endParaRPr lang="en-US" dirty="0"/>
          </a:p>
        </p:txBody>
      </p:sp>
      <p:sp>
        <p:nvSpPr>
          <p:cNvPr id="14" name="Rectangle 13"/>
          <p:cNvSpPr/>
          <p:nvPr userDrawn="1"/>
        </p:nvSpPr>
        <p:spPr>
          <a:xfrm>
            <a:off x="9376525" y="1742188"/>
            <a:ext cx="2257564" cy="4050792"/>
          </a:xfrm>
          <a:prstGeom prst="rect">
            <a:avLst/>
          </a:prstGeom>
          <a:solidFill>
            <a:srgbClr val="80ABDB"/>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0"/>
          </a:p>
        </p:txBody>
      </p:sp>
      <p:sp>
        <p:nvSpPr>
          <p:cNvPr id="15" name="Text Placeholder 4"/>
          <p:cNvSpPr>
            <a:spLocks noGrp="1"/>
          </p:cNvSpPr>
          <p:nvPr>
            <p:ph type="body" sz="quarter" idx="25" hasCustomPrompt="1"/>
          </p:nvPr>
        </p:nvSpPr>
        <p:spPr>
          <a:xfrm>
            <a:off x="9376442" y="2079035"/>
            <a:ext cx="2257119" cy="606752"/>
          </a:xfrm>
          <a:noFill/>
        </p:spPr>
        <p:txBody>
          <a:bodyPr>
            <a:normAutofit/>
          </a:bodyPr>
          <a:lstStyle>
            <a:lvl1pPr marL="0" indent="0" algn="ctr">
              <a:buFontTx/>
              <a:buNone/>
              <a:defRPr sz="1600" b="1">
                <a:solidFill>
                  <a:schemeClr val="bg1"/>
                </a:solidFill>
              </a:defRPr>
            </a:lvl1pPr>
          </a:lstStyle>
          <a:p>
            <a:pPr lvl="0"/>
            <a:r>
              <a:rPr lang="en-US" dirty="0" smtClean="0"/>
              <a:t>Heading</a:t>
            </a:r>
          </a:p>
        </p:txBody>
      </p:sp>
      <p:sp>
        <p:nvSpPr>
          <p:cNvPr id="23" name="Content Placeholder 3"/>
          <p:cNvSpPr>
            <a:spLocks noGrp="1"/>
          </p:cNvSpPr>
          <p:nvPr>
            <p:ph sz="quarter" idx="26" hasCustomPrompt="1"/>
          </p:nvPr>
        </p:nvSpPr>
        <p:spPr>
          <a:xfrm>
            <a:off x="9448747" y="3147127"/>
            <a:ext cx="2081103" cy="2333135"/>
          </a:xfrm>
        </p:spPr>
        <p:txBody>
          <a:bodyPr/>
          <a:lstStyle>
            <a:lvl1pPr marL="0" indent="0" algn="ctr">
              <a:buFontTx/>
              <a:buNone/>
              <a:defRPr>
                <a:solidFill>
                  <a:schemeClr val="bg1"/>
                </a:solidFill>
              </a:defRPr>
            </a:lvl1pPr>
          </a:lstStyle>
          <a:p>
            <a:pPr lvl="0"/>
            <a:r>
              <a:rPr lang="en-US" dirty="0" smtClean="0"/>
              <a:t>Click to add text</a:t>
            </a:r>
            <a:endParaRPr lang="en-US" dirty="0"/>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89" y="6392804"/>
            <a:ext cx="2259914" cy="295291"/>
          </a:xfrm>
          <a:prstGeom prst="rect">
            <a:avLst/>
          </a:prstGeom>
        </p:spPr>
      </p:pic>
    </p:spTree>
    <p:extLst>
      <p:ext uri="{BB962C8B-B14F-4D97-AF65-F5344CB8AC3E}">
        <p14:creationId xmlns:p14="http://schemas.microsoft.com/office/powerpoint/2010/main" val="42334351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hree Item Horizontal Info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6"/>
            <a:ext cx="10515600" cy="777240"/>
          </a:xfrm>
        </p:spPr>
        <p:txBody>
          <a:bodyPr/>
          <a:lstStyle>
            <a:lvl1pPr>
              <a:defRPr/>
            </a:lvl1pPr>
          </a:lstStyle>
          <a:p>
            <a:r>
              <a:rPr lang="en-US" dirty="0" smtClean="0"/>
              <a:t>Slide Title</a:t>
            </a:r>
            <a:endParaRPr lang="en-US" dirty="0"/>
          </a:p>
        </p:txBody>
      </p:sp>
      <p:sp>
        <p:nvSpPr>
          <p:cNvPr id="9" name="Slide Number Placeholder 8"/>
          <p:cNvSpPr>
            <a:spLocks noGrp="1"/>
          </p:cNvSpPr>
          <p:nvPr>
            <p:ph type="sldNum" sz="quarter" idx="12"/>
          </p:nvPr>
        </p:nvSpPr>
        <p:spPr/>
        <p:txBody>
          <a:bodyPr/>
          <a:lstStyle>
            <a:lvl1pPr>
              <a:defRPr>
                <a:solidFill>
                  <a:schemeClr val="bg1">
                    <a:lumMod val="75000"/>
                  </a:schemeClr>
                </a:solidFill>
              </a:defRPr>
            </a:lvl1pPr>
          </a:lstStyle>
          <a:p>
            <a:fld id="{E6AB0CA8-27AE-4F82-A141-302F5F13940C}" type="slidenum">
              <a:rPr lang="en-US" smtClean="0"/>
              <a:pPr/>
              <a:t>‹#›</a:t>
            </a:fld>
            <a:endParaRPr lang="en-US"/>
          </a:p>
        </p:txBody>
      </p:sp>
      <p:sp>
        <p:nvSpPr>
          <p:cNvPr id="5" name="Text Placeholder 4"/>
          <p:cNvSpPr>
            <a:spLocks noGrp="1"/>
          </p:cNvSpPr>
          <p:nvPr>
            <p:ph type="body" sz="quarter" idx="14" hasCustomPrompt="1"/>
          </p:nvPr>
        </p:nvSpPr>
        <p:spPr>
          <a:xfrm>
            <a:off x="820534" y="1640793"/>
            <a:ext cx="3862561" cy="4342544"/>
          </a:xfrm>
          <a:noFill/>
        </p:spPr>
        <p:txBody>
          <a:bodyPr>
            <a:normAutofit/>
          </a:bodyPr>
          <a:lstStyle>
            <a:lvl1pPr marL="0" indent="0" algn="l">
              <a:buFontTx/>
              <a:buNone/>
              <a:defRPr sz="1350" b="0">
                <a:solidFill>
                  <a:schemeClr val="tx1"/>
                </a:solidFill>
              </a:defRPr>
            </a:lvl1pPr>
          </a:lstStyle>
          <a:p>
            <a:pPr lvl="0"/>
            <a:r>
              <a:rPr lang="en-US" dirty="0" smtClean="0"/>
              <a:t>Edit Master Styles</a:t>
            </a:r>
          </a:p>
        </p:txBody>
      </p:sp>
      <p:sp>
        <p:nvSpPr>
          <p:cNvPr id="20" name="Rectangle 19"/>
          <p:cNvSpPr/>
          <p:nvPr userDrawn="1"/>
        </p:nvSpPr>
        <p:spPr>
          <a:xfrm>
            <a:off x="4934256" y="3127566"/>
            <a:ext cx="6419545" cy="1243584"/>
          </a:xfrm>
          <a:prstGeom prst="rect">
            <a:avLst/>
          </a:prstGeom>
          <a:solidFill>
            <a:srgbClr val="A4D1EB"/>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0"/>
          </a:p>
        </p:txBody>
      </p:sp>
      <p:sp>
        <p:nvSpPr>
          <p:cNvPr id="21" name="Text Placeholder 4"/>
          <p:cNvSpPr>
            <a:spLocks noGrp="1"/>
          </p:cNvSpPr>
          <p:nvPr>
            <p:ph type="body" sz="quarter" idx="23" hasCustomPrompt="1"/>
          </p:nvPr>
        </p:nvSpPr>
        <p:spPr>
          <a:xfrm>
            <a:off x="5222937" y="3270225"/>
            <a:ext cx="6006168" cy="606752"/>
          </a:xfrm>
          <a:noFill/>
        </p:spPr>
        <p:txBody>
          <a:bodyPr>
            <a:normAutofit/>
          </a:bodyPr>
          <a:lstStyle>
            <a:lvl1pPr marL="0" indent="0" algn="l">
              <a:buFontTx/>
              <a:buNone/>
              <a:defRPr sz="1600" b="1">
                <a:solidFill>
                  <a:schemeClr val="bg1"/>
                </a:solidFill>
              </a:defRPr>
            </a:lvl1pPr>
          </a:lstStyle>
          <a:p>
            <a:pPr lvl="0"/>
            <a:r>
              <a:rPr lang="en-US" dirty="0" smtClean="0"/>
              <a:t>Click to add text</a:t>
            </a:r>
          </a:p>
        </p:txBody>
      </p:sp>
      <p:sp>
        <p:nvSpPr>
          <p:cNvPr id="14" name="Rectangle 13"/>
          <p:cNvSpPr/>
          <p:nvPr userDrawn="1"/>
        </p:nvSpPr>
        <p:spPr>
          <a:xfrm>
            <a:off x="4934256" y="1640793"/>
            <a:ext cx="6419545" cy="1243584"/>
          </a:xfrm>
          <a:prstGeom prst="rect">
            <a:avLst/>
          </a:prstGeom>
          <a:solidFill>
            <a:srgbClr val="80ABDB"/>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0"/>
          </a:p>
        </p:txBody>
      </p:sp>
      <p:sp>
        <p:nvSpPr>
          <p:cNvPr id="15" name="Text Placeholder 4"/>
          <p:cNvSpPr>
            <a:spLocks noGrp="1"/>
          </p:cNvSpPr>
          <p:nvPr>
            <p:ph type="body" sz="quarter" idx="25" hasCustomPrompt="1"/>
          </p:nvPr>
        </p:nvSpPr>
        <p:spPr>
          <a:xfrm>
            <a:off x="5200651" y="1755450"/>
            <a:ext cx="6028455" cy="606752"/>
          </a:xfrm>
          <a:noFill/>
        </p:spPr>
        <p:txBody>
          <a:bodyPr>
            <a:normAutofit/>
          </a:bodyPr>
          <a:lstStyle>
            <a:lvl1pPr marL="0" indent="0" algn="l">
              <a:buFontTx/>
              <a:buNone/>
              <a:defRPr sz="1600" b="1">
                <a:solidFill>
                  <a:schemeClr val="bg1"/>
                </a:solidFill>
              </a:defRPr>
            </a:lvl1pPr>
          </a:lstStyle>
          <a:p>
            <a:pPr lvl="0"/>
            <a:r>
              <a:rPr lang="en-US" dirty="0" smtClean="0"/>
              <a:t>Click to add text</a:t>
            </a:r>
          </a:p>
        </p:txBody>
      </p:sp>
      <p:sp>
        <p:nvSpPr>
          <p:cNvPr id="24" name="Rectangle 23"/>
          <p:cNvSpPr/>
          <p:nvPr userDrawn="1"/>
        </p:nvSpPr>
        <p:spPr>
          <a:xfrm rot="5400000">
            <a:off x="7524443" y="2153979"/>
            <a:ext cx="1239171" cy="6419545"/>
          </a:xfrm>
          <a:prstGeom prst="rect">
            <a:avLst/>
          </a:prstGeom>
          <a:solidFill>
            <a:srgbClr val="285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xt Placeholder 2"/>
          <p:cNvSpPr>
            <a:spLocks noGrp="1"/>
          </p:cNvSpPr>
          <p:nvPr>
            <p:ph type="body" idx="13" hasCustomPrompt="1"/>
          </p:nvPr>
        </p:nvSpPr>
        <p:spPr>
          <a:xfrm>
            <a:off x="5200651" y="4895504"/>
            <a:ext cx="6028455" cy="481750"/>
          </a:xfrm>
        </p:spPr>
        <p:txBody>
          <a:bodyPr anchor="t">
            <a:noAutofit/>
          </a:bodyPr>
          <a:lstStyle>
            <a:lvl1pPr marL="0" indent="0" algn="l">
              <a:lnSpc>
                <a:spcPts val="1800"/>
              </a:lnSpc>
              <a:spcAft>
                <a:spcPts val="0"/>
              </a:spcAft>
              <a:buNone/>
              <a:defRPr sz="1500" b="1">
                <a:solidFill>
                  <a:schemeClr val="bg1"/>
                </a:solidFill>
                <a:latin typeface="Century Gothic" panose="020B0502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add text</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89" y="6392804"/>
            <a:ext cx="2259914" cy="295291"/>
          </a:xfrm>
          <a:prstGeom prst="rect">
            <a:avLst/>
          </a:prstGeom>
        </p:spPr>
      </p:pic>
    </p:spTree>
    <p:extLst>
      <p:ext uri="{BB962C8B-B14F-4D97-AF65-F5344CB8AC3E}">
        <p14:creationId xmlns:p14="http://schemas.microsoft.com/office/powerpoint/2010/main" val="1998365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ingl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dirty="0" smtClean="0"/>
              <a:t>Add source or notes here</a:t>
            </a:r>
            <a:endParaRPr lang="en-US" dirty="0"/>
          </a:p>
        </p:txBody>
      </p:sp>
      <p:sp>
        <p:nvSpPr>
          <p:cNvPr id="6" name="Slide Number Placeholder 5"/>
          <p:cNvSpPr>
            <a:spLocks noGrp="1"/>
          </p:cNvSpPr>
          <p:nvPr>
            <p:ph type="sldNum" sz="quarter" idx="12"/>
          </p:nvPr>
        </p:nvSpPr>
        <p:spPr/>
        <p:txBody>
          <a:bodyPr/>
          <a:lstStyle/>
          <a:p>
            <a:fld id="{E6AB0CA8-27AE-4F82-A141-302F5F13940C}" type="slidenum">
              <a:rPr lang="en-US" smtClean="0"/>
              <a:t>‹#›</a:t>
            </a:fld>
            <a:endParaRPr lang="en-US"/>
          </a:p>
        </p:txBody>
      </p:sp>
    </p:spTree>
    <p:extLst>
      <p:ext uri="{BB962C8B-B14F-4D97-AF65-F5344CB8AC3E}">
        <p14:creationId xmlns:p14="http://schemas.microsoft.com/office/powerpoint/2010/main" val="32117265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our Item Horizontal Info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6"/>
            <a:ext cx="10515600" cy="777240"/>
          </a:xfrm>
        </p:spPr>
        <p:txBody>
          <a:bodyPr/>
          <a:lstStyle>
            <a:lvl1pPr>
              <a:defRPr/>
            </a:lvl1pPr>
          </a:lstStyle>
          <a:p>
            <a:r>
              <a:rPr lang="en-US" dirty="0" smtClean="0"/>
              <a:t>Slide Title</a:t>
            </a:r>
            <a:endParaRPr lang="en-US" dirty="0"/>
          </a:p>
        </p:txBody>
      </p:sp>
      <p:sp>
        <p:nvSpPr>
          <p:cNvPr id="9" name="Slide Number Placeholder 8"/>
          <p:cNvSpPr>
            <a:spLocks noGrp="1"/>
          </p:cNvSpPr>
          <p:nvPr>
            <p:ph type="sldNum" sz="quarter" idx="12"/>
          </p:nvPr>
        </p:nvSpPr>
        <p:spPr/>
        <p:txBody>
          <a:bodyPr/>
          <a:lstStyle>
            <a:lvl1pPr>
              <a:defRPr>
                <a:solidFill>
                  <a:schemeClr val="bg1">
                    <a:lumMod val="75000"/>
                  </a:schemeClr>
                </a:solidFill>
              </a:defRPr>
            </a:lvl1pPr>
          </a:lstStyle>
          <a:p>
            <a:fld id="{E6AB0CA8-27AE-4F82-A141-302F5F13940C}" type="slidenum">
              <a:rPr lang="en-US" smtClean="0"/>
              <a:pPr/>
              <a:t>‹#›</a:t>
            </a:fld>
            <a:endParaRPr lang="en-US"/>
          </a:p>
        </p:txBody>
      </p:sp>
      <p:sp>
        <p:nvSpPr>
          <p:cNvPr id="5" name="Text Placeholder 4"/>
          <p:cNvSpPr>
            <a:spLocks noGrp="1"/>
          </p:cNvSpPr>
          <p:nvPr>
            <p:ph type="body" sz="quarter" idx="14" hasCustomPrompt="1"/>
          </p:nvPr>
        </p:nvSpPr>
        <p:spPr>
          <a:xfrm>
            <a:off x="820534" y="1640793"/>
            <a:ext cx="3862561" cy="4342544"/>
          </a:xfrm>
          <a:noFill/>
        </p:spPr>
        <p:txBody>
          <a:bodyPr>
            <a:normAutofit/>
          </a:bodyPr>
          <a:lstStyle>
            <a:lvl1pPr marL="0" indent="0" algn="l">
              <a:buFontTx/>
              <a:buNone/>
              <a:defRPr sz="1350" b="0">
                <a:solidFill>
                  <a:schemeClr val="tx1"/>
                </a:solidFill>
              </a:defRPr>
            </a:lvl1pPr>
          </a:lstStyle>
          <a:p>
            <a:pPr lvl="0"/>
            <a:r>
              <a:rPr lang="en-US" dirty="0" smtClean="0"/>
              <a:t>Edit Master Styles</a:t>
            </a:r>
          </a:p>
        </p:txBody>
      </p:sp>
      <p:sp>
        <p:nvSpPr>
          <p:cNvPr id="12" name="Rectangle 11"/>
          <p:cNvSpPr/>
          <p:nvPr userDrawn="1"/>
        </p:nvSpPr>
        <p:spPr>
          <a:xfrm rot="5400000">
            <a:off x="7793255" y="1890607"/>
            <a:ext cx="930344" cy="6432807"/>
          </a:xfrm>
          <a:prstGeom prst="rect">
            <a:avLst/>
          </a:prstGeom>
          <a:solidFill>
            <a:srgbClr val="002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userDrawn="1"/>
        </p:nvSpPr>
        <p:spPr>
          <a:xfrm rot="5400000">
            <a:off x="7799781" y="844150"/>
            <a:ext cx="930344" cy="6432807"/>
          </a:xfrm>
          <a:prstGeom prst="rect">
            <a:avLst/>
          </a:prstGeom>
          <a:solidFill>
            <a:srgbClr val="A4D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userDrawn="1"/>
        </p:nvSpPr>
        <p:spPr>
          <a:xfrm rot="5400000">
            <a:off x="7799781" y="-193029"/>
            <a:ext cx="930344" cy="6432807"/>
          </a:xfrm>
          <a:prstGeom prst="rect">
            <a:avLst/>
          </a:prstGeom>
          <a:solidFill>
            <a:srgbClr val="327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userDrawn="1"/>
        </p:nvSpPr>
        <p:spPr>
          <a:xfrm rot="5400000">
            <a:off x="7793152" y="-1225729"/>
            <a:ext cx="930344" cy="6419551"/>
          </a:xfrm>
          <a:prstGeom prst="rect">
            <a:avLst/>
          </a:prstGeom>
          <a:solidFill>
            <a:srgbClr val="8E9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Text Placeholder 2"/>
          <p:cNvSpPr>
            <a:spLocks noGrp="1"/>
          </p:cNvSpPr>
          <p:nvPr>
            <p:ph type="body" idx="11" hasCustomPrompt="1"/>
          </p:nvPr>
        </p:nvSpPr>
        <p:spPr>
          <a:xfrm>
            <a:off x="5314946" y="1679059"/>
            <a:ext cx="6028455" cy="481750"/>
          </a:xfrm>
        </p:spPr>
        <p:txBody>
          <a:bodyPr anchor="t">
            <a:noAutofit/>
          </a:bodyPr>
          <a:lstStyle>
            <a:lvl1pPr marL="0" indent="0" algn="l">
              <a:lnSpc>
                <a:spcPts val="1800"/>
              </a:lnSpc>
              <a:spcAft>
                <a:spcPts val="0"/>
              </a:spcAft>
              <a:buNone/>
              <a:defRPr sz="1500" b="1">
                <a:solidFill>
                  <a:schemeClr val="bg1"/>
                </a:solidFill>
                <a:latin typeface="Century Gothic" panose="020B0502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add text</a:t>
            </a:r>
          </a:p>
        </p:txBody>
      </p:sp>
      <p:sp>
        <p:nvSpPr>
          <p:cNvPr id="22" name="Text Placeholder 2"/>
          <p:cNvSpPr>
            <a:spLocks noGrp="1"/>
          </p:cNvSpPr>
          <p:nvPr>
            <p:ph type="body" idx="15" hasCustomPrompt="1"/>
          </p:nvPr>
        </p:nvSpPr>
        <p:spPr>
          <a:xfrm>
            <a:off x="5314946" y="2720123"/>
            <a:ext cx="6028455" cy="481750"/>
          </a:xfrm>
        </p:spPr>
        <p:txBody>
          <a:bodyPr anchor="t">
            <a:noAutofit/>
          </a:bodyPr>
          <a:lstStyle>
            <a:lvl1pPr marL="0" indent="0" algn="l">
              <a:lnSpc>
                <a:spcPts val="1800"/>
              </a:lnSpc>
              <a:spcAft>
                <a:spcPts val="0"/>
              </a:spcAft>
              <a:buNone/>
              <a:defRPr sz="1500" b="1">
                <a:solidFill>
                  <a:schemeClr val="bg1"/>
                </a:solidFill>
                <a:latin typeface="Century Gothic" panose="020B0502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add text</a:t>
            </a:r>
          </a:p>
        </p:txBody>
      </p:sp>
      <p:sp>
        <p:nvSpPr>
          <p:cNvPr id="23" name="Text Placeholder 2"/>
          <p:cNvSpPr>
            <a:spLocks noGrp="1"/>
          </p:cNvSpPr>
          <p:nvPr>
            <p:ph type="body" idx="13" hasCustomPrompt="1"/>
          </p:nvPr>
        </p:nvSpPr>
        <p:spPr>
          <a:xfrm>
            <a:off x="5314946" y="3766580"/>
            <a:ext cx="6028455" cy="481750"/>
          </a:xfrm>
        </p:spPr>
        <p:txBody>
          <a:bodyPr anchor="t">
            <a:noAutofit/>
          </a:bodyPr>
          <a:lstStyle>
            <a:lvl1pPr marL="0" indent="0" algn="l">
              <a:lnSpc>
                <a:spcPts val="1800"/>
              </a:lnSpc>
              <a:spcAft>
                <a:spcPts val="0"/>
              </a:spcAft>
              <a:buNone/>
              <a:defRPr sz="1500" b="1">
                <a:solidFill>
                  <a:schemeClr val="bg1"/>
                </a:solidFill>
                <a:latin typeface="Century Gothic" panose="020B0502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add text</a:t>
            </a:r>
          </a:p>
        </p:txBody>
      </p:sp>
      <p:sp>
        <p:nvSpPr>
          <p:cNvPr id="26" name="Text Placeholder 2"/>
          <p:cNvSpPr>
            <a:spLocks noGrp="1"/>
          </p:cNvSpPr>
          <p:nvPr>
            <p:ph type="body" idx="16" hasCustomPrompt="1"/>
          </p:nvPr>
        </p:nvSpPr>
        <p:spPr>
          <a:xfrm>
            <a:off x="5314946" y="4795566"/>
            <a:ext cx="6028455" cy="481750"/>
          </a:xfrm>
        </p:spPr>
        <p:txBody>
          <a:bodyPr anchor="t">
            <a:noAutofit/>
          </a:bodyPr>
          <a:lstStyle>
            <a:lvl1pPr marL="0" indent="0" algn="l">
              <a:lnSpc>
                <a:spcPts val="1800"/>
              </a:lnSpc>
              <a:spcAft>
                <a:spcPts val="0"/>
              </a:spcAft>
              <a:buNone/>
              <a:defRPr sz="1500" b="1">
                <a:solidFill>
                  <a:schemeClr val="bg1"/>
                </a:solidFill>
                <a:latin typeface="Century Gothic" panose="020B0502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add text</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89" y="6392804"/>
            <a:ext cx="2259914" cy="295291"/>
          </a:xfrm>
          <a:prstGeom prst="rect">
            <a:avLst/>
          </a:prstGeom>
        </p:spPr>
      </p:pic>
    </p:spTree>
    <p:extLst>
      <p:ext uri="{BB962C8B-B14F-4D97-AF65-F5344CB8AC3E}">
        <p14:creationId xmlns:p14="http://schemas.microsoft.com/office/powerpoint/2010/main" val="13296397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Five Item Horizontal Info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6"/>
            <a:ext cx="10515600" cy="777240"/>
          </a:xfrm>
        </p:spPr>
        <p:txBody>
          <a:bodyPr/>
          <a:lstStyle>
            <a:lvl1pPr>
              <a:defRPr/>
            </a:lvl1pPr>
          </a:lstStyle>
          <a:p>
            <a:r>
              <a:rPr lang="en-US" dirty="0" smtClean="0"/>
              <a:t>Slide Title</a:t>
            </a:r>
            <a:endParaRPr lang="en-US" dirty="0"/>
          </a:p>
        </p:txBody>
      </p:sp>
      <p:sp>
        <p:nvSpPr>
          <p:cNvPr id="9" name="Slide Number Placeholder 8"/>
          <p:cNvSpPr>
            <a:spLocks noGrp="1"/>
          </p:cNvSpPr>
          <p:nvPr>
            <p:ph type="sldNum" sz="quarter" idx="12"/>
          </p:nvPr>
        </p:nvSpPr>
        <p:spPr/>
        <p:txBody>
          <a:bodyPr/>
          <a:lstStyle>
            <a:lvl1pPr>
              <a:defRPr>
                <a:solidFill>
                  <a:schemeClr val="bg1">
                    <a:lumMod val="75000"/>
                  </a:schemeClr>
                </a:solidFill>
              </a:defRPr>
            </a:lvl1pPr>
          </a:lstStyle>
          <a:p>
            <a:fld id="{E6AB0CA8-27AE-4F82-A141-302F5F13940C}" type="slidenum">
              <a:rPr lang="en-US" smtClean="0"/>
              <a:pPr/>
              <a:t>‹#›</a:t>
            </a:fld>
            <a:endParaRPr lang="en-US"/>
          </a:p>
        </p:txBody>
      </p:sp>
      <p:sp>
        <p:nvSpPr>
          <p:cNvPr id="5" name="Text Placeholder 4"/>
          <p:cNvSpPr>
            <a:spLocks noGrp="1"/>
          </p:cNvSpPr>
          <p:nvPr>
            <p:ph type="body" sz="quarter" idx="14" hasCustomPrompt="1"/>
          </p:nvPr>
        </p:nvSpPr>
        <p:spPr>
          <a:xfrm>
            <a:off x="820534" y="1640793"/>
            <a:ext cx="3862561" cy="4342544"/>
          </a:xfrm>
          <a:noFill/>
        </p:spPr>
        <p:txBody>
          <a:bodyPr>
            <a:normAutofit/>
          </a:bodyPr>
          <a:lstStyle>
            <a:lvl1pPr marL="0" indent="0" algn="l">
              <a:buFontTx/>
              <a:buNone/>
              <a:defRPr sz="1350" b="0">
                <a:solidFill>
                  <a:schemeClr val="tx1"/>
                </a:solidFill>
              </a:defRPr>
            </a:lvl1pPr>
          </a:lstStyle>
          <a:p>
            <a:pPr lvl="0"/>
            <a:r>
              <a:rPr lang="en-US" dirty="0" smtClean="0"/>
              <a:t>Edit Master Styles</a:t>
            </a:r>
          </a:p>
        </p:txBody>
      </p:sp>
      <p:sp>
        <p:nvSpPr>
          <p:cNvPr id="14" name="Rectangle 13"/>
          <p:cNvSpPr/>
          <p:nvPr userDrawn="1"/>
        </p:nvSpPr>
        <p:spPr>
          <a:xfrm rot="5400000">
            <a:off x="7861153" y="2204098"/>
            <a:ext cx="794342" cy="6419547"/>
          </a:xfrm>
          <a:prstGeom prst="rect">
            <a:avLst/>
          </a:prstGeom>
          <a:solidFill>
            <a:srgbClr val="285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userDrawn="1"/>
        </p:nvSpPr>
        <p:spPr>
          <a:xfrm rot="5400000">
            <a:off x="7864521" y="1352496"/>
            <a:ext cx="794342" cy="6426283"/>
          </a:xfrm>
          <a:prstGeom prst="rect">
            <a:avLst/>
          </a:prstGeom>
          <a:solidFill>
            <a:srgbClr val="327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p:cNvSpPr/>
          <p:nvPr userDrawn="1"/>
        </p:nvSpPr>
        <p:spPr>
          <a:xfrm rot="5400000">
            <a:off x="7857890" y="511733"/>
            <a:ext cx="794342" cy="6426075"/>
          </a:xfrm>
          <a:prstGeom prst="rect">
            <a:avLst/>
          </a:prstGeom>
          <a:solidFill>
            <a:srgbClr val="4EA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userDrawn="1"/>
        </p:nvSpPr>
        <p:spPr>
          <a:xfrm rot="5400000">
            <a:off x="7864521" y="-340833"/>
            <a:ext cx="794342" cy="6439335"/>
          </a:xfrm>
          <a:prstGeom prst="rect">
            <a:avLst/>
          </a:prstGeom>
          <a:solidFill>
            <a:srgbClr val="80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p:cNvSpPr/>
          <p:nvPr userDrawn="1"/>
        </p:nvSpPr>
        <p:spPr>
          <a:xfrm rot="5400000">
            <a:off x="7857892" y="-1175073"/>
            <a:ext cx="794342" cy="6426076"/>
          </a:xfrm>
          <a:prstGeom prst="rect">
            <a:avLst/>
          </a:prstGeom>
          <a:solidFill>
            <a:srgbClr val="8E9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xt Placeholder 2"/>
          <p:cNvSpPr>
            <a:spLocks noGrp="1"/>
          </p:cNvSpPr>
          <p:nvPr>
            <p:ph type="body" idx="11" hasCustomPrompt="1"/>
          </p:nvPr>
        </p:nvSpPr>
        <p:spPr>
          <a:xfrm>
            <a:off x="5314947" y="1786910"/>
            <a:ext cx="6028455" cy="481750"/>
          </a:xfrm>
        </p:spPr>
        <p:txBody>
          <a:bodyPr anchor="t">
            <a:noAutofit/>
          </a:bodyPr>
          <a:lstStyle>
            <a:lvl1pPr marL="0" indent="0" algn="l">
              <a:lnSpc>
                <a:spcPct val="100000"/>
              </a:lnSpc>
              <a:spcAft>
                <a:spcPts val="0"/>
              </a:spcAft>
              <a:buNone/>
              <a:defRPr sz="1500" b="1">
                <a:solidFill>
                  <a:schemeClr val="bg1"/>
                </a:solidFill>
                <a:latin typeface="Century Gothic" panose="020B0502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add text</a:t>
            </a:r>
          </a:p>
        </p:txBody>
      </p:sp>
      <p:sp>
        <p:nvSpPr>
          <p:cNvPr id="27" name="Text Placeholder 2"/>
          <p:cNvSpPr>
            <a:spLocks noGrp="1"/>
          </p:cNvSpPr>
          <p:nvPr>
            <p:ph type="body" idx="15" hasCustomPrompt="1"/>
          </p:nvPr>
        </p:nvSpPr>
        <p:spPr>
          <a:xfrm>
            <a:off x="5314947" y="2637206"/>
            <a:ext cx="6028455" cy="481750"/>
          </a:xfrm>
        </p:spPr>
        <p:txBody>
          <a:bodyPr anchor="t">
            <a:noAutofit/>
          </a:bodyPr>
          <a:lstStyle>
            <a:lvl1pPr marL="0" indent="0" algn="l">
              <a:lnSpc>
                <a:spcPts val="1800"/>
              </a:lnSpc>
              <a:spcAft>
                <a:spcPts val="0"/>
              </a:spcAft>
              <a:buNone/>
              <a:defRPr lang="en-US" sz="1500" b="1" kern="1200" dirty="0" smtClean="0">
                <a:solidFill>
                  <a:schemeClr val="bg1"/>
                </a:solidFill>
                <a:latin typeface="Century Gothic" panose="020B0502020202020204" pitchFamily="34" charset="0"/>
                <a:ea typeface="+mn-ea"/>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914400" rtl="0" eaLnBrk="1" latinLnBrk="0" hangingPunct="1">
              <a:lnSpc>
                <a:spcPct val="100000"/>
              </a:lnSpc>
              <a:spcBef>
                <a:spcPts val="600"/>
              </a:spcBef>
              <a:spcAft>
                <a:spcPts val="0"/>
              </a:spcAft>
              <a:buClr>
                <a:srgbClr val="00A9E0"/>
              </a:buClr>
              <a:buFont typeface="Arial" panose="020B0604020202020204" pitchFamily="34" charset="0"/>
              <a:buNone/>
            </a:pPr>
            <a:r>
              <a:rPr lang="en-US" dirty="0" smtClean="0"/>
              <a:t>Click to add text</a:t>
            </a:r>
          </a:p>
        </p:txBody>
      </p:sp>
      <p:sp>
        <p:nvSpPr>
          <p:cNvPr id="28" name="Text Placeholder 2"/>
          <p:cNvSpPr>
            <a:spLocks noGrp="1"/>
          </p:cNvSpPr>
          <p:nvPr>
            <p:ph type="body" idx="13" hasCustomPrompt="1"/>
          </p:nvPr>
        </p:nvSpPr>
        <p:spPr>
          <a:xfrm>
            <a:off x="5314947" y="3480369"/>
            <a:ext cx="6028455" cy="481750"/>
          </a:xfrm>
        </p:spPr>
        <p:txBody>
          <a:bodyPr anchor="t">
            <a:noAutofit/>
          </a:bodyPr>
          <a:lstStyle>
            <a:lvl1pPr marL="0" indent="0" algn="l">
              <a:lnSpc>
                <a:spcPts val="1800"/>
              </a:lnSpc>
              <a:spcAft>
                <a:spcPts val="0"/>
              </a:spcAft>
              <a:buNone/>
              <a:defRPr lang="en-US" sz="1500" b="1" kern="1200" dirty="0" smtClean="0">
                <a:solidFill>
                  <a:schemeClr val="bg1"/>
                </a:solidFill>
                <a:latin typeface="Century Gothic" panose="020B0502020202020204" pitchFamily="34" charset="0"/>
                <a:ea typeface="+mn-ea"/>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914400" rtl="0" eaLnBrk="1" latinLnBrk="0" hangingPunct="1">
              <a:lnSpc>
                <a:spcPct val="100000"/>
              </a:lnSpc>
              <a:spcBef>
                <a:spcPts val="600"/>
              </a:spcBef>
              <a:spcAft>
                <a:spcPts val="0"/>
              </a:spcAft>
              <a:buClr>
                <a:srgbClr val="00A9E0"/>
              </a:buClr>
              <a:buFont typeface="Arial" panose="020B0604020202020204" pitchFamily="34" charset="0"/>
              <a:buNone/>
            </a:pPr>
            <a:r>
              <a:rPr lang="en-US" dirty="0" smtClean="0"/>
              <a:t>Click to add text</a:t>
            </a:r>
          </a:p>
        </p:txBody>
      </p:sp>
      <p:sp>
        <p:nvSpPr>
          <p:cNvPr id="29" name="Text Placeholder 2"/>
          <p:cNvSpPr>
            <a:spLocks noGrp="1"/>
          </p:cNvSpPr>
          <p:nvPr>
            <p:ph type="body" idx="16" hasCustomPrompt="1"/>
          </p:nvPr>
        </p:nvSpPr>
        <p:spPr>
          <a:xfrm>
            <a:off x="5314947" y="4318940"/>
            <a:ext cx="6028455" cy="481750"/>
          </a:xfrm>
        </p:spPr>
        <p:txBody>
          <a:bodyPr anchor="t">
            <a:noAutofit/>
          </a:bodyPr>
          <a:lstStyle>
            <a:lvl1pPr marL="0" indent="0" algn="l">
              <a:lnSpc>
                <a:spcPts val="1800"/>
              </a:lnSpc>
              <a:spcAft>
                <a:spcPts val="0"/>
              </a:spcAft>
              <a:buNone/>
              <a:defRPr lang="en-US" sz="1500" b="1" kern="1200" dirty="0" smtClean="0">
                <a:solidFill>
                  <a:schemeClr val="bg1"/>
                </a:solidFill>
                <a:latin typeface="Century Gothic" panose="020B0502020202020204" pitchFamily="34" charset="0"/>
                <a:ea typeface="+mn-ea"/>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914400" rtl="0" eaLnBrk="1" latinLnBrk="0" hangingPunct="1">
              <a:lnSpc>
                <a:spcPct val="100000"/>
              </a:lnSpc>
              <a:spcBef>
                <a:spcPts val="600"/>
              </a:spcBef>
              <a:spcAft>
                <a:spcPts val="0"/>
              </a:spcAft>
              <a:buClr>
                <a:srgbClr val="00A9E0"/>
              </a:buClr>
              <a:buFont typeface="Arial" panose="020B0604020202020204" pitchFamily="34" charset="0"/>
              <a:buNone/>
            </a:pPr>
            <a:r>
              <a:rPr lang="en-US" dirty="0" smtClean="0"/>
              <a:t>Click to add text</a:t>
            </a:r>
          </a:p>
        </p:txBody>
      </p:sp>
      <p:sp>
        <p:nvSpPr>
          <p:cNvPr id="30" name="Text Placeholder 2"/>
          <p:cNvSpPr>
            <a:spLocks noGrp="1"/>
          </p:cNvSpPr>
          <p:nvPr>
            <p:ph type="body" idx="17" hasCustomPrompt="1"/>
          </p:nvPr>
        </p:nvSpPr>
        <p:spPr>
          <a:xfrm>
            <a:off x="5314947" y="5180698"/>
            <a:ext cx="6028455" cy="481750"/>
          </a:xfrm>
        </p:spPr>
        <p:txBody>
          <a:bodyPr anchor="t">
            <a:noAutofit/>
          </a:bodyPr>
          <a:lstStyle>
            <a:lvl1pPr marL="0" indent="0" algn="l">
              <a:lnSpc>
                <a:spcPts val="1800"/>
              </a:lnSpc>
              <a:spcAft>
                <a:spcPts val="0"/>
              </a:spcAft>
              <a:buNone/>
              <a:defRPr lang="en-US" sz="1500" b="1" kern="1200" dirty="0" smtClean="0">
                <a:solidFill>
                  <a:schemeClr val="bg1"/>
                </a:solidFill>
                <a:latin typeface="Century Gothic" panose="020B0502020202020204" pitchFamily="34" charset="0"/>
                <a:ea typeface="+mn-ea"/>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914400" rtl="0" eaLnBrk="1" latinLnBrk="0" hangingPunct="1">
              <a:lnSpc>
                <a:spcPct val="100000"/>
              </a:lnSpc>
              <a:spcBef>
                <a:spcPts val="600"/>
              </a:spcBef>
              <a:spcAft>
                <a:spcPts val="0"/>
              </a:spcAft>
              <a:buClr>
                <a:srgbClr val="00A9E0"/>
              </a:buClr>
              <a:buFont typeface="Arial" panose="020B0604020202020204" pitchFamily="34" charset="0"/>
              <a:buNone/>
            </a:pPr>
            <a:r>
              <a:rPr lang="en-US" dirty="0" smtClean="0"/>
              <a:t>Click to add text</a:t>
            </a:r>
          </a:p>
        </p:txBody>
      </p:sp>
      <p:pic>
        <p:nvPicPr>
          <p:cNvPr id="31" name="Picture 3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89" y="6392804"/>
            <a:ext cx="2259914" cy="295291"/>
          </a:xfrm>
          <a:prstGeom prst="rect">
            <a:avLst/>
          </a:prstGeom>
        </p:spPr>
      </p:pic>
    </p:spTree>
    <p:extLst>
      <p:ext uri="{BB962C8B-B14F-4D97-AF65-F5344CB8AC3E}">
        <p14:creationId xmlns:p14="http://schemas.microsoft.com/office/powerpoint/2010/main" val="33460394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Centered 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ctr">
              <a:defRPr sz="2700"/>
            </a:lvl1pPr>
          </a:lstStyle>
          <a:p>
            <a:r>
              <a:rPr lang="en-US" dirty="0" smtClean="0"/>
              <a:t>Slide Title</a:t>
            </a:r>
            <a:endParaRPr lang="en-US" dirty="0"/>
          </a:p>
        </p:txBody>
      </p:sp>
      <p:sp>
        <p:nvSpPr>
          <p:cNvPr id="6" name="Slide Number Placeholder 5"/>
          <p:cNvSpPr>
            <a:spLocks noGrp="1"/>
          </p:cNvSpPr>
          <p:nvPr>
            <p:ph type="sldNum" sz="quarter" idx="12"/>
          </p:nvPr>
        </p:nvSpPr>
        <p:spPr/>
        <p:txBody>
          <a:bodyPr/>
          <a:lstStyle/>
          <a:p>
            <a:fld id="{E6AB0CA8-27AE-4F82-A141-302F5F13940C}" type="slidenum">
              <a:rPr lang="en-US" smtClean="0"/>
              <a:t>‹#›</a:t>
            </a:fld>
            <a:endParaRPr lang="en-US"/>
          </a:p>
        </p:txBody>
      </p:sp>
      <p:sp>
        <p:nvSpPr>
          <p:cNvPr id="7" name="Text Placeholder 6"/>
          <p:cNvSpPr>
            <a:spLocks noGrp="1"/>
          </p:cNvSpPr>
          <p:nvPr>
            <p:ph type="body" sz="quarter" idx="13" hasCustomPrompt="1"/>
          </p:nvPr>
        </p:nvSpPr>
        <p:spPr>
          <a:xfrm>
            <a:off x="838200" y="1295400"/>
            <a:ext cx="10515600" cy="1106488"/>
          </a:xfrm>
        </p:spPr>
        <p:txBody>
          <a:bodyPr>
            <a:normAutofit/>
          </a:bodyPr>
          <a:lstStyle>
            <a:lvl1pPr marL="0" indent="0" algn="ctr">
              <a:buFontTx/>
              <a:buNone/>
              <a:defRPr sz="1800">
                <a:solidFill>
                  <a:srgbClr val="012169"/>
                </a:solidFill>
                <a:latin typeface="Century Gothic" panose="020B0502020202020204" pitchFamily="34" charset="0"/>
              </a:defRPr>
            </a:lvl1pPr>
          </a:lstStyle>
          <a:p>
            <a:pPr lvl="0"/>
            <a:r>
              <a:rPr lang="en-US" dirty="0" smtClean="0"/>
              <a:t>Subtitle</a:t>
            </a:r>
          </a:p>
        </p:txBody>
      </p:sp>
    </p:spTree>
    <p:extLst>
      <p:ext uri="{BB962C8B-B14F-4D97-AF65-F5344CB8AC3E}">
        <p14:creationId xmlns:p14="http://schemas.microsoft.com/office/powerpoint/2010/main" val="496247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838200" y="1324600"/>
            <a:ext cx="10515600" cy="580401"/>
          </a:xfrm>
        </p:spPr>
        <p:txBody>
          <a:bodyPr/>
          <a:lstStyle>
            <a:lvl1pPr marL="0" indent="0">
              <a:buFontTx/>
              <a:buNone/>
              <a:defRPr b="1">
                <a:solidFill>
                  <a:srgbClr val="012169"/>
                </a:solidFill>
                <a:latin typeface="Arial Narrow" panose="020B0606020202030204" pitchFamily="34" charset="0"/>
              </a:defRPr>
            </a:lvl1pPr>
          </a:lstStyle>
          <a:p>
            <a:pPr lvl="0"/>
            <a:r>
              <a:rPr lang="en-US" smtClean="0"/>
              <a:t>Edit Master text styles</a:t>
            </a:r>
          </a:p>
        </p:txBody>
      </p:sp>
      <p:sp>
        <p:nvSpPr>
          <p:cNvPr id="6" name="Slide Number Placeholder 5"/>
          <p:cNvSpPr>
            <a:spLocks noGrp="1"/>
          </p:cNvSpPr>
          <p:nvPr>
            <p:ph type="sldNum" sz="quarter" idx="12"/>
          </p:nvPr>
        </p:nvSpPr>
        <p:spPr/>
        <p:txBody>
          <a:bodyPr/>
          <a:lstStyle/>
          <a:p>
            <a:fld id="{E6AB0CA8-27AE-4F82-A141-302F5F13940C}" type="slidenum">
              <a:rPr lang="en-US" smtClean="0"/>
              <a:t>‹#›</a:t>
            </a:fld>
            <a:endParaRPr lang="en-US"/>
          </a:p>
        </p:txBody>
      </p:sp>
      <p:sp>
        <p:nvSpPr>
          <p:cNvPr id="7" name="Chart Placeholder 6"/>
          <p:cNvSpPr>
            <a:spLocks noGrp="1"/>
          </p:cNvSpPr>
          <p:nvPr>
            <p:ph type="chart" sz="quarter" idx="13"/>
          </p:nvPr>
        </p:nvSpPr>
        <p:spPr>
          <a:xfrm>
            <a:off x="838200" y="2466976"/>
            <a:ext cx="10515600" cy="3638549"/>
          </a:xfrm>
        </p:spPr>
        <p:txBody>
          <a:bodyPr/>
          <a:lstStyle>
            <a:lvl1pPr marL="0" indent="0">
              <a:buFontTx/>
              <a:buNone/>
              <a:defRPr/>
            </a:lvl1pPr>
          </a:lstStyle>
          <a:p>
            <a:r>
              <a:rPr lang="en-US" smtClean="0"/>
              <a:t>Click icon to add chart</a:t>
            </a:r>
            <a:endParaRPr lang="en-US" dirty="0"/>
          </a:p>
        </p:txBody>
      </p:sp>
      <p:sp>
        <p:nvSpPr>
          <p:cNvPr id="9" name="Text Placeholder 8"/>
          <p:cNvSpPr>
            <a:spLocks noGrp="1"/>
          </p:cNvSpPr>
          <p:nvPr>
            <p:ph type="body" sz="quarter" idx="14" hasCustomPrompt="1"/>
          </p:nvPr>
        </p:nvSpPr>
        <p:spPr>
          <a:xfrm>
            <a:off x="838200" y="1981201"/>
            <a:ext cx="10515600" cy="409575"/>
          </a:xfrm>
        </p:spPr>
        <p:txBody>
          <a:bodyPr>
            <a:normAutofit/>
          </a:bodyPr>
          <a:lstStyle>
            <a:lvl1pPr marL="0" indent="0">
              <a:buFontTx/>
              <a:buNone/>
              <a:defRPr sz="1350" b="1" baseline="0"/>
            </a:lvl1pPr>
          </a:lstStyle>
          <a:p>
            <a:pPr lvl="0"/>
            <a:r>
              <a:rPr lang="en-US" dirty="0" smtClean="0"/>
              <a:t>Chart Title</a:t>
            </a:r>
          </a:p>
        </p:txBody>
      </p:sp>
    </p:spTree>
    <p:extLst>
      <p:ext uri="{BB962C8B-B14F-4D97-AF65-F5344CB8AC3E}">
        <p14:creationId xmlns:p14="http://schemas.microsoft.com/office/powerpoint/2010/main" val="13742991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914400" y="2176240"/>
            <a:ext cx="10363200" cy="772059"/>
          </a:xfrm>
        </p:spPr>
        <p:txBody>
          <a:bodyPr anchor="b">
            <a:normAutofit/>
          </a:bodyPr>
          <a:lstStyle>
            <a:lvl1pPr algn="ctr">
              <a:defRPr sz="3200">
                <a:solidFill>
                  <a:schemeClr val="bg1"/>
                </a:solidFill>
              </a:defRPr>
            </a:lvl1pPr>
          </a:lstStyle>
          <a:p>
            <a:r>
              <a:rPr lang="en-US" dirty="0" smtClean="0"/>
              <a:t>Section Title</a:t>
            </a:r>
            <a:endParaRPr lang="en-US" dirty="0"/>
          </a:p>
        </p:txBody>
      </p:sp>
      <p:sp>
        <p:nvSpPr>
          <p:cNvPr id="3" name="Subtitle 2"/>
          <p:cNvSpPr>
            <a:spLocks noGrp="1"/>
          </p:cNvSpPr>
          <p:nvPr>
            <p:ph type="subTitle" idx="1"/>
          </p:nvPr>
        </p:nvSpPr>
        <p:spPr>
          <a:xfrm>
            <a:off x="914400" y="3103396"/>
            <a:ext cx="10363200" cy="561546"/>
          </a:xfrm>
        </p:spPr>
        <p:txBody>
          <a:bodyPr>
            <a:normAutofit/>
          </a:bodyPr>
          <a:lstStyle>
            <a:lvl1pPr marL="0" indent="0" algn="ctr">
              <a:buNone/>
              <a:defRPr sz="1800" b="1">
                <a:solidFill>
                  <a:schemeClr val="bg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9450082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11069577" cy="768096"/>
          </a:xfrm>
        </p:spPr>
        <p:txBody>
          <a:bodyPr anchor="t"/>
          <a:lstStyle>
            <a:lvl1pPr>
              <a:defRPr sz="3200"/>
            </a:lvl1pPr>
          </a:lstStyle>
          <a:p>
            <a:r>
              <a:rPr lang="en-US" dirty="0" smtClean="0"/>
              <a:t>Bio Slide Sample</a:t>
            </a:r>
            <a:endParaRPr lang="en-US" dirty="0"/>
          </a:p>
        </p:txBody>
      </p:sp>
      <p:sp>
        <p:nvSpPr>
          <p:cNvPr id="3" name="Picture Placeholder 2"/>
          <p:cNvSpPr>
            <a:spLocks noGrp="1"/>
          </p:cNvSpPr>
          <p:nvPr>
            <p:ph type="pic" idx="1" hasCustomPrompt="1"/>
          </p:nvPr>
        </p:nvSpPr>
        <p:spPr>
          <a:xfrm>
            <a:off x="839787" y="1994838"/>
            <a:ext cx="2148840" cy="2148840"/>
          </a:xfrm>
          <a:solidFill>
            <a:schemeClr val="bg1"/>
          </a:solidFill>
          <a:effectLst>
            <a:outerShdw blurRad="50800" dist="38100" dir="2700000" algn="tl" rotWithShape="0">
              <a:prstClr val="black">
                <a:alpha val="40000"/>
              </a:prstClr>
            </a:outerShdw>
          </a:effectLst>
        </p:spPr>
        <p:txBody>
          <a:bodyPr vert="horz" lIns="0" tIns="0" rIns="0" bIns="0" rtlCol="0" anchor="ctr">
            <a:noAutofit/>
          </a:bodyPr>
          <a:lstStyle>
            <a:lvl1pPr>
              <a:defRPr lang="en-US" sz="1200" dirty="0">
                <a:latin typeface="+mn-lt"/>
                <a:cs typeface="+mn-cs"/>
              </a:defRPr>
            </a:lvl1pPr>
          </a:lstStyle>
          <a:p>
            <a:pPr marL="0" lvl="0" indent="0" algn="ctr" defTabSz="685800">
              <a:lnSpc>
                <a:spcPts val="2200"/>
              </a:lnSpc>
              <a:spcBef>
                <a:spcPct val="20000"/>
              </a:spcBef>
              <a:buClr>
                <a:srgbClr val="19A3DD"/>
              </a:buClr>
              <a:buNone/>
            </a:pPr>
            <a:r>
              <a:rPr lang="en-US" dirty="0" smtClean="0"/>
              <a:t>Insert Photo Here</a:t>
            </a:r>
            <a:endParaRPr lang="en-US" dirty="0"/>
          </a:p>
        </p:txBody>
      </p:sp>
      <p:sp>
        <p:nvSpPr>
          <p:cNvPr id="4" name="Text Placeholder 3"/>
          <p:cNvSpPr>
            <a:spLocks noGrp="1"/>
          </p:cNvSpPr>
          <p:nvPr>
            <p:ph type="body" sz="half" idx="2" hasCustomPrompt="1"/>
          </p:nvPr>
        </p:nvSpPr>
        <p:spPr>
          <a:xfrm>
            <a:off x="3606801" y="1994841"/>
            <a:ext cx="8209185" cy="2100909"/>
          </a:xfrm>
        </p:spPr>
        <p:txBody>
          <a:bodyPr>
            <a:normAutofit/>
          </a:bodyPr>
          <a:lstStyle>
            <a:lvl1pPr marL="0" marR="0" indent="0" algn="l" defTabSz="914400" rtl="0" eaLnBrk="1" fontAlgn="auto" latinLnBrk="0" hangingPunct="1">
              <a:lnSpc>
                <a:spcPct val="100000"/>
              </a:lnSpc>
              <a:spcBef>
                <a:spcPts val="600"/>
              </a:spcBef>
              <a:spcAft>
                <a:spcPts val="0"/>
              </a:spcAft>
              <a:buClr>
                <a:srgbClr val="00A9E0"/>
              </a:buClr>
              <a:buSzTx/>
              <a:buFont typeface="Arial" panose="020B0604020202020204" pitchFamily="34" charset="0"/>
              <a:buNone/>
              <a:tabLst/>
              <a:defRPr sz="1050" baseline="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Insert your bio here</a:t>
            </a:r>
          </a:p>
          <a:p>
            <a:pPr marL="0" marR="0" lvl="0" indent="0" algn="l" defTabSz="914400" rtl="0" eaLnBrk="1" fontAlgn="auto" latinLnBrk="0" hangingPunct="1">
              <a:lnSpc>
                <a:spcPct val="100000"/>
              </a:lnSpc>
              <a:spcBef>
                <a:spcPts val="600"/>
              </a:spcBef>
              <a:spcAft>
                <a:spcPts val="0"/>
              </a:spcAft>
              <a:buClr>
                <a:srgbClr val="00A9E0"/>
              </a:buClr>
              <a:buSzTx/>
              <a:buFont typeface="Arial" panose="020B0604020202020204" pitchFamily="34" charset="0"/>
              <a:buNone/>
              <a:tabLst/>
              <a:defRPr/>
            </a:pPr>
            <a:r>
              <a:rPr lang="en-US" dirty="0" smtClean="0"/>
              <a:t>Insert your bio here</a:t>
            </a:r>
          </a:p>
          <a:p>
            <a:pPr marL="0" marR="0" lvl="0" indent="0" algn="l" defTabSz="914400" rtl="0" eaLnBrk="1" fontAlgn="auto" latinLnBrk="0" hangingPunct="1">
              <a:lnSpc>
                <a:spcPct val="100000"/>
              </a:lnSpc>
              <a:spcBef>
                <a:spcPts val="600"/>
              </a:spcBef>
              <a:spcAft>
                <a:spcPts val="0"/>
              </a:spcAft>
              <a:buClr>
                <a:srgbClr val="00A9E0"/>
              </a:buClr>
              <a:buSzTx/>
              <a:buFont typeface="Arial" panose="020B0604020202020204" pitchFamily="34" charset="0"/>
              <a:buNone/>
              <a:tabLst/>
              <a:defRPr/>
            </a:pPr>
            <a:r>
              <a:rPr lang="en-US" dirty="0" smtClean="0"/>
              <a:t>Insert your bio here</a:t>
            </a:r>
          </a:p>
          <a:p>
            <a:pPr marL="0" marR="0" lvl="0" indent="0" algn="l" defTabSz="914400" rtl="0" eaLnBrk="1" fontAlgn="auto" latinLnBrk="0" hangingPunct="1">
              <a:lnSpc>
                <a:spcPct val="100000"/>
              </a:lnSpc>
              <a:spcBef>
                <a:spcPts val="600"/>
              </a:spcBef>
              <a:spcAft>
                <a:spcPts val="0"/>
              </a:spcAft>
              <a:buClr>
                <a:srgbClr val="00A9E0"/>
              </a:buClr>
              <a:buSzTx/>
              <a:buFont typeface="Arial" panose="020B0604020202020204" pitchFamily="34" charset="0"/>
              <a:buNone/>
              <a:tabLst/>
              <a:defRPr/>
            </a:pPr>
            <a:r>
              <a:rPr lang="en-US" dirty="0" smtClean="0"/>
              <a:t>Insert your bio here</a:t>
            </a:r>
          </a:p>
          <a:p>
            <a:pPr marL="0" marR="0" lvl="0" indent="0" algn="l" defTabSz="914400" rtl="0" eaLnBrk="1" fontAlgn="auto" latinLnBrk="0" hangingPunct="1">
              <a:lnSpc>
                <a:spcPct val="100000"/>
              </a:lnSpc>
              <a:spcBef>
                <a:spcPts val="600"/>
              </a:spcBef>
              <a:spcAft>
                <a:spcPts val="0"/>
              </a:spcAft>
              <a:buClr>
                <a:srgbClr val="00A9E0"/>
              </a:buClr>
              <a:buSzTx/>
              <a:buFont typeface="Arial" panose="020B0604020202020204" pitchFamily="34" charset="0"/>
              <a:buNone/>
              <a:tabLst/>
              <a:defRPr/>
            </a:pPr>
            <a:r>
              <a:rPr lang="en-US" dirty="0" smtClean="0"/>
              <a:t>Insert your bio here</a:t>
            </a:r>
          </a:p>
          <a:p>
            <a:pPr marL="0" marR="0" lvl="0" indent="0" algn="l" defTabSz="914400" rtl="0" eaLnBrk="1" fontAlgn="auto" latinLnBrk="0" hangingPunct="1">
              <a:lnSpc>
                <a:spcPct val="100000"/>
              </a:lnSpc>
              <a:spcBef>
                <a:spcPts val="600"/>
              </a:spcBef>
              <a:spcAft>
                <a:spcPts val="0"/>
              </a:spcAft>
              <a:buClr>
                <a:srgbClr val="00A9E0"/>
              </a:buClr>
              <a:buSzTx/>
              <a:buFont typeface="Arial" panose="020B0604020202020204" pitchFamily="34" charset="0"/>
              <a:buNone/>
              <a:tabLst/>
              <a:defRPr/>
            </a:pPr>
            <a:r>
              <a:rPr lang="en-US" dirty="0" smtClean="0"/>
              <a:t>Insert your bio here</a:t>
            </a:r>
          </a:p>
          <a:p>
            <a:pPr lvl="0"/>
            <a:endParaRPr lang="en-US" dirty="0" smtClean="0"/>
          </a:p>
        </p:txBody>
      </p:sp>
      <p:sp>
        <p:nvSpPr>
          <p:cNvPr id="7" name="Slide Number Placeholder 6"/>
          <p:cNvSpPr>
            <a:spLocks noGrp="1"/>
          </p:cNvSpPr>
          <p:nvPr>
            <p:ph type="sldNum" sz="quarter" idx="12"/>
          </p:nvPr>
        </p:nvSpPr>
        <p:spPr/>
        <p:txBody>
          <a:bodyPr/>
          <a:lstStyle/>
          <a:p>
            <a:fld id="{E6AB0CA8-27AE-4F82-A141-302F5F13940C}" type="slidenum">
              <a:rPr lang="en-US" smtClean="0"/>
              <a:t>‹#›</a:t>
            </a:fld>
            <a:endParaRPr lang="en-US"/>
          </a:p>
        </p:txBody>
      </p:sp>
      <p:sp>
        <p:nvSpPr>
          <p:cNvPr id="6" name="Text Placeholder 7"/>
          <p:cNvSpPr>
            <a:spLocks noGrp="1"/>
          </p:cNvSpPr>
          <p:nvPr>
            <p:ph type="body" sz="quarter" idx="13" hasCustomPrompt="1"/>
          </p:nvPr>
        </p:nvSpPr>
        <p:spPr>
          <a:xfrm>
            <a:off x="838199" y="1497619"/>
            <a:ext cx="4813300" cy="344571"/>
          </a:xfrm>
        </p:spPr>
        <p:txBody>
          <a:bodyPr>
            <a:normAutofit/>
          </a:bodyPr>
          <a:lstStyle>
            <a:lvl1pPr marL="0" indent="0" algn="l">
              <a:buFontTx/>
              <a:buNone/>
              <a:defRPr sz="1400" b="1"/>
            </a:lvl1pPr>
          </a:lstStyle>
          <a:p>
            <a:pPr lvl="0"/>
            <a:r>
              <a:rPr lang="en-US" dirty="0" smtClean="0"/>
              <a:t>Insert Name Here</a:t>
            </a:r>
          </a:p>
        </p:txBody>
      </p:sp>
      <p:sp>
        <p:nvSpPr>
          <p:cNvPr id="9" name="Text Placeholder 11"/>
          <p:cNvSpPr>
            <a:spLocks noGrp="1"/>
          </p:cNvSpPr>
          <p:nvPr>
            <p:ph type="body" sz="quarter" idx="14" hasCustomPrompt="1"/>
          </p:nvPr>
        </p:nvSpPr>
        <p:spPr>
          <a:xfrm>
            <a:off x="838200" y="4219575"/>
            <a:ext cx="2116667" cy="1651386"/>
          </a:xfrm>
        </p:spPr>
        <p:txBody>
          <a:bodyPr>
            <a:normAutofit/>
          </a:bodyPr>
          <a:lstStyle>
            <a:lvl1pPr marL="0" indent="0" algn="l">
              <a:buFontTx/>
              <a:buNone/>
              <a:defRPr sz="980" baseline="0">
                <a:solidFill>
                  <a:schemeClr val="tx1"/>
                </a:solidFill>
                <a:latin typeface="Century Gothic" panose="020B0502020202020204" pitchFamily="34" charset="0"/>
              </a:defRPr>
            </a:lvl1pPr>
          </a:lstStyle>
          <a:p>
            <a:pPr lvl="0"/>
            <a:r>
              <a:rPr lang="en-US" dirty="0" smtClean="0"/>
              <a:t>Name</a:t>
            </a:r>
          </a:p>
          <a:p>
            <a:pPr lvl="0"/>
            <a:r>
              <a:rPr lang="en-US" dirty="0" smtClean="0"/>
              <a:t>Title</a:t>
            </a:r>
          </a:p>
          <a:p>
            <a:pPr lvl="0"/>
            <a:r>
              <a:rPr lang="en-US" dirty="0" smtClean="0"/>
              <a:t>Phone</a:t>
            </a:r>
          </a:p>
          <a:p>
            <a:pPr lvl="0"/>
            <a:r>
              <a:rPr lang="en-US" dirty="0" smtClean="0"/>
              <a:t>Email</a:t>
            </a:r>
          </a:p>
          <a:p>
            <a:pPr lvl="0"/>
            <a:r>
              <a:rPr lang="en-US" dirty="0" smtClean="0"/>
              <a:t>City, State</a:t>
            </a:r>
          </a:p>
        </p:txBody>
      </p:sp>
      <p:sp>
        <p:nvSpPr>
          <p:cNvPr id="10" name="Text Placeholder 3"/>
          <p:cNvSpPr>
            <a:spLocks noGrp="1"/>
          </p:cNvSpPr>
          <p:nvPr>
            <p:ph type="body" sz="half" idx="15" hasCustomPrompt="1"/>
          </p:nvPr>
        </p:nvSpPr>
        <p:spPr>
          <a:xfrm>
            <a:off x="3695701" y="4204641"/>
            <a:ext cx="2654300" cy="310210"/>
          </a:xfrm>
        </p:spPr>
        <p:txBody>
          <a:bodyPr>
            <a:normAutofit/>
          </a:bodyPr>
          <a:lstStyle>
            <a:lvl1pPr marL="0" marR="0" indent="0" algn="l" defTabSz="914400" rtl="0" eaLnBrk="1" fontAlgn="auto" latinLnBrk="0" hangingPunct="1">
              <a:lnSpc>
                <a:spcPct val="100000"/>
              </a:lnSpc>
              <a:spcBef>
                <a:spcPts val="600"/>
              </a:spcBef>
              <a:spcAft>
                <a:spcPts val="0"/>
              </a:spcAft>
              <a:buClr>
                <a:srgbClr val="00A9E0"/>
              </a:buClr>
              <a:buSzTx/>
              <a:buFontTx/>
              <a:buNone/>
              <a:tabLst/>
              <a:defRPr sz="980" b="1" baseline="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Practice</a:t>
            </a:r>
          </a:p>
          <a:p>
            <a:pPr lvl="0"/>
            <a:endParaRPr lang="en-US" dirty="0" smtClean="0"/>
          </a:p>
        </p:txBody>
      </p:sp>
      <p:sp>
        <p:nvSpPr>
          <p:cNvPr id="11" name="Text Placeholder 3"/>
          <p:cNvSpPr>
            <a:spLocks noGrp="1"/>
          </p:cNvSpPr>
          <p:nvPr>
            <p:ph type="body" sz="half" idx="16" hasCustomPrompt="1"/>
          </p:nvPr>
        </p:nvSpPr>
        <p:spPr>
          <a:xfrm>
            <a:off x="3708401" y="4623744"/>
            <a:ext cx="2654300" cy="1247218"/>
          </a:xfrm>
        </p:spPr>
        <p:txBody>
          <a:bodyPr>
            <a:normAutofit/>
          </a:bodyPr>
          <a:lstStyle>
            <a:lvl1pPr marL="171450" marR="0" indent="-171450" algn="l" defTabSz="914400" rtl="0" eaLnBrk="1" fontAlgn="auto" latinLnBrk="0" hangingPunct="1">
              <a:lnSpc>
                <a:spcPct val="100000"/>
              </a:lnSpc>
              <a:spcBef>
                <a:spcPts val="600"/>
              </a:spcBef>
              <a:spcAft>
                <a:spcPts val="0"/>
              </a:spcAft>
              <a:buClr>
                <a:srgbClr val="00A9E0"/>
              </a:buClr>
              <a:buSzTx/>
              <a:buFont typeface="Arial" panose="020B0604020202020204" pitchFamily="34" charset="0"/>
              <a:buChar char="•"/>
              <a:tabLst/>
              <a:defRPr sz="980" b="0" baseline="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List</a:t>
            </a:r>
          </a:p>
          <a:p>
            <a:pPr lvl="0"/>
            <a:r>
              <a:rPr lang="en-US" dirty="0" smtClean="0"/>
              <a:t>List</a:t>
            </a:r>
          </a:p>
          <a:p>
            <a:pPr lvl="0"/>
            <a:r>
              <a:rPr lang="en-US" dirty="0" smtClean="0"/>
              <a:t>List</a:t>
            </a:r>
          </a:p>
          <a:p>
            <a:pPr lvl="0"/>
            <a:endParaRPr lang="en-US" dirty="0" smtClean="0"/>
          </a:p>
        </p:txBody>
      </p:sp>
      <p:sp>
        <p:nvSpPr>
          <p:cNvPr id="12" name="Text Placeholder 3"/>
          <p:cNvSpPr>
            <a:spLocks noGrp="1"/>
          </p:cNvSpPr>
          <p:nvPr>
            <p:ph type="body" sz="half" idx="17" hasCustomPrompt="1"/>
          </p:nvPr>
        </p:nvSpPr>
        <p:spPr>
          <a:xfrm>
            <a:off x="6515101" y="4204641"/>
            <a:ext cx="2654300" cy="310210"/>
          </a:xfrm>
        </p:spPr>
        <p:txBody>
          <a:bodyPr>
            <a:normAutofit/>
          </a:bodyPr>
          <a:lstStyle>
            <a:lvl1pPr marL="0" marR="0" indent="0" algn="l" defTabSz="914400" rtl="0" eaLnBrk="1" fontAlgn="auto" latinLnBrk="0" hangingPunct="1">
              <a:lnSpc>
                <a:spcPct val="100000"/>
              </a:lnSpc>
              <a:spcBef>
                <a:spcPts val="600"/>
              </a:spcBef>
              <a:spcAft>
                <a:spcPts val="0"/>
              </a:spcAft>
              <a:buClr>
                <a:srgbClr val="00A9E0"/>
              </a:buClr>
              <a:buSzTx/>
              <a:buFontTx/>
              <a:buNone/>
              <a:tabLst/>
              <a:defRPr sz="980" b="1" baseline="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Education</a:t>
            </a:r>
          </a:p>
          <a:p>
            <a:pPr lvl="0"/>
            <a:endParaRPr lang="en-US" dirty="0" smtClean="0"/>
          </a:p>
        </p:txBody>
      </p:sp>
      <p:sp>
        <p:nvSpPr>
          <p:cNvPr id="13" name="Text Placeholder 3"/>
          <p:cNvSpPr>
            <a:spLocks noGrp="1"/>
          </p:cNvSpPr>
          <p:nvPr>
            <p:ph type="body" sz="half" idx="18" hasCustomPrompt="1"/>
          </p:nvPr>
        </p:nvSpPr>
        <p:spPr>
          <a:xfrm>
            <a:off x="6527801" y="4623744"/>
            <a:ext cx="2654300" cy="1247218"/>
          </a:xfrm>
        </p:spPr>
        <p:txBody>
          <a:bodyPr>
            <a:normAutofit/>
          </a:bodyPr>
          <a:lstStyle>
            <a:lvl1pPr marL="171450" marR="0" indent="-171450" algn="l" defTabSz="914400" rtl="0" eaLnBrk="1" fontAlgn="auto" latinLnBrk="0" hangingPunct="1">
              <a:lnSpc>
                <a:spcPct val="100000"/>
              </a:lnSpc>
              <a:spcBef>
                <a:spcPts val="600"/>
              </a:spcBef>
              <a:spcAft>
                <a:spcPts val="0"/>
              </a:spcAft>
              <a:buClr>
                <a:srgbClr val="00A9E0"/>
              </a:buClr>
              <a:buSzTx/>
              <a:buFont typeface="Arial" panose="020B0604020202020204" pitchFamily="34" charset="0"/>
              <a:buChar char="•"/>
              <a:tabLst/>
              <a:defRPr sz="980" b="0" baseline="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List</a:t>
            </a:r>
          </a:p>
          <a:p>
            <a:pPr lvl="0"/>
            <a:r>
              <a:rPr lang="en-US" dirty="0" smtClean="0"/>
              <a:t>List</a:t>
            </a:r>
          </a:p>
          <a:p>
            <a:pPr lvl="0"/>
            <a:r>
              <a:rPr lang="en-US" dirty="0" smtClean="0"/>
              <a:t>List</a:t>
            </a:r>
          </a:p>
          <a:p>
            <a:pPr lvl="0"/>
            <a:endParaRPr lang="en-US" dirty="0" smtClean="0"/>
          </a:p>
        </p:txBody>
      </p:sp>
      <p:sp>
        <p:nvSpPr>
          <p:cNvPr id="14" name="Text Placeholder 3"/>
          <p:cNvSpPr>
            <a:spLocks noGrp="1"/>
          </p:cNvSpPr>
          <p:nvPr>
            <p:ph type="body" sz="half" idx="19" hasCustomPrompt="1"/>
          </p:nvPr>
        </p:nvSpPr>
        <p:spPr>
          <a:xfrm>
            <a:off x="9334501" y="4204641"/>
            <a:ext cx="2654300" cy="310210"/>
          </a:xfrm>
        </p:spPr>
        <p:txBody>
          <a:bodyPr>
            <a:normAutofit/>
          </a:bodyPr>
          <a:lstStyle>
            <a:lvl1pPr marL="0" marR="0" indent="0" algn="l" defTabSz="914400" rtl="0" eaLnBrk="1" fontAlgn="auto" latinLnBrk="0" hangingPunct="1">
              <a:lnSpc>
                <a:spcPct val="100000"/>
              </a:lnSpc>
              <a:spcBef>
                <a:spcPts val="600"/>
              </a:spcBef>
              <a:spcAft>
                <a:spcPts val="0"/>
              </a:spcAft>
              <a:buClr>
                <a:srgbClr val="00A9E0"/>
              </a:buClr>
              <a:buSzTx/>
              <a:buFontTx/>
              <a:buNone/>
              <a:tabLst/>
              <a:defRPr sz="980" b="1" baseline="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Bar Admission</a:t>
            </a:r>
          </a:p>
          <a:p>
            <a:pPr lvl="0"/>
            <a:endParaRPr lang="en-US" dirty="0" smtClean="0"/>
          </a:p>
        </p:txBody>
      </p:sp>
      <p:sp>
        <p:nvSpPr>
          <p:cNvPr id="15" name="Text Placeholder 3"/>
          <p:cNvSpPr>
            <a:spLocks noGrp="1"/>
          </p:cNvSpPr>
          <p:nvPr>
            <p:ph type="body" sz="half" idx="20" hasCustomPrompt="1"/>
          </p:nvPr>
        </p:nvSpPr>
        <p:spPr>
          <a:xfrm>
            <a:off x="9347201" y="4623744"/>
            <a:ext cx="2654300" cy="1247218"/>
          </a:xfrm>
        </p:spPr>
        <p:txBody>
          <a:bodyPr>
            <a:normAutofit/>
          </a:bodyPr>
          <a:lstStyle>
            <a:lvl1pPr marL="171450" marR="0" indent="-171450" algn="l" defTabSz="914400" rtl="0" eaLnBrk="1" fontAlgn="auto" latinLnBrk="0" hangingPunct="1">
              <a:lnSpc>
                <a:spcPct val="100000"/>
              </a:lnSpc>
              <a:spcBef>
                <a:spcPts val="600"/>
              </a:spcBef>
              <a:spcAft>
                <a:spcPts val="0"/>
              </a:spcAft>
              <a:buClr>
                <a:srgbClr val="00A9E0"/>
              </a:buClr>
              <a:buSzTx/>
              <a:buFont typeface="Arial" panose="020B0604020202020204" pitchFamily="34" charset="0"/>
              <a:buChar char="•"/>
              <a:tabLst/>
              <a:defRPr sz="980" b="0" baseline="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List</a:t>
            </a:r>
          </a:p>
          <a:p>
            <a:pPr lvl="0"/>
            <a:r>
              <a:rPr lang="en-US" dirty="0" smtClean="0"/>
              <a:t>List</a:t>
            </a:r>
          </a:p>
          <a:p>
            <a:pPr lvl="0"/>
            <a:r>
              <a:rPr lang="en-US" dirty="0" smtClean="0"/>
              <a:t>List</a:t>
            </a:r>
          </a:p>
          <a:p>
            <a:pPr lvl="0"/>
            <a:endParaRPr lang="en-US" dirty="0" smtClean="0"/>
          </a:p>
        </p:txBody>
      </p:sp>
      <p:cxnSp>
        <p:nvCxnSpPr>
          <p:cNvPr id="16" name="Straight Connector 15"/>
          <p:cNvCxnSpPr/>
          <p:nvPr userDrawn="1"/>
        </p:nvCxnSpPr>
        <p:spPr>
          <a:xfrm rot="5400000" flipH="1" flipV="1">
            <a:off x="2734372" y="4960404"/>
            <a:ext cx="1731427" cy="211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flipH="1" flipV="1">
            <a:off x="5579173" y="4960404"/>
            <a:ext cx="1731427" cy="211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rot="5400000" flipH="1" flipV="1">
            <a:off x="8385875" y="4960404"/>
            <a:ext cx="1731427" cy="211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13815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Bio Slide with Social Medi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11069577" cy="768096"/>
          </a:xfrm>
        </p:spPr>
        <p:txBody>
          <a:bodyPr anchor="t"/>
          <a:lstStyle>
            <a:lvl1pPr>
              <a:defRPr sz="3200"/>
            </a:lvl1pPr>
          </a:lstStyle>
          <a:p>
            <a:r>
              <a:rPr lang="en-US" dirty="0" smtClean="0"/>
              <a:t>Bio Slide Sample</a:t>
            </a:r>
            <a:endParaRPr lang="en-US" dirty="0"/>
          </a:p>
        </p:txBody>
      </p:sp>
      <p:sp>
        <p:nvSpPr>
          <p:cNvPr id="3" name="Picture Placeholder 2"/>
          <p:cNvSpPr>
            <a:spLocks noGrp="1"/>
          </p:cNvSpPr>
          <p:nvPr>
            <p:ph type="pic" idx="1" hasCustomPrompt="1"/>
          </p:nvPr>
        </p:nvSpPr>
        <p:spPr>
          <a:xfrm>
            <a:off x="839787" y="1994838"/>
            <a:ext cx="2148840" cy="2148840"/>
          </a:xfrm>
          <a:solidFill>
            <a:schemeClr val="bg1"/>
          </a:solidFill>
          <a:effectLst>
            <a:outerShdw blurRad="50800" dist="38100" dir="2700000" algn="tl" rotWithShape="0">
              <a:prstClr val="black">
                <a:alpha val="40000"/>
              </a:prstClr>
            </a:outerShdw>
          </a:effectLst>
        </p:spPr>
        <p:txBody>
          <a:bodyPr vert="horz" lIns="0" tIns="0" rIns="0" bIns="0" rtlCol="0" anchor="ctr">
            <a:noAutofit/>
          </a:bodyPr>
          <a:lstStyle>
            <a:lvl1pPr>
              <a:defRPr lang="en-US" sz="1200" dirty="0">
                <a:latin typeface="+mn-lt"/>
                <a:cs typeface="+mn-cs"/>
              </a:defRPr>
            </a:lvl1pPr>
          </a:lstStyle>
          <a:p>
            <a:pPr marL="0" lvl="0" indent="0" algn="ctr" defTabSz="685800">
              <a:lnSpc>
                <a:spcPts val="2200"/>
              </a:lnSpc>
              <a:spcBef>
                <a:spcPct val="20000"/>
              </a:spcBef>
              <a:buClr>
                <a:srgbClr val="19A3DD"/>
              </a:buClr>
              <a:buNone/>
            </a:pPr>
            <a:r>
              <a:rPr lang="en-US" dirty="0" smtClean="0"/>
              <a:t>Insert Photo Here</a:t>
            </a:r>
            <a:endParaRPr lang="en-US" dirty="0"/>
          </a:p>
        </p:txBody>
      </p:sp>
      <p:sp>
        <p:nvSpPr>
          <p:cNvPr id="4" name="Text Placeholder 3"/>
          <p:cNvSpPr>
            <a:spLocks noGrp="1"/>
          </p:cNvSpPr>
          <p:nvPr>
            <p:ph type="body" sz="half" idx="2" hasCustomPrompt="1"/>
          </p:nvPr>
        </p:nvSpPr>
        <p:spPr>
          <a:xfrm>
            <a:off x="3606801" y="1994841"/>
            <a:ext cx="8209185" cy="1632915"/>
          </a:xfrm>
        </p:spPr>
        <p:txBody>
          <a:bodyPr>
            <a:normAutofit/>
          </a:bodyPr>
          <a:lstStyle>
            <a:lvl1pPr marL="0" marR="0" indent="0" algn="l" defTabSz="914400" rtl="0" eaLnBrk="1" fontAlgn="auto" latinLnBrk="0" hangingPunct="1">
              <a:lnSpc>
                <a:spcPct val="100000"/>
              </a:lnSpc>
              <a:spcBef>
                <a:spcPts val="600"/>
              </a:spcBef>
              <a:spcAft>
                <a:spcPts val="0"/>
              </a:spcAft>
              <a:buClr>
                <a:srgbClr val="00A9E0"/>
              </a:buClr>
              <a:buSzTx/>
              <a:buFont typeface="Arial" panose="020B0604020202020204" pitchFamily="34" charset="0"/>
              <a:buNone/>
              <a:tabLst/>
              <a:defRPr sz="1050" baseline="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Insert your bio here</a:t>
            </a:r>
          </a:p>
          <a:p>
            <a:pPr marL="0" marR="0" lvl="0" indent="0" algn="l" defTabSz="914400" rtl="0" eaLnBrk="1" fontAlgn="auto" latinLnBrk="0" hangingPunct="1">
              <a:lnSpc>
                <a:spcPct val="100000"/>
              </a:lnSpc>
              <a:spcBef>
                <a:spcPts val="600"/>
              </a:spcBef>
              <a:spcAft>
                <a:spcPts val="0"/>
              </a:spcAft>
              <a:buClr>
                <a:srgbClr val="00A9E0"/>
              </a:buClr>
              <a:buSzTx/>
              <a:buFont typeface="Arial" panose="020B0604020202020204" pitchFamily="34" charset="0"/>
              <a:buNone/>
              <a:tabLst/>
              <a:defRPr/>
            </a:pPr>
            <a:r>
              <a:rPr lang="en-US" dirty="0" smtClean="0"/>
              <a:t>Insert your bio here</a:t>
            </a:r>
          </a:p>
          <a:p>
            <a:pPr marL="0" marR="0" lvl="0" indent="0" algn="l" defTabSz="914400" rtl="0" eaLnBrk="1" fontAlgn="auto" latinLnBrk="0" hangingPunct="1">
              <a:lnSpc>
                <a:spcPct val="100000"/>
              </a:lnSpc>
              <a:spcBef>
                <a:spcPts val="600"/>
              </a:spcBef>
              <a:spcAft>
                <a:spcPts val="0"/>
              </a:spcAft>
              <a:buClr>
                <a:srgbClr val="00A9E0"/>
              </a:buClr>
              <a:buSzTx/>
              <a:buFont typeface="Arial" panose="020B0604020202020204" pitchFamily="34" charset="0"/>
              <a:buNone/>
              <a:tabLst/>
              <a:defRPr/>
            </a:pPr>
            <a:r>
              <a:rPr lang="en-US" dirty="0" smtClean="0"/>
              <a:t>Insert your bio here</a:t>
            </a:r>
          </a:p>
          <a:p>
            <a:pPr marL="0" marR="0" lvl="0" indent="0" algn="l" defTabSz="914400" rtl="0" eaLnBrk="1" fontAlgn="auto" latinLnBrk="0" hangingPunct="1">
              <a:lnSpc>
                <a:spcPct val="100000"/>
              </a:lnSpc>
              <a:spcBef>
                <a:spcPts val="600"/>
              </a:spcBef>
              <a:spcAft>
                <a:spcPts val="0"/>
              </a:spcAft>
              <a:buClr>
                <a:srgbClr val="00A9E0"/>
              </a:buClr>
              <a:buSzTx/>
              <a:buFont typeface="Arial" panose="020B0604020202020204" pitchFamily="34" charset="0"/>
              <a:buNone/>
              <a:tabLst/>
              <a:defRPr/>
            </a:pPr>
            <a:r>
              <a:rPr lang="en-US" dirty="0" smtClean="0"/>
              <a:t>Insert your bio here</a:t>
            </a:r>
          </a:p>
          <a:p>
            <a:pPr marL="0" marR="0" lvl="0" indent="0" algn="l" defTabSz="914400" rtl="0" eaLnBrk="1" fontAlgn="auto" latinLnBrk="0" hangingPunct="1">
              <a:lnSpc>
                <a:spcPct val="100000"/>
              </a:lnSpc>
              <a:spcBef>
                <a:spcPts val="600"/>
              </a:spcBef>
              <a:spcAft>
                <a:spcPts val="0"/>
              </a:spcAft>
              <a:buClr>
                <a:srgbClr val="00A9E0"/>
              </a:buClr>
              <a:buSzTx/>
              <a:buFont typeface="Arial" panose="020B0604020202020204" pitchFamily="34" charset="0"/>
              <a:buNone/>
              <a:tabLst/>
              <a:defRPr/>
            </a:pPr>
            <a:r>
              <a:rPr lang="en-US" dirty="0" smtClean="0"/>
              <a:t>Insert your bio here</a:t>
            </a:r>
          </a:p>
          <a:p>
            <a:pPr marL="0" marR="0" lvl="0" indent="0" algn="l" defTabSz="914400" rtl="0" eaLnBrk="1" fontAlgn="auto" latinLnBrk="0" hangingPunct="1">
              <a:lnSpc>
                <a:spcPct val="100000"/>
              </a:lnSpc>
              <a:spcBef>
                <a:spcPts val="600"/>
              </a:spcBef>
              <a:spcAft>
                <a:spcPts val="0"/>
              </a:spcAft>
              <a:buClr>
                <a:srgbClr val="00A9E0"/>
              </a:buClr>
              <a:buSzTx/>
              <a:buFont typeface="Arial" panose="020B0604020202020204" pitchFamily="34" charset="0"/>
              <a:buNone/>
              <a:tabLst/>
              <a:defRPr/>
            </a:pPr>
            <a:r>
              <a:rPr lang="en-US" dirty="0" smtClean="0"/>
              <a:t>Insert your bio here</a:t>
            </a:r>
          </a:p>
          <a:p>
            <a:pPr lvl="0"/>
            <a:endParaRPr lang="en-US" dirty="0" smtClean="0"/>
          </a:p>
        </p:txBody>
      </p:sp>
      <p:sp>
        <p:nvSpPr>
          <p:cNvPr id="7" name="Slide Number Placeholder 6"/>
          <p:cNvSpPr>
            <a:spLocks noGrp="1"/>
          </p:cNvSpPr>
          <p:nvPr>
            <p:ph type="sldNum" sz="quarter" idx="12"/>
          </p:nvPr>
        </p:nvSpPr>
        <p:spPr/>
        <p:txBody>
          <a:bodyPr/>
          <a:lstStyle/>
          <a:p>
            <a:fld id="{E6AB0CA8-27AE-4F82-A141-302F5F13940C}" type="slidenum">
              <a:rPr lang="en-US" smtClean="0"/>
              <a:t>‹#›</a:t>
            </a:fld>
            <a:endParaRPr lang="en-US"/>
          </a:p>
        </p:txBody>
      </p:sp>
      <p:sp>
        <p:nvSpPr>
          <p:cNvPr id="6" name="Text Placeholder 7"/>
          <p:cNvSpPr>
            <a:spLocks noGrp="1"/>
          </p:cNvSpPr>
          <p:nvPr>
            <p:ph type="body" sz="quarter" idx="13" hasCustomPrompt="1"/>
          </p:nvPr>
        </p:nvSpPr>
        <p:spPr>
          <a:xfrm>
            <a:off x="838199" y="1497619"/>
            <a:ext cx="4813300" cy="344571"/>
          </a:xfrm>
        </p:spPr>
        <p:txBody>
          <a:bodyPr>
            <a:normAutofit/>
          </a:bodyPr>
          <a:lstStyle>
            <a:lvl1pPr marL="0" indent="0" algn="l">
              <a:buFontTx/>
              <a:buNone/>
              <a:defRPr sz="1400" b="1"/>
            </a:lvl1pPr>
          </a:lstStyle>
          <a:p>
            <a:pPr lvl="0"/>
            <a:r>
              <a:rPr lang="en-US" dirty="0" smtClean="0"/>
              <a:t>Insert Name Here</a:t>
            </a:r>
          </a:p>
        </p:txBody>
      </p:sp>
      <p:sp>
        <p:nvSpPr>
          <p:cNvPr id="9" name="Text Placeholder 11"/>
          <p:cNvSpPr>
            <a:spLocks noGrp="1"/>
          </p:cNvSpPr>
          <p:nvPr>
            <p:ph type="body" sz="quarter" idx="14" hasCustomPrompt="1"/>
          </p:nvPr>
        </p:nvSpPr>
        <p:spPr>
          <a:xfrm>
            <a:off x="838200" y="4219575"/>
            <a:ext cx="2116667" cy="1651386"/>
          </a:xfrm>
        </p:spPr>
        <p:txBody>
          <a:bodyPr>
            <a:normAutofit/>
          </a:bodyPr>
          <a:lstStyle>
            <a:lvl1pPr marL="0" indent="0" algn="l">
              <a:buFontTx/>
              <a:buNone/>
              <a:defRPr sz="980" baseline="0">
                <a:solidFill>
                  <a:schemeClr val="bg2">
                    <a:lumMod val="50000"/>
                  </a:schemeClr>
                </a:solidFill>
                <a:latin typeface="Century Gothic" panose="020B0502020202020204" pitchFamily="34" charset="0"/>
              </a:defRPr>
            </a:lvl1pPr>
          </a:lstStyle>
          <a:p>
            <a:pPr lvl="0"/>
            <a:r>
              <a:rPr lang="en-US" dirty="0" smtClean="0"/>
              <a:t>Name</a:t>
            </a:r>
          </a:p>
          <a:p>
            <a:pPr lvl="0"/>
            <a:r>
              <a:rPr lang="en-US" dirty="0" smtClean="0"/>
              <a:t>Title</a:t>
            </a:r>
          </a:p>
          <a:p>
            <a:pPr lvl="0"/>
            <a:r>
              <a:rPr lang="en-US" dirty="0" smtClean="0"/>
              <a:t>Phone</a:t>
            </a:r>
          </a:p>
          <a:p>
            <a:pPr lvl="0"/>
            <a:r>
              <a:rPr lang="en-US" dirty="0" smtClean="0"/>
              <a:t>Email</a:t>
            </a:r>
          </a:p>
          <a:p>
            <a:pPr lvl="0"/>
            <a:r>
              <a:rPr lang="en-US" dirty="0" smtClean="0"/>
              <a:t>City, State</a:t>
            </a:r>
          </a:p>
        </p:txBody>
      </p:sp>
      <p:sp>
        <p:nvSpPr>
          <p:cNvPr id="10" name="Text Placeholder 3"/>
          <p:cNvSpPr>
            <a:spLocks noGrp="1"/>
          </p:cNvSpPr>
          <p:nvPr>
            <p:ph type="body" sz="half" idx="15" hasCustomPrompt="1"/>
          </p:nvPr>
        </p:nvSpPr>
        <p:spPr>
          <a:xfrm>
            <a:off x="3695701" y="4204641"/>
            <a:ext cx="2654300" cy="310210"/>
          </a:xfrm>
        </p:spPr>
        <p:txBody>
          <a:bodyPr>
            <a:normAutofit/>
          </a:bodyPr>
          <a:lstStyle>
            <a:lvl1pPr marL="0" marR="0" indent="0" algn="l" defTabSz="914400" rtl="0" eaLnBrk="1" fontAlgn="auto" latinLnBrk="0" hangingPunct="1">
              <a:lnSpc>
                <a:spcPct val="100000"/>
              </a:lnSpc>
              <a:spcBef>
                <a:spcPts val="600"/>
              </a:spcBef>
              <a:spcAft>
                <a:spcPts val="0"/>
              </a:spcAft>
              <a:buClr>
                <a:srgbClr val="00A9E0"/>
              </a:buClr>
              <a:buSzTx/>
              <a:buFontTx/>
              <a:buNone/>
              <a:tabLst/>
              <a:defRPr sz="980" b="1" baseline="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Practice</a:t>
            </a:r>
          </a:p>
          <a:p>
            <a:pPr lvl="0"/>
            <a:endParaRPr lang="en-US" dirty="0" smtClean="0"/>
          </a:p>
        </p:txBody>
      </p:sp>
      <p:sp>
        <p:nvSpPr>
          <p:cNvPr id="11" name="Text Placeholder 3"/>
          <p:cNvSpPr>
            <a:spLocks noGrp="1"/>
          </p:cNvSpPr>
          <p:nvPr>
            <p:ph type="body" sz="half" idx="16" hasCustomPrompt="1"/>
          </p:nvPr>
        </p:nvSpPr>
        <p:spPr>
          <a:xfrm>
            <a:off x="3708401" y="4623744"/>
            <a:ext cx="2654300" cy="1247218"/>
          </a:xfrm>
        </p:spPr>
        <p:txBody>
          <a:bodyPr>
            <a:normAutofit/>
          </a:bodyPr>
          <a:lstStyle>
            <a:lvl1pPr marL="171450" marR="0" indent="-171450" algn="l" defTabSz="914400" rtl="0" eaLnBrk="1" fontAlgn="auto" latinLnBrk="0" hangingPunct="1">
              <a:lnSpc>
                <a:spcPct val="100000"/>
              </a:lnSpc>
              <a:spcBef>
                <a:spcPts val="600"/>
              </a:spcBef>
              <a:spcAft>
                <a:spcPts val="0"/>
              </a:spcAft>
              <a:buClr>
                <a:srgbClr val="00A9E0"/>
              </a:buClr>
              <a:buSzTx/>
              <a:buFont typeface="Arial" panose="020B0604020202020204" pitchFamily="34" charset="0"/>
              <a:buChar char="•"/>
              <a:tabLst/>
              <a:defRPr sz="980" b="0" baseline="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List</a:t>
            </a:r>
          </a:p>
          <a:p>
            <a:pPr lvl="0"/>
            <a:r>
              <a:rPr lang="en-US" dirty="0" smtClean="0"/>
              <a:t>List</a:t>
            </a:r>
          </a:p>
          <a:p>
            <a:pPr lvl="0"/>
            <a:r>
              <a:rPr lang="en-US" dirty="0" smtClean="0"/>
              <a:t>List</a:t>
            </a:r>
          </a:p>
          <a:p>
            <a:pPr lvl="0"/>
            <a:endParaRPr lang="en-US" dirty="0" smtClean="0"/>
          </a:p>
        </p:txBody>
      </p:sp>
      <p:sp>
        <p:nvSpPr>
          <p:cNvPr id="12" name="Text Placeholder 3"/>
          <p:cNvSpPr>
            <a:spLocks noGrp="1"/>
          </p:cNvSpPr>
          <p:nvPr>
            <p:ph type="body" sz="half" idx="17" hasCustomPrompt="1"/>
          </p:nvPr>
        </p:nvSpPr>
        <p:spPr>
          <a:xfrm>
            <a:off x="6515101" y="4204641"/>
            <a:ext cx="2654300" cy="310210"/>
          </a:xfrm>
        </p:spPr>
        <p:txBody>
          <a:bodyPr>
            <a:normAutofit/>
          </a:bodyPr>
          <a:lstStyle>
            <a:lvl1pPr marL="0" marR="0" indent="0" algn="l" defTabSz="914400" rtl="0" eaLnBrk="1" fontAlgn="auto" latinLnBrk="0" hangingPunct="1">
              <a:lnSpc>
                <a:spcPct val="100000"/>
              </a:lnSpc>
              <a:spcBef>
                <a:spcPts val="600"/>
              </a:spcBef>
              <a:spcAft>
                <a:spcPts val="0"/>
              </a:spcAft>
              <a:buClr>
                <a:srgbClr val="00A9E0"/>
              </a:buClr>
              <a:buSzTx/>
              <a:buFontTx/>
              <a:buNone/>
              <a:tabLst/>
              <a:defRPr sz="980" b="1" baseline="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Education</a:t>
            </a:r>
          </a:p>
          <a:p>
            <a:pPr lvl="0"/>
            <a:endParaRPr lang="en-US" dirty="0" smtClean="0"/>
          </a:p>
        </p:txBody>
      </p:sp>
      <p:sp>
        <p:nvSpPr>
          <p:cNvPr id="13" name="Text Placeholder 3"/>
          <p:cNvSpPr>
            <a:spLocks noGrp="1"/>
          </p:cNvSpPr>
          <p:nvPr>
            <p:ph type="body" sz="half" idx="18" hasCustomPrompt="1"/>
          </p:nvPr>
        </p:nvSpPr>
        <p:spPr>
          <a:xfrm>
            <a:off x="6527801" y="4623744"/>
            <a:ext cx="2654300" cy="1247218"/>
          </a:xfrm>
        </p:spPr>
        <p:txBody>
          <a:bodyPr>
            <a:normAutofit/>
          </a:bodyPr>
          <a:lstStyle>
            <a:lvl1pPr marL="171450" marR="0" indent="-171450" algn="l" defTabSz="914400" rtl="0" eaLnBrk="1" fontAlgn="auto" latinLnBrk="0" hangingPunct="1">
              <a:lnSpc>
                <a:spcPct val="100000"/>
              </a:lnSpc>
              <a:spcBef>
                <a:spcPts val="600"/>
              </a:spcBef>
              <a:spcAft>
                <a:spcPts val="0"/>
              </a:spcAft>
              <a:buClr>
                <a:srgbClr val="00A9E0"/>
              </a:buClr>
              <a:buSzTx/>
              <a:buFont typeface="Arial" panose="020B0604020202020204" pitchFamily="34" charset="0"/>
              <a:buChar char="•"/>
              <a:tabLst/>
              <a:defRPr sz="980" b="0" baseline="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List</a:t>
            </a:r>
          </a:p>
          <a:p>
            <a:pPr lvl="0"/>
            <a:r>
              <a:rPr lang="en-US" dirty="0" smtClean="0"/>
              <a:t>List</a:t>
            </a:r>
          </a:p>
          <a:p>
            <a:pPr lvl="0"/>
            <a:r>
              <a:rPr lang="en-US" dirty="0" smtClean="0"/>
              <a:t>List</a:t>
            </a:r>
          </a:p>
          <a:p>
            <a:pPr lvl="0"/>
            <a:endParaRPr lang="en-US" dirty="0" smtClean="0"/>
          </a:p>
        </p:txBody>
      </p:sp>
      <p:sp>
        <p:nvSpPr>
          <p:cNvPr id="14" name="Text Placeholder 3"/>
          <p:cNvSpPr>
            <a:spLocks noGrp="1"/>
          </p:cNvSpPr>
          <p:nvPr>
            <p:ph type="body" sz="half" idx="19" hasCustomPrompt="1"/>
          </p:nvPr>
        </p:nvSpPr>
        <p:spPr>
          <a:xfrm>
            <a:off x="9334501" y="4204641"/>
            <a:ext cx="2654300" cy="310210"/>
          </a:xfrm>
        </p:spPr>
        <p:txBody>
          <a:bodyPr>
            <a:normAutofit/>
          </a:bodyPr>
          <a:lstStyle>
            <a:lvl1pPr marL="0" marR="0" indent="0" algn="l" defTabSz="914400" rtl="0" eaLnBrk="1" fontAlgn="auto" latinLnBrk="0" hangingPunct="1">
              <a:lnSpc>
                <a:spcPct val="100000"/>
              </a:lnSpc>
              <a:spcBef>
                <a:spcPts val="600"/>
              </a:spcBef>
              <a:spcAft>
                <a:spcPts val="0"/>
              </a:spcAft>
              <a:buClr>
                <a:srgbClr val="00A9E0"/>
              </a:buClr>
              <a:buSzTx/>
              <a:buFontTx/>
              <a:buNone/>
              <a:tabLst/>
              <a:defRPr sz="980" b="1" baseline="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Bar Admission</a:t>
            </a:r>
          </a:p>
          <a:p>
            <a:pPr lvl="0"/>
            <a:endParaRPr lang="en-US" dirty="0" smtClean="0"/>
          </a:p>
        </p:txBody>
      </p:sp>
      <p:sp>
        <p:nvSpPr>
          <p:cNvPr id="15" name="Text Placeholder 3"/>
          <p:cNvSpPr>
            <a:spLocks noGrp="1"/>
          </p:cNvSpPr>
          <p:nvPr>
            <p:ph type="body" sz="half" idx="20" hasCustomPrompt="1"/>
          </p:nvPr>
        </p:nvSpPr>
        <p:spPr>
          <a:xfrm>
            <a:off x="9347201" y="4623744"/>
            <a:ext cx="2654300" cy="1247218"/>
          </a:xfrm>
        </p:spPr>
        <p:txBody>
          <a:bodyPr>
            <a:normAutofit/>
          </a:bodyPr>
          <a:lstStyle>
            <a:lvl1pPr marL="171450" marR="0" indent="-171450" algn="l" defTabSz="914400" rtl="0" eaLnBrk="1" fontAlgn="auto" latinLnBrk="0" hangingPunct="1">
              <a:lnSpc>
                <a:spcPct val="100000"/>
              </a:lnSpc>
              <a:spcBef>
                <a:spcPts val="600"/>
              </a:spcBef>
              <a:spcAft>
                <a:spcPts val="0"/>
              </a:spcAft>
              <a:buClr>
                <a:srgbClr val="00A9E0"/>
              </a:buClr>
              <a:buSzTx/>
              <a:buFont typeface="Arial" panose="020B0604020202020204" pitchFamily="34" charset="0"/>
              <a:buChar char="•"/>
              <a:tabLst/>
              <a:defRPr sz="980" b="0" baseline="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List</a:t>
            </a:r>
          </a:p>
          <a:p>
            <a:pPr lvl="0"/>
            <a:r>
              <a:rPr lang="en-US" dirty="0" smtClean="0"/>
              <a:t>List</a:t>
            </a:r>
          </a:p>
          <a:p>
            <a:pPr lvl="0"/>
            <a:r>
              <a:rPr lang="en-US" dirty="0" smtClean="0"/>
              <a:t>List</a:t>
            </a:r>
          </a:p>
          <a:p>
            <a:pPr lvl="0"/>
            <a:endParaRPr lang="en-US" dirty="0" smtClean="0"/>
          </a:p>
        </p:txBody>
      </p:sp>
      <p:cxnSp>
        <p:nvCxnSpPr>
          <p:cNvPr id="16" name="Straight Connector 15"/>
          <p:cNvCxnSpPr/>
          <p:nvPr userDrawn="1"/>
        </p:nvCxnSpPr>
        <p:spPr>
          <a:xfrm rot="5400000" flipH="1" flipV="1">
            <a:off x="2734372" y="4960404"/>
            <a:ext cx="1731427" cy="211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flipH="1" flipV="1">
            <a:off x="5579173" y="4960404"/>
            <a:ext cx="1731427" cy="211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rot="5400000" flipH="1" flipV="1">
            <a:off x="8385875" y="4960404"/>
            <a:ext cx="1731427" cy="211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77629" y="3719252"/>
            <a:ext cx="364331" cy="364331"/>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96510" y="3727606"/>
            <a:ext cx="342900" cy="342900"/>
          </a:xfrm>
          <a:prstGeom prst="rect">
            <a:avLst/>
          </a:prstGeom>
        </p:spPr>
      </p:pic>
      <p:sp>
        <p:nvSpPr>
          <p:cNvPr id="21" name="Text Placeholder 8"/>
          <p:cNvSpPr>
            <a:spLocks noGrp="1"/>
          </p:cNvSpPr>
          <p:nvPr>
            <p:ph type="body" sz="quarter" idx="23" hasCustomPrompt="1"/>
          </p:nvPr>
        </p:nvSpPr>
        <p:spPr>
          <a:xfrm>
            <a:off x="4049864" y="3727605"/>
            <a:ext cx="2894275" cy="337470"/>
          </a:xfrm>
        </p:spPr>
        <p:txBody>
          <a:bodyPr>
            <a:normAutofit/>
          </a:bodyPr>
          <a:lstStyle>
            <a:lvl1pPr marL="0" indent="0">
              <a:buFontTx/>
              <a:buNone/>
              <a:defRPr sz="1050">
                <a:latin typeface="Century Gothic" panose="020B0502020202020204" pitchFamily="34" charset="0"/>
              </a:defRPr>
            </a:lvl1pPr>
          </a:lstStyle>
          <a:p>
            <a:pPr lvl="0"/>
            <a:r>
              <a:rPr lang="en-US" dirty="0" smtClean="0"/>
              <a:t>Twitter URL</a:t>
            </a:r>
            <a:endParaRPr lang="en-US" dirty="0"/>
          </a:p>
        </p:txBody>
      </p:sp>
      <p:sp>
        <p:nvSpPr>
          <p:cNvPr id="22" name="Text Placeholder 8"/>
          <p:cNvSpPr>
            <a:spLocks noGrp="1"/>
          </p:cNvSpPr>
          <p:nvPr>
            <p:ph type="body" sz="quarter" idx="24" hasCustomPrompt="1"/>
          </p:nvPr>
        </p:nvSpPr>
        <p:spPr>
          <a:xfrm>
            <a:off x="8357605" y="3736649"/>
            <a:ext cx="2889504" cy="328427"/>
          </a:xfrm>
        </p:spPr>
        <p:txBody>
          <a:bodyPr>
            <a:normAutofit/>
          </a:bodyPr>
          <a:lstStyle>
            <a:lvl1pPr marL="0" indent="0">
              <a:buFontTx/>
              <a:buNone/>
              <a:defRPr sz="1050">
                <a:latin typeface="Century Gothic" panose="020B0502020202020204" pitchFamily="34" charset="0"/>
              </a:defRPr>
            </a:lvl1pPr>
          </a:lstStyle>
          <a:p>
            <a:pPr lvl="0"/>
            <a:r>
              <a:rPr lang="en-US" dirty="0" smtClean="0"/>
              <a:t>LinkedIn URL</a:t>
            </a:r>
            <a:endParaRPr lang="en-US" dirty="0"/>
          </a:p>
        </p:txBody>
      </p:sp>
    </p:spTree>
    <p:extLst>
      <p:ext uri="{BB962C8B-B14F-4D97-AF65-F5344CB8AC3E}">
        <p14:creationId xmlns:p14="http://schemas.microsoft.com/office/powerpoint/2010/main" val="23388640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013077"/>
            <a:ext cx="10515600" cy="779463"/>
          </a:xfrm>
        </p:spPr>
        <p:txBody>
          <a:bodyPr>
            <a:normAutofit/>
          </a:bodyPr>
          <a:lstStyle>
            <a:lvl1pPr algn="l">
              <a:defRPr sz="2700" b="1"/>
            </a:lvl1pPr>
          </a:lstStyle>
          <a:p>
            <a:r>
              <a:rPr lang="en-US" dirty="0" smtClean="0"/>
              <a:t>Questions?</a:t>
            </a:r>
            <a:endParaRPr lang="en-US" dirty="0"/>
          </a:p>
        </p:txBody>
      </p:sp>
      <p:sp>
        <p:nvSpPr>
          <p:cNvPr id="6" name="Slide Number Placeholder 5"/>
          <p:cNvSpPr>
            <a:spLocks noGrp="1"/>
          </p:cNvSpPr>
          <p:nvPr>
            <p:ph type="sldNum" sz="quarter" idx="12"/>
          </p:nvPr>
        </p:nvSpPr>
        <p:spPr/>
        <p:txBody>
          <a:bodyPr/>
          <a:lstStyle/>
          <a:p>
            <a:fld id="{E6AB0CA8-27AE-4F82-A141-302F5F13940C}" type="slidenum">
              <a:rPr lang="en-US" smtClean="0"/>
              <a:t>‹#›</a:t>
            </a:fld>
            <a:endParaRPr lang="en-US"/>
          </a:p>
        </p:txBody>
      </p:sp>
    </p:spTree>
    <p:extLst>
      <p:ext uri="{BB962C8B-B14F-4D97-AF65-F5344CB8AC3E}">
        <p14:creationId xmlns:p14="http://schemas.microsoft.com/office/powerpoint/2010/main" val="41932327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013077"/>
            <a:ext cx="10515600" cy="779463"/>
          </a:xfrm>
        </p:spPr>
        <p:txBody>
          <a:bodyPr>
            <a:normAutofit/>
          </a:bodyPr>
          <a:lstStyle>
            <a:lvl1pPr algn="l">
              <a:defRPr sz="2700" b="1"/>
            </a:lvl1pPr>
          </a:lstStyle>
          <a:p>
            <a:r>
              <a:rPr lang="en-US" dirty="0" smtClean="0"/>
              <a:t>Thank You</a:t>
            </a:r>
            <a:endParaRPr lang="en-US" dirty="0"/>
          </a:p>
        </p:txBody>
      </p:sp>
      <p:sp>
        <p:nvSpPr>
          <p:cNvPr id="6" name="Slide Number Placeholder 5"/>
          <p:cNvSpPr>
            <a:spLocks noGrp="1"/>
          </p:cNvSpPr>
          <p:nvPr>
            <p:ph type="sldNum" sz="quarter" idx="12"/>
          </p:nvPr>
        </p:nvSpPr>
        <p:spPr/>
        <p:txBody>
          <a:bodyPr/>
          <a:lstStyle/>
          <a:p>
            <a:fld id="{E6AB0CA8-27AE-4F82-A141-302F5F13940C}" type="slidenum">
              <a:rPr lang="en-US" smtClean="0"/>
              <a:t>‹#›</a:t>
            </a:fld>
            <a:endParaRPr lang="en-US"/>
          </a:p>
        </p:txBody>
      </p:sp>
    </p:spTree>
    <p:extLst>
      <p:ext uri="{BB962C8B-B14F-4D97-AF65-F5344CB8AC3E}">
        <p14:creationId xmlns:p14="http://schemas.microsoft.com/office/powerpoint/2010/main" val="15091482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B2ACEE-A9F4-4A6A-9DE0-5CFCFFAA356D}" type="datetime1">
              <a:rPr lang="en-US" smtClean="0"/>
              <a:t>10/6/2020</a:t>
            </a:fld>
            <a:endParaRPr lang="en-US" dirty="0"/>
          </a:p>
        </p:txBody>
      </p:sp>
      <p:sp>
        <p:nvSpPr>
          <p:cNvPr id="4" name="Footer Placeholder 3"/>
          <p:cNvSpPr>
            <a:spLocks noGrp="1"/>
          </p:cNvSpPr>
          <p:nvPr>
            <p:ph type="ftr" sz="quarter" idx="11"/>
          </p:nvPr>
        </p:nvSpPr>
        <p:spPr/>
        <p:txBody>
          <a:bodyPr/>
          <a:lstStyle/>
          <a:p>
            <a:r>
              <a:rPr lang="en-US" dirty="0"/>
              <a:t>CONFIDENTIAL: For Internal Use Only</a:t>
            </a:r>
          </a:p>
        </p:txBody>
      </p:sp>
      <p:sp>
        <p:nvSpPr>
          <p:cNvPr id="5" name="Slide Number Placeholder 4"/>
          <p:cNvSpPr>
            <a:spLocks noGrp="1"/>
          </p:cNvSpPr>
          <p:nvPr>
            <p:ph type="sldNum" sz="quarter" idx="12"/>
          </p:nvPr>
        </p:nvSpPr>
        <p:spPr/>
        <p:txBody>
          <a:bodyPr/>
          <a:lstStyle/>
          <a:p>
            <a:fld id="{A4CCF985-A034-442A-8CAB-AE2CD7A57415}" type="slidenum">
              <a:rPr lang="en-US" smtClean="0"/>
              <a:t>‹#›</a:t>
            </a:fld>
            <a:endParaRPr lang="en-US" dirty="0"/>
          </a:p>
        </p:txBody>
      </p:sp>
    </p:spTree>
    <p:extLst>
      <p:ext uri="{BB962C8B-B14F-4D97-AF65-F5344CB8AC3E}">
        <p14:creationId xmlns:p14="http://schemas.microsoft.com/office/powerpoint/2010/main" val="2541347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Column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838200" y="2068083"/>
            <a:ext cx="10515600" cy="4108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dirty="0" smtClean="0"/>
              <a:t>Add source or notes here</a:t>
            </a:r>
            <a:endParaRPr lang="en-US" dirty="0"/>
          </a:p>
        </p:txBody>
      </p:sp>
      <p:sp>
        <p:nvSpPr>
          <p:cNvPr id="6" name="Slide Number Placeholder 5"/>
          <p:cNvSpPr>
            <a:spLocks noGrp="1"/>
          </p:cNvSpPr>
          <p:nvPr>
            <p:ph type="sldNum" sz="quarter" idx="12"/>
          </p:nvPr>
        </p:nvSpPr>
        <p:spPr/>
        <p:txBody>
          <a:bodyPr/>
          <a:lstStyle/>
          <a:p>
            <a:fld id="{E6AB0CA8-27AE-4F82-A141-302F5F13940C}" type="slidenum">
              <a:rPr lang="en-US" smtClean="0"/>
              <a:t>‹#›</a:t>
            </a:fld>
            <a:endParaRPr lang="en-US"/>
          </a:p>
        </p:txBody>
      </p:sp>
      <p:sp>
        <p:nvSpPr>
          <p:cNvPr id="11" name="Text Placeholder 10"/>
          <p:cNvSpPr>
            <a:spLocks noGrp="1"/>
          </p:cNvSpPr>
          <p:nvPr>
            <p:ph type="body" sz="quarter" idx="13" hasCustomPrompt="1"/>
          </p:nvPr>
        </p:nvSpPr>
        <p:spPr>
          <a:xfrm>
            <a:off x="812800" y="1295401"/>
            <a:ext cx="10541000" cy="773113"/>
          </a:xfrm>
        </p:spPr>
        <p:txBody>
          <a:bodyPr/>
          <a:lstStyle>
            <a:lvl1pPr marL="0" indent="0">
              <a:buFontTx/>
              <a:buNone/>
              <a:defRPr b="1">
                <a:solidFill>
                  <a:srgbClr val="012169"/>
                </a:solidFill>
                <a:latin typeface="Arial Narrow" panose="020B0606020202030204" pitchFamily="34" charset="0"/>
              </a:defRPr>
            </a:lvl1pPr>
          </a:lstStyle>
          <a:p>
            <a:pPr lvl="0"/>
            <a:r>
              <a:rPr lang="en-US" dirty="0" smtClean="0"/>
              <a:t>Subtitle</a:t>
            </a:r>
          </a:p>
        </p:txBody>
      </p:sp>
    </p:spTree>
    <p:extLst>
      <p:ext uri="{BB962C8B-B14F-4D97-AF65-F5344CB8AC3E}">
        <p14:creationId xmlns:p14="http://schemas.microsoft.com/office/powerpoint/2010/main" val="3538933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lum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295401"/>
            <a:ext cx="5181600" cy="48815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295401"/>
            <a:ext cx="5181600" cy="48815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838200" y="6356352"/>
            <a:ext cx="27432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smtClean="0"/>
              <a:t>Add source or notes here</a:t>
            </a:r>
            <a:endParaRPr lang="en-US"/>
          </a:p>
        </p:txBody>
      </p:sp>
      <p:sp>
        <p:nvSpPr>
          <p:cNvPr id="7" name="Slide Number Placeholder 6"/>
          <p:cNvSpPr>
            <a:spLocks noGrp="1"/>
          </p:cNvSpPr>
          <p:nvPr>
            <p:ph type="sldNum" sz="quarter" idx="12"/>
          </p:nvPr>
        </p:nvSpPr>
        <p:spPr/>
        <p:txBody>
          <a:bodyPr/>
          <a:lstStyle/>
          <a:p>
            <a:fld id="{E6AB0CA8-27AE-4F82-A141-302F5F13940C}" type="slidenum">
              <a:rPr lang="en-US" smtClean="0"/>
              <a:t>‹#›</a:t>
            </a:fld>
            <a:endParaRPr lang="en-US"/>
          </a:p>
        </p:txBody>
      </p:sp>
    </p:spTree>
    <p:extLst>
      <p:ext uri="{BB962C8B-B14F-4D97-AF65-F5344CB8AC3E}">
        <p14:creationId xmlns:p14="http://schemas.microsoft.com/office/powerpoint/2010/main" val="1839058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Two Column with Headers">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7772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295401"/>
            <a:ext cx="5157787" cy="50776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189945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295401"/>
            <a:ext cx="5183188" cy="50776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189945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n-US" smtClean="0"/>
              <a:t>Add source or notes here</a:t>
            </a:r>
            <a:endParaRPr lang="en-US"/>
          </a:p>
        </p:txBody>
      </p:sp>
      <p:sp>
        <p:nvSpPr>
          <p:cNvPr id="9" name="Slide Number Placeholder 8"/>
          <p:cNvSpPr>
            <a:spLocks noGrp="1"/>
          </p:cNvSpPr>
          <p:nvPr>
            <p:ph type="sldNum" sz="quarter" idx="12"/>
          </p:nvPr>
        </p:nvSpPr>
        <p:spPr/>
        <p:txBody>
          <a:bodyPr/>
          <a:lstStyle/>
          <a:p>
            <a:fld id="{E6AB0CA8-27AE-4F82-A141-302F5F13940C}" type="slidenum">
              <a:rPr lang="en-US" smtClean="0"/>
              <a:t>‹#›</a:t>
            </a:fld>
            <a:endParaRPr lang="en-US"/>
          </a:p>
        </p:txBody>
      </p:sp>
    </p:spTree>
    <p:extLst>
      <p:ext uri="{BB962C8B-B14F-4D97-AF65-F5344CB8AC3E}">
        <p14:creationId xmlns:p14="http://schemas.microsoft.com/office/powerpoint/2010/main" val="1849372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777240"/>
          </a:xfrm>
        </p:spPr>
        <p:txBody>
          <a:bodyPr/>
          <a:lstStyle/>
          <a:p>
            <a:r>
              <a:rPr lang="en-US" smtClean="0"/>
              <a:t>Click to edit Master title style</a:t>
            </a:r>
            <a:endParaRPr lang="en-US" dirty="0"/>
          </a:p>
        </p:txBody>
      </p:sp>
      <p:sp>
        <p:nvSpPr>
          <p:cNvPr id="4" name="Content Placeholder 3"/>
          <p:cNvSpPr>
            <a:spLocks noGrp="1"/>
          </p:cNvSpPr>
          <p:nvPr>
            <p:ph sz="half" idx="2"/>
          </p:nvPr>
        </p:nvSpPr>
        <p:spPr>
          <a:xfrm>
            <a:off x="839789" y="1295400"/>
            <a:ext cx="3340608" cy="4276458"/>
          </a:xfrm>
        </p:spPr>
        <p:txBody>
          <a:bodyPr>
            <a:normAutofit/>
          </a:bodyPr>
          <a:lstStyle>
            <a:lvl1pPr marL="0" indent="0">
              <a:buFontTx/>
              <a:buNone/>
              <a:defRPr sz="1600"/>
            </a:lvl1pPr>
          </a:lstStyle>
          <a:p>
            <a:pPr lvl="0"/>
            <a:r>
              <a:rPr lang="en-US" smtClean="0"/>
              <a:t>Edit Master text styles</a:t>
            </a:r>
          </a:p>
        </p:txBody>
      </p:sp>
      <p:sp>
        <p:nvSpPr>
          <p:cNvPr id="6" name="Content Placeholder 5"/>
          <p:cNvSpPr>
            <a:spLocks noGrp="1"/>
          </p:cNvSpPr>
          <p:nvPr>
            <p:ph sz="quarter" idx="4"/>
          </p:nvPr>
        </p:nvSpPr>
        <p:spPr>
          <a:xfrm>
            <a:off x="4426491" y="1295400"/>
            <a:ext cx="3340608" cy="4276458"/>
          </a:xfrm>
        </p:spPr>
        <p:txBody>
          <a:bodyPr>
            <a:normAutofit/>
          </a:bodyPr>
          <a:lstStyle>
            <a:lvl1pPr marL="0" indent="0">
              <a:buFontTx/>
              <a:buNone/>
              <a:defRPr sz="1600"/>
            </a:lvl1pPr>
          </a:lstStyle>
          <a:p>
            <a:pPr lvl="0"/>
            <a:r>
              <a:rPr lang="en-US" smtClean="0"/>
              <a:t>Edit Master text styles</a:t>
            </a:r>
          </a:p>
        </p:txBody>
      </p:sp>
      <p:sp>
        <p:nvSpPr>
          <p:cNvPr id="8" name="Footer Placeholder 7"/>
          <p:cNvSpPr>
            <a:spLocks noGrp="1"/>
          </p:cNvSpPr>
          <p:nvPr>
            <p:ph type="ftr" sz="quarter" idx="11"/>
          </p:nvPr>
        </p:nvSpPr>
        <p:spPr/>
        <p:txBody>
          <a:bodyPr/>
          <a:lstStyle/>
          <a:p>
            <a:r>
              <a:rPr lang="en-US" dirty="0" smtClean="0"/>
              <a:t>Add source or notes here</a:t>
            </a:r>
            <a:endParaRPr lang="en-US" dirty="0"/>
          </a:p>
        </p:txBody>
      </p:sp>
      <p:sp>
        <p:nvSpPr>
          <p:cNvPr id="9" name="Slide Number Placeholder 8"/>
          <p:cNvSpPr>
            <a:spLocks noGrp="1"/>
          </p:cNvSpPr>
          <p:nvPr>
            <p:ph type="sldNum" sz="quarter" idx="12"/>
          </p:nvPr>
        </p:nvSpPr>
        <p:spPr/>
        <p:txBody>
          <a:bodyPr/>
          <a:lstStyle/>
          <a:p>
            <a:fld id="{E6AB0CA8-27AE-4F82-A141-302F5F13940C}" type="slidenum">
              <a:rPr lang="en-US" smtClean="0"/>
              <a:t>‹#›</a:t>
            </a:fld>
            <a:endParaRPr lang="en-US"/>
          </a:p>
        </p:txBody>
      </p:sp>
      <p:sp>
        <p:nvSpPr>
          <p:cNvPr id="10" name="Content Placeholder 5"/>
          <p:cNvSpPr>
            <a:spLocks noGrp="1"/>
          </p:cNvSpPr>
          <p:nvPr>
            <p:ph sz="quarter" idx="13"/>
          </p:nvPr>
        </p:nvSpPr>
        <p:spPr>
          <a:xfrm>
            <a:off x="8013192" y="1295400"/>
            <a:ext cx="3340608" cy="4276458"/>
          </a:xfrm>
        </p:spPr>
        <p:txBody>
          <a:bodyPr>
            <a:normAutofit/>
          </a:bodyPr>
          <a:lstStyle>
            <a:lvl1pPr marL="0" indent="0">
              <a:buFontTx/>
              <a:buNone/>
              <a:defRPr sz="1600"/>
            </a:lvl1pPr>
          </a:lstStyle>
          <a:p>
            <a:pPr lvl="0"/>
            <a:r>
              <a:rPr lang="en-US" smtClean="0"/>
              <a:t>Edit Master text styles</a:t>
            </a:r>
          </a:p>
        </p:txBody>
      </p:sp>
    </p:spTree>
    <p:extLst>
      <p:ext uri="{BB962C8B-B14F-4D97-AF65-F5344CB8AC3E}">
        <p14:creationId xmlns:p14="http://schemas.microsoft.com/office/powerpoint/2010/main" val="2288178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n-US" smtClean="0"/>
              <a:t>Add source or notes here</a:t>
            </a:r>
            <a:endParaRPr lang="en-US"/>
          </a:p>
        </p:txBody>
      </p:sp>
      <p:sp>
        <p:nvSpPr>
          <p:cNvPr id="5" name="Slide Number Placeholder 4"/>
          <p:cNvSpPr>
            <a:spLocks noGrp="1"/>
          </p:cNvSpPr>
          <p:nvPr>
            <p:ph type="sldNum" sz="quarter" idx="12"/>
          </p:nvPr>
        </p:nvSpPr>
        <p:spPr/>
        <p:txBody>
          <a:bodyPr/>
          <a:lstStyle/>
          <a:p>
            <a:fld id="{E6AB0CA8-27AE-4F82-A141-302F5F13940C}" type="slidenum">
              <a:rPr lang="en-US" smtClean="0"/>
              <a:t>‹#›</a:t>
            </a:fld>
            <a:endParaRPr lang="en-US"/>
          </a:p>
        </p:txBody>
      </p:sp>
      <p:sp>
        <p:nvSpPr>
          <p:cNvPr id="11" name="Text Placeholder 10"/>
          <p:cNvSpPr>
            <a:spLocks noGrp="1"/>
          </p:cNvSpPr>
          <p:nvPr>
            <p:ph type="body" sz="quarter" idx="14"/>
          </p:nvPr>
        </p:nvSpPr>
        <p:spPr>
          <a:xfrm>
            <a:off x="2202058" y="1409700"/>
            <a:ext cx="3735194" cy="1143000"/>
          </a:xfrm>
        </p:spPr>
        <p:txBody>
          <a:bodyPr>
            <a:normAutofit/>
          </a:bodyPr>
          <a:lstStyle>
            <a:lvl1pPr marL="0" indent="0">
              <a:buFontTx/>
              <a:buNone/>
              <a:defRPr sz="1200"/>
            </a:lvl1pPr>
          </a:lstStyle>
          <a:p>
            <a:pPr lvl="0"/>
            <a:r>
              <a:rPr lang="en-US" smtClean="0"/>
              <a:t>Edit Master text styles</a:t>
            </a:r>
          </a:p>
        </p:txBody>
      </p:sp>
      <p:sp>
        <p:nvSpPr>
          <p:cNvPr id="13" name="Text Placeholder 10"/>
          <p:cNvSpPr>
            <a:spLocks noGrp="1"/>
          </p:cNvSpPr>
          <p:nvPr>
            <p:ph type="body" sz="quarter" idx="16"/>
          </p:nvPr>
        </p:nvSpPr>
        <p:spPr>
          <a:xfrm>
            <a:off x="7648576" y="1409700"/>
            <a:ext cx="3735194" cy="1143000"/>
          </a:xfrm>
        </p:spPr>
        <p:txBody>
          <a:bodyPr>
            <a:normAutofit/>
          </a:bodyPr>
          <a:lstStyle>
            <a:lvl1pPr marL="0" indent="0">
              <a:buFontTx/>
              <a:buNone/>
              <a:defRPr sz="1200"/>
            </a:lvl1pPr>
          </a:lstStyle>
          <a:p>
            <a:pPr lvl="0"/>
            <a:r>
              <a:rPr lang="en-US" smtClean="0"/>
              <a:t>Edit Master text styles</a:t>
            </a:r>
          </a:p>
        </p:txBody>
      </p:sp>
      <p:sp>
        <p:nvSpPr>
          <p:cNvPr id="15" name="Text Placeholder 10"/>
          <p:cNvSpPr>
            <a:spLocks noGrp="1"/>
          </p:cNvSpPr>
          <p:nvPr>
            <p:ph type="body" sz="quarter" idx="18"/>
          </p:nvPr>
        </p:nvSpPr>
        <p:spPr>
          <a:xfrm>
            <a:off x="2202058" y="2922305"/>
            <a:ext cx="3735194" cy="1143000"/>
          </a:xfrm>
        </p:spPr>
        <p:txBody>
          <a:bodyPr>
            <a:normAutofit/>
          </a:bodyPr>
          <a:lstStyle>
            <a:lvl1pPr marL="0" indent="0">
              <a:buFontTx/>
              <a:buNone/>
              <a:defRPr sz="1200"/>
            </a:lvl1pPr>
          </a:lstStyle>
          <a:p>
            <a:pPr lvl="0"/>
            <a:r>
              <a:rPr lang="en-US" smtClean="0"/>
              <a:t>Edit Master text styles</a:t>
            </a:r>
          </a:p>
        </p:txBody>
      </p:sp>
      <p:sp>
        <p:nvSpPr>
          <p:cNvPr id="17" name="Text Placeholder 10"/>
          <p:cNvSpPr>
            <a:spLocks noGrp="1"/>
          </p:cNvSpPr>
          <p:nvPr>
            <p:ph type="body" sz="quarter" idx="20"/>
          </p:nvPr>
        </p:nvSpPr>
        <p:spPr>
          <a:xfrm>
            <a:off x="7648576" y="2922305"/>
            <a:ext cx="3735194" cy="1143000"/>
          </a:xfrm>
        </p:spPr>
        <p:txBody>
          <a:bodyPr>
            <a:normAutofit/>
          </a:bodyPr>
          <a:lstStyle>
            <a:lvl1pPr marL="0" indent="0">
              <a:buFontTx/>
              <a:buNone/>
              <a:defRPr sz="1200"/>
            </a:lvl1pPr>
          </a:lstStyle>
          <a:p>
            <a:pPr lvl="0"/>
            <a:r>
              <a:rPr lang="en-US" smtClean="0"/>
              <a:t>Edit Master text styles</a:t>
            </a:r>
          </a:p>
        </p:txBody>
      </p:sp>
      <p:sp>
        <p:nvSpPr>
          <p:cNvPr id="19" name="Text Placeholder 10"/>
          <p:cNvSpPr>
            <a:spLocks noGrp="1"/>
          </p:cNvSpPr>
          <p:nvPr>
            <p:ph type="body" sz="quarter" idx="22"/>
          </p:nvPr>
        </p:nvSpPr>
        <p:spPr>
          <a:xfrm>
            <a:off x="2202058" y="4460549"/>
            <a:ext cx="3735194" cy="1143000"/>
          </a:xfrm>
        </p:spPr>
        <p:txBody>
          <a:bodyPr>
            <a:normAutofit/>
          </a:bodyPr>
          <a:lstStyle>
            <a:lvl1pPr marL="0" indent="0">
              <a:buFontTx/>
              <a:buNone/>
              <a:defRPr sz="1200"/>
            </a:lvl1pPr>
          </a:lstStyle>
          <a:p>
            <a:pPr lvl="0"/>
            <a:r>
              <a:rPr lang="en-US" smtClean="0"/>
              <a:t>Edit Master text styles</a:t>
            </a:r>
          </a:p>
        </p:txBody>
      </p:sp>
      <p:sp>
        <p:nvSpPr>
          <p:cNvPr id="21" name="Text Placeholder 10"/>
          <p:cNvSpPr>
            <a:spLocks noGrp="1"/>
          </p:cNvSpPr>
          <p:nvPr>
            <p:ph type="body" sz="quarter" idx="24"/>
          </p:nvPr>
        </p:nvSpPr>
        <p:spPr>
          <a:xfrm>
            <a:off x="7648576" y="4460549"/>
            <a:ext cx="3735194" cy="1143000"/>
          </a:xfrm>
        </p:spPr>
        <p:txBody>
          <a:bodyPr>
            <a:normAutofit/>
          </a:bodyPr>
          <a:lstStyle>
            <a:lvl1pPr marL="0" indent="0">
              <a:buFontTx/>
              <a:buNone/>
              <a:defRPr sz="1200"/>
            </a:lvl1pPr>
          </a:lstStyle>
          <a:p>
            <a:pPr lvl="0"/>
            <a:r>
              <a:rPr lang="en-US" smtClean="0"/>
              <a:t>Edit Master text styles</a:t>
            </a:r>
          </a:p>
        </p:txBody>
      </p:sp>
      <p:sp>
        <p:nvSpPr>
          <p:cNvPr id="22" name="Picture Placeholder 5"/>
          <p:cNvSpPr>
            <a:spLocks noGrp="1"/>
          </p:cNvSpPr>
          <p:nvPr>
            <p:ph type="pic" sz="quarter" idx="25"/>
          </p:nvPr>
        </p:nvSpPr>
        <p:spPr>
          <a:xfrm>
            <a:off x="849187" y="1415410"/>
            <a:ext cx="1143000" cy="1143000"/>
          </a:xfrm>
        </p:spPr>
        <p:txBody>
          <a:bodyPr anchor="ctr" anchorCtr="0">
            <a:normAutofit/>
          </a:bodyPr>
          <a:lstStyle>
            <a:lvl1pPr marL="0" indent="0" algn="ctr">
              <a:buFontTx/>
              <a:buNone/>
              <a:defRPr sz="1400"/>
            </a:lvl1pPr>
          </a:lstStyle>
          <a:p>
            <a:r>
              <a:rPr lang="en-US" smtClean="0"/>
              <a:t>Click icon to add picture</a:t>
            </a:r>
            <a:endParaRPr lang="en-US" dirty="0"/>
          </a:p>
        </p:txBody>
      </p:sp>
      <p:sp>
        <p:nvSpPr>
          <p:cNvPr id="23" name="Picture Placeholder 5"/>
          <p:cNvSpPr>
            <a:spLocks noGrp="1"/>
          </p:cNvSpPr>
          <p:nvPr>
            <p:ph type="pic" sz="quarter" idx="26"/>
          </p:nvPr>
        </p:nvSpPr>
        <p:spPr>
          <a:xfrm>
            <a:off x="6428949" y="1415410"/>
            <a:ext cx="1143000" cy="1143000"/>
          </a:xfrm>
        </p:spPr>
        <p:txBody>
          <a:bodyPr anchor="ctr" anchorCtr="0">
            <a:normAutofit/>
          </a:bodyPr>
          <a:lstStyle>
            <a:lvl1pPr marL="0" indent="0" algn="ctr">
              <a:buFontTx/>
              <a:buNone/>
              <a:defRPr sz="1400"/>
            </a:lvl1pPr>
          </a:lstStyle>
          <a:p>
            <a:r>
              <a:rPr lang="en-US" smtClean="0"/>
              <a:t>Click icon to add picture</a:t>
            </a:r>
            <a:endParaRPr lang="en-US" dirty="0"/>
          </a:p>
        </p:txBody>
      </p:sp>
      <p:sp>
        <p:nvSpPr>
          <p:cNvPr id="24" name="Picture Placeholder 5"/>
          <p:cNvSpPr>
            <a:spLocks noGrp="1"/>
          </p:cNvSpPr>
          <p:nvPr>
            <p:ph type="pic" sz="quarter" idx="27"/>
          </p:nvPr>
        </p:nvSpPr>
        <p:spPr>
          <a:xfrm>
            <a:off x="849187" y="2911501"/>
            <a:ext cx="1143000" cy="1143000"/>
          </a:xfrm>
        </p:spPr>
        <p:txBody>
          <a:bodyPr anchor="ctr" anchorCtr="0">
            <a:normAutofit/>
          </a:bodyPr>
          <a:lstStyle>
            <a:lvl1pPr marL="0" indent="0" algn="ctr">
              <a:buFontTx/>
              <a:buNone/>
              <a:defRPr sz="1400"/>
            </a:lvl1pPr>
          </a:lstStyle>
          <a:p>
            <a:r>
              <a:rPr lang="en-US" smtClean="0"/>
              <a:t>Click icon to add picture</a:t>
            </a:r>
            <a:endParaRPr lang="en-US" dirty="0"/>
          </a:p>
        </p:txBody>
      </p:sp>
      <p:sp>
        <p:nvSpPr>
          <p:cNvPr id="25" name="Picture Placeholder 5"/>
          <p:cNvSpPr>
            <a:spLocks noGrp="1"/>
          </p:cNvSpPr>
          <p:nvPr>
            <p:ph type="pic" sz="quarter" idx="28"/>
          </p:nvPr>
        </p:nvSpPr>
        <p:spPr>
          <a:xfrm>
            <a:off x="6428949" y="2911501"/>
            <a:ext cx="1143000" cy="1143000"/>
          </a:xfrm>
        </p:spPr>
        <p:txBody>
          <a:bodyPr anchor="ctr" anchorCtr="0">
            <a:normAutofit/>
          </a:bodyPr>
          <a:lstStyle>
            <a:lvl1pPr marL="0" indent="0" algn="ctr">
              <a:buFontTx/>
              <a:buNone/>
              <a:defRPr sz="1400"/>
            </a:lvl1pPr>
          </a:lstStyle>
          <a:p>
            <a:r>
              <a:rPr lang="en-US" smtClean="0"/>
              <a:t>Click icon to add picture</a:t>
            </a:r>
            <a:endParaRPr lang="en-US" dirty="0"/>
          </a:p>
        </p:txBody>
      </p:sp>
      <p:sp>
        <p:nvSpPr>
          <p:cNvPr id="26" name="Picture Placeholder 5"/>
          <p:cNvSpPr>
            <a:spLocks noGrp="1"/>
          </p:cNvSpPr>
          <p:nvPr>
            <p:ph type="pic" sz="quarter" idx="29"/>
          </p:nvPr>
        </p:nvSpPr>
        <p:spPr>
          <a:xfrm>
            <a:off x="849187" y="4460549"/>
            <a:ext cx="1143000" cy="1143000"/>
          </a:xfrm>
        </p:spPr>
        <p:txBody>
          <a:bodyPr anchor="ctr" anchorCtr="0">
            <a:normAutofit/>
          </a:bodyPr>
          <a:lstStyle>
            <a:lvl1pPr marL="0" indent="0" algn="ctr">
              <a:buFontTx/>
              <a:buNone/>
              <a:defRPr sz="1400"/>
            </a:lvl1pPr>
          </a:lstStyle>
          <a:p>
            <a:r>
              <a:rPr lang="en-US" smtClean="0"/>
              <a:t>Click icon to add picture</a:t>
            </a:r>
            <a:endParaRPr lang="en-US" dirty="0"/>
          </a:p>
        </p:txBody>
      </p:sp>
      <p:sp>
        <p:nvSpPr>
          <p:cNvPr id="27" name="Picture Placeholder 5"/>
          <p:cNvSpPr>
            <a:spLocks noGrp="1"/>
          </p:cNvSpPr>
          <p:nvPr>
            <p:ph type="pic" sz="quarter" idx="30"/>
          </p:nvPr>
        </p:nvSpPr>
        <p:spPr>
          <a:xfrm>
            <a:off x="6428949" y="4460549"/>
            <a:ext cx="1143000" cy="1143000"/>
          </a:xfrm>
        </p:spPr>
        <p:txBody>
          <a:bodyPr anchor="ctr" anchorCtr="0">
            <a:normAutofit/>
          </a:bodyPr>
          <a:lstStyle>
            <a:lvl1pPr marL="0" indent="0" algn="ctr">
              <a:buFontTx/>
              <a:buNone/>
              <a:defRPr sz="1400"/>
            </a:lvl1pPr>
          </a:lstStyle>
          <a:p>
            <a:r>
              <a:rPr lang="en-US" smtClean="0"/>
              <a:t>Click icon to add picture</a:t>
            </a:r>
            <a:endParaRPr lang="en-US" dirty="0"/>
          </a:p>
        </p:txBody>
      </p:sp>
    </p:spTree>
    <p:extLst>
      <p:ext uri="{BB962C8B-B14F-4D97-AF65-F5344CB8AC3E}">
        <p14:creationId xmlns:p14="http://schemas.microsoft.com/office/powerpoint/2010/main" val="1470653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Pictures">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777240"/>
          </a:xfrm>
        </p:spPr>
        <p:txBody>
          <a:bodyPr/>
          <a:lstStyle/>
          <a:p>
            <a:r>
              <a:rPr lang="en-US" smtClean="0"/>
              <a:t>Click to edit Master title style</a:t>
            </a:r>
            <a:endParaRPr lang="en-US" dirty="0"/>
          </a:p>
        </p:txBody>
      </p:sp>
      <p:sp>
        <p:nvSpPr>
          <p:cNvPr id="8" name="Footer Placeholder 7"/>
          <p:cNvSpPr>
            <a:spLocks noGrp="1"/>
          </p:cNvSpPr>
          <p:nvPr>
            <p:ph type="ftr" sz="quarter" idx="11"/>
          </p:nvPr>
        </p:nvSpPr>
        <p:spPr/>
        <p:txBody>
          <a:bodyPr/>
          <a:lstStyle/>
          <a:p>
            <a:r>
              <a:rPr lang="en-US" dirty="0" smtClean="0"/>
              <a:t>Add source or notes here</a:t>
            </a:r>
            <a:endParaRPr lang="en-US" dirty="0"/>
          </a:p>
        </p:txBody>
      </p:sp>
      <p:sp>
        <p:nvSpPr>
          <p:cNvPr id="9" name="Slide Number Placeholder 8"/>
          <p:cNvSpPr>
            <a:spLocks noGrp="1"/>
          </p:cNvSpPr>
          <p:nvPr>
            <p:ph type="sldNum" sz="quarter" idx="12"/>
          </p:nvPr>
        </p:nvSpPr>
        <p:spPr/>
        <p:txBody>
          <a:bodyPr/>
          <a:lstStyle/>
          <a:p>
            <a:fld id="{E6AB0CA8-27AE-4F82-A141-302F5F13940C}" type="slidenum">
              <a:rPr lang="en-US" smtClean="0"/>
              <a:t>‹#›</a:t>
            </a:fld>
            <a:endParaRPr lang="en-US"/>
          </a:p>
        </p:txBody>
      </p:sp>
      <p:sp>
        <p:nvSpPr>
          <p:cNvPr id="5" name="Text Placeholder 4"/>
          <p:cNvSpPr>
            <a:spLocks noGrp="1"/>
          </p:cNvSpPr>
          <p:nvPr>
            <p:ph type="body" sz="quarter" idx="14"/>
          </p:nvPr>
        </p:nvSpPr>
        <p:spPr>
          <a:xfrm>
            <a:off x="812050" y="4238625"/>
            <a:ext cx="3283448" cy="1333500"/>
          </a:xfrm>
          <a:solidFill>
            <a:srgbClr val="012169"/>
          </a:solidFill>
        </p:spPr>
        <p:txBody>
          <a:bodyPr>
            <a:normAutofit/>
          </a:bodyPr>
          <a:lstStyle>
            <a:lvl1pPr marL="0" indent="0" algn="ctr">
              <a:buFontTx/>
              <a:buNone/>
              <a:defRPr sz="1600">
                <a:solidFill>
                  <a:schemeClr val="bg1"/>
                </a:solidFill>
              </a:defRPr>
            </a:lvl1pPr>
          </a:lstStyle>
          <a:p>
            <a:pPr lvl="0"/>
            <a:r>
              <a:rPr lang="en-US" smtClean="0"/>
              <a:t>Edit Master text styles</a:t>
            </a:r>
          </a:p>
        </p:txBody>
      </p:sp>
      <p:sp>
        <p:nvSpPr>
          <p:cNvPr id="11" name="Text Placeholder 4"/>
          <p:cNvSpPr>
            <a:spLocks noGrp="1"/>
          </p:cNvSpPr>
          <p:nvPr>
            <p:ph type="body" sz="quarter" idx="15"/>
          </p:nvPr>
        </p:nvSpPr>
        <p:spPr>
          <a:xfrm>
            <a:off x="4377001" y="4238625"/>
            <a:ext cx="3309976" cy="1333500"/>
          </a:xfrm>
          <a:solidFill>
            <a:srgbClr val="00A9E0"/>
          </a:solidFill>
        </p:spPr>
        <p:txBody>
          <a:bodyPr>
            <a:normAutofit/>
          </a:bodyPr>
          <a:lstStyle>
            <a:lvl1pPr marL="0" indent="0" algn="ctr">
              <a:buFontTx/>
              <a:buNone/>
              <a:defRPr sz="1600">
                <a:solidFill>
                  <a:schemeClr val="bg1"/>
                </a:solidFill>
              </a:defRPr>
            </a:lvl1pPr>
          </a:lstStyle>
          <a:p>
            <a:pPr lvl="0"/>
            <a:r>
              <a:rPr lang="en-US" smtClean="0"/>
              <a:t>Edit Master text styles</a:t>
            </a:r>
          </a:p>
        </p:txBody>
      </p:sp>
      <p:sp>
        <p:nvSpPr>
          <p:cNvPr id="12" name="Text Placeholder 4"/>
          <p:cNvSpPr>
            <a:spLocks noGrp="1"/>
          </p:cNvSpPr>
          <p:nvPr>
            <p:ph type="body" sz="quarter" idx="16"/>
          </p:nvPr>
        </p:nvSpPr>
        <p:spPr>
          <a:xfrm>
            <a:off x="8014057" y="4238625"/>
            <a:ext cx="3282697" cy="1333500"/>
          </a:xfrm>
          <a:solidFill>
            <a:srgbClr val="9BCBEB"/>
          </a:solidFill>
        </p:spPr>
        <p:txBody>
          <a:bodyPr>
            <a:normAutofit/>
          </a:bodyPr>
          <a:lstStyle>
            <a:lvl1pPr marL="0" indent="0" algn="ctr">
              <a:buFontTx/>
              <a:buNone/>
              <a:defRPr sz="1600">
                <a:solidFill>
                  <a:schemeClr val="bg1"/>
                </a:solidFill>
              </a:defRPr>
            </a:lvl1pPr>
          </a:lstStyle>
          <a:p>
            <a:pPr lvl="0"/>
            <a:r>
              <a:rPr lang="en-US" smtClean="0"/>
              <a:t>Edit Master text styles</a:t>
            </a:r>
          </a:p>
        </p:txBody>
      </p:sp>
      <p:sp>
        <p:nvSpPr>
          <p:cNvPr id="13" name="Picture Placeholder 12"/>
          <p:cNvSpPr>
            <a:spLocks noGrp="1"/>
          </p:cNvSpPr>
          <p:nvPr>
            <p:ph type="pic" sz="quarter" idx="17"/>
          </p:nvPr>
        </p:nvSpPr>
        <p:spPr>
          <a:xfrm>
            <a:off x="812801" y="1295401"/>
            <a:ext cx="3282696" cy="2943225"/>
          </a:xfrm>
        </p:spPr>
        <p:txBody>
          <a:bodyPr anchor="ctr"/>
          <a:lstStyle>
            <a:lvl1pPr marL="0" marR="0" indent="0" algn="ctr" defTabSz="914400" rtl="0" eaLnBrk="1" fontAlgn="auto" latinLnBrk="0" hangingPunct="1">
              <a:lnSpc>
                <a:spcPct val="100000"/>
              </a:lnSpc>
              <a:spcBef>
                <a:spcPts val="600"/>
              </a:spcBef>
              <a:spcAft>
                <a:spcPts val="0"/>
              </a:spcAft>
              <a:buClr>
                <a:srgbClr val="00A9E0"/>
              </a:buClr>
              <a:buSzTx/>
              <a:buFontTx/>
              <a:buNone/>
              <a:tabLst/>
              <a:defRPr sz="1400"/>
            </a:lvl1pPr>
          </a:lstStyle>
          <a:p>
            <a:pPr marL="0" marR="0" lvl="0" indent="0" algn="l" defTabSz="914400" rtl="0" eaLnBrk="1" fontAlgn="auto" latinLnBrk="0" hangingPunct="1">
              <a:lnSpc>
                <a:spcPct val="100000"/>
              </a:lnSpc>
              <a:spcBef>
                <a:spcPts val="600"/>
              </a:spcBef>
              <a:spcAft>
                <a:spcPts val="0"/>
              </a:spcAft>
              <a:buClr>
                <a:srgbClr val="00A9E0"/>
              </a:buClr>
              <a:buSzTx/>
              <a:buFontTx/>
              <a:buNone/>
              <a:tabLst/>
              <a:defRPr/>
            </a:pPr>
            <a:r>
              <a:rPr lang="en-US" smtClean="0"/>
              <a:t>Click icon to add picture</a:t>
            </a:r>
            <a:endParaRPr lang="en-US" dirty="0"/>
          </a:p>
        </p:txBody>
      </p:sp>
      <p:sp>
        <p:nvSpPr>
          <p:cNvPr id="14" name="Picture Placeholder 12"/>
          <p:cNvSpPr>
            <a:spLocks noGrp="1"/>
          </p:cNvSpPr>
          <p:nvPr>
            <p:ph type="pic" sz="quarter" idx="18"/>
          </p:nvPr>
        </p:nvSpPr>
        <p:spPr>
          <a:xfrm>
            <a:off x="4390641" y="1295401"/>
            <a:ext cx="3282696" cy="2943225"/>
          </a:xfrm>
        </p:spPr>
        <p:txBody>
          <a:bodyPr anchor="ctr"/>
          <a:lstStyle>
            <a:lvl1pPr marL="0" marR="0" indent="0" algn="ctr" defTabSz="914400" rtl="0" eaLnBrk="1" fontAlgn="auto" latinLnBrk="0" hangingPunct="1">
              <a:lnSpc>
                <a:spcPct val="100000"/>
              </a:lnSpc>
              <a:spcBef>
                <a:spcPts val="600"/>
              </a:spcBef>
              <a:spcAft>
                <a:spcPts val="0"/>
              </a:spcAft>
              <a:buClr>
                <a:srgbClr val="00A9E0"/>
              </a:buClr>
              <a:buSzTx/>
              <a:buFontTx/>
              <a:buNone/>
              <a:tabLst/>
              <a:defRPr sz="1400"/>
            </a:lvl1pPr>
          </a:lstStyle>
          <a:p>
            <a:pPr marL="0" marR="0" lvl="0" indent="0" algn="l" defTabSz="914400" rtl="0" eaLnBrk="1" fontAlgn="auto" latinLnBrk="0" hangingPunct="1">
              <a:lnSpc>
                <a:spcPct val="100000"/>
              </a:lnSpc>
              <a:spcBef>
                <a:spcPts val="600"/>
              </a:spcBef>
              <a:spcAft>
                <a:spcPts val="0"/>
              </a:spcAft>
              <a:buClr>
                <a:srgbClr val="00A9E0"/>
              </a:buClr>
              <a:buSzTx/>
              <a:buFontTx/>
              <a:buNone/>
              <a:tabLst/>
              <a:defRPr/>
            </a:pPr>
            <a:r>
              <a:rPr lang="en-US" smtClean="0"/>
              <a:t>Click icon to add picture</a:t>
            </a:r>
            <a:endParaRPr lang="en-US" dirty="0"/>
          </a:p>
        </p:txBody>
      </p:sp>
      <p:sp>
        <p:nvSpPr>
          <p:cNvPr id="15" name="Picture Placeholder 12"/>
          <p:cNvSpPr>
            <a:spLocks noGrp="1"/>
          </p:cNvSpPr>
          <p:nvPr>
            <p:ph type="pic" sz="quarter" idx="19"/>
          </p:nvPr>
        </p:nvSpPr>
        <p:spPr>
          <a:xfrm>
            <a:off x="8014058" y="1295401"/>
            <a:ext cx="3282696" cy="2943225"/>
          </a:xfrm>
        </p:spPr>
        <p:txBody>
          <a:bodyPr anchor="ctr"/>
          <a:lstStyle>
            <a:lvl1pPr marL="0" marR="0" indent="0" algn="ctr" defTabSz="914400" rtl="0" eaLnBrk="1" fontAlgn="auto" latinLnBrk="0" hangingPunct="1">
              <a:lnSpc>
                <a:spcPct val="100000"/>
              </a:lnSpc>
              <a:spcBef>
                <a:spcPts val="600"/>
              </a:spcBef>
              <a:spcAft>
                <a:spcPts val="0"/>
              </a:spcAft>
              <a:buClr>
                <a:srgbClr val="00A9E0"/>
              </a:buClr>
              <a:buSzTx/>
              <a:buFontTx/>
              <a:buNone/>
              <a:tabLst/>
              <a:defRPr sz="1400"/>
            </a:lvl1pPr>
          </a:lstStyle>
          <a:p>
            <a:pPr marL="0" marR="0" lvl="0" indent="0" algn="l" defTabSz="914400" rtl="0" eaLnBrk="1" fontAlgn="auto" latinLnBrk="0" hangingPunct="1">
              <a:lnSpc>
                <a:spcPct val="100000"/>
              </a:lnSpc>
              <a:spcBef>
                <a:spcPts val="600"/>
              </a:spcBef>
              <a:spcAft>
                <a:spcPts val="0"/>
              </a:spcAft>
              <a:buClr>
                <a:srgbClr val="00A9E0"/>
              </a:buClr>
              <a:buSzTx/>
              <a:buFontTx/>
              <a:buNone/>
              <a:tabLst/>
              <a:defRPr/>
            </a:pPr>
            <a:r>
              <a:rPr lang="en-US" smtClean="0"/>
              <a:t>Click icon to add picture</a:t>
            </a:r>
            <a:endParaRPr lang="en-US" dirty="0"/>
          </a:p>
        </p:txBody>
      </p:sp>
    </p:spTree>
    <p:extLst>
      <p:ext uri="{BB962C8B-B14F-4D97-AF65-F5344CB8AC3E}">
        <p14:creationId xmlns:p14="http://schemas.microsoft.com/office/powerpoint/2010/main" val="733298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mage Heavy">
    <p:spTree>
      <p:nvGrpSpPr>
        <p:cNvPr id="1" name=""/>
        <p:cNvGrpSpPr/>
        <p:nvPr/>
      </p:nvGrpSpPr>
      <p:grpSpPr>
        <a:xfrm>
          <a:off x="0" y="0"/>
          <a:ext cx="0" cy="0"/>
          <a:chOff x="0" y="0"/>
          <a:chExt cx="0" cy="0"/>
        </a:xfrm>
      </p:grpSpPr>
      <p:sp>
        <p:nvSpPr>
          <p:cNvPr id="12" name="Picture Placeholder 5"/>
          <p:cNvSpPr>
            <a:spLocks noGrp="1"/>
          </p:cNvSpPr>
          <p:nvPr>
            <p:ph type="pic" sz="quarter" idx="14"/>
          </p:nvPr>
        </p:nvSpPr>
        <p:spPr>
          <a:xfrm>
            <a:off x="7668128" y="0"/>
            <a:ext cx="4523873" cy="6858000"/>
          </a:xfrm>
        </p:spPr>
        <p:txBody>
          <a:bodyPr anchor="ctr" anchorCtr="0">
            <a:normAutofit/>
          </a:bodyPr>
          <a:lstStyle>
            <a:lvl1pPr marL="0" indent="0" algn="ctr">
              <a:buFontTx/>
              <a:buNone/>
              <a:defRPr sz="1400"/>
            </a:lvl1pPr>
          </a:lstStyle>
          <a:p>
            <a:r>
              <a:rPr lang="en-US" smtClean="0"/>
              <a:t>Click icon to add picture</a:t>
            </a:r>
            <a:endParaRPr lang="en-US" dirty="0"/>
          </a:p>
        </p:txBody>
      </p:sp>
      <p:sp>
        <p:nvSpPr>
          <p:cNvPr id="2" name="Title 1"/>
          <p:cNvSpPr>
            <a:spLocks noGrp="1"/>
          </p:cNvSpPr>
          <p:nvPr>
            <p:ph type="ctrTitle"/>
          </p:nvPr>
        </p:nvSpPr>
        <p:spPr>
          <a:xfrm>
            <a:off x="914400" y="3432472"/>
            <a:ext cx="6605899" cy="772059"/>
          </a:xfrm>
        </p:spPr>
        <p:txBody>
          <a:bodyPr anchor="b">
            <a:normAutofit/>
          </a:bodyPr>
          <a:lstStyle>
            <a:lvl1pPr algn="l">
              <a:defRPr sz="3200">
                <a:solidFill>
                  <a:srgbClr val="012169"/>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4359628"/>
            <a:ext cx="6605899" cy="1996723"/>
          </a:xfrm>
        </p:spPr>
        <p:txBody>
          <a:bodyPr>
            <a:normAutofit/>
          </a:bodyPr>
          <a:lstStyle>
            <a:lvl1pPr marL="0" indent="0" algn="l">
              <a:buNone/>
              <a:defRPr sz="2000" b="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a:solidFill>
                  <a:schemeClr val="bg1">
                    <a:lumMod val="75000"/>
                  </a:schemeClr>
                </a:solidFill>
              </a:defRPr>
            </a:lvl1pPr>
          </a:lstStyle>
          <a:p>
            <a:fld id="{E6AB0CA8-27AE-4F82-A141-302F5F13940C}" type="slidenum">
              <a:rPr lang="en-US" smtClean="0"/>
              <a:pPr/>
              <a:t>‹#›</a:t>
            </a:fld>
            <a:endParaRPr lang="en-US" dirty="0"/>
          </a:p>
        </p:txBody>
      </p:sp>
      <p:sp>
        <p:nvSpPr>
          <p:cNvPr id="14" name="Picture Placeholder 5"/>
          <p:cNvSpPr>
            <a:spLocks noGrp="1"/>
          </p:cNvSpPr>
          <p:nvPr>
            <p:ph type="pic" sz="quarter" idx="15"/>
          </p:nvPr>
        </p:nvSpPr>
        <p:spPr>
          <a:xfrm>
            <a:off x="0" y="0"/>
            <a:ext cx="4267200" cy="3092708"/>
          </a:xfrm>
        </p:spPr>
        <p:txBody>
          <a:bodyPr anchor="ctr" anchorCtr="0">
            <a:normAutofit/>
          </a:bodyPr>
          <a:lstStyle>
            <a:lvl1pPr marL="0" indent="0" algn="ctr">
              <a:buFontTx/>
              <a:buNone/>
              <a:defRPr sz="1400"/>
            </a:lvl1pPr>
          </a:lstStyle>
          <a:p>
            <a:r>
              <a:rPr lang="en-US" smtClean="0"/>
              <a:t>Click icon to add picture</a:t>
            </a:r>
            <a:endParaRPr lang="en-US" dirty="0"/>
          </a:p>
        </p:txBody>
      </p:sp>
      <p:sp>
        <p:nvSpPr>
          <p:cNvPr id="15" name="Picture Placeholder 5"/>
          <p:cNvSpPr>
            <a:spLocks noGrp="1"/>
          </p:cNvSpPr>
          <p:nvPr>
            <p:ph type="pic" sz="quarter" idx="13"/>
          </p:nvPr>
        </p:nvSpPr>
        <p:spPr>
          <a:xfrm>
            <a:off x="4395538" y="0"/>
            <a:ext cx="3122863" cy="3092708"/>
          </a:xfrm>
        </p:spPr>
        <p:txBody>
          <a:bodyPr anchor="ctr" anchorCtr="0">
            <a:normAutofit/>
          </a:bodyPr>
          <a:lstStyle>
            <a:lvl1pPr marL="0" indent="0" algn="ctr">
              <a:buFontTx/>
              <a:buNone/>
              <a:defRPr sz="1400"/>
            </a:lvl1pPr>
          </a:lstStyle>
          <a:p>
            <a:r>
              <a:rPr lang="en-US" smtClean="0"/>
              <a:t>Click icon to add picture</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89" y="6392804"/>
            <a:ext cx="2259914" cy="295291"/>
          </a:xfrm>
          <a:prstGeom prst="rect">
            <a:avLst/>
          </a:prstGeom>
        </p:spPr>
      </p:pic>
    </p:spTree>
    <p:extLst>
      <p:ext uri="{BB962C8B-B14F-4D97-AF65-F5344CB8AC3E}">
        <p14:creationId xmlns:p14="http://schemas.microsoft.com/office/powerpoint/2010/main" val="2941297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0" y="6113991"/>
            <a:ext cx="12192000" cy="742950"/>
          </a:xfrm>
          <a:prstGeom prst="rect">
            <a:avLst/>
          </a:prstGeom>
        </p:spPr>
      </p:pic>
      <p:sp>
        <p:nvSpPr>
          <p:cNvPr id="2" name="Title Placeholder 1"/>
          <p:cNvSpPr>
            <a:spLocks noGrp="1"/>
          </p:cNvSpPr>
          <p:nvPr>
            <p:ph type="title"/>
          </p:nvPr>
        </p:nvSpPr>
        <p:spPr>
          <a:xfrm>
            <a:off x="838200" y="365127"/>
            <a:ext cx="10515600" cy="7794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324599"/>
            <a:ext cx="10515600" cy="4852365"/>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812048" y="5680340"/>
            <a:ext cx="411480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r>
              <a:rPr lang="en-US" dirty="0" smtClean="0"/>
              <a:t>Add source or notes here</a:t>
            </a:r>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bg1"/>
                </a:solidFill>
              </a:defRPr>
            </a:lvl1pPr>
          </a:lstStyle>
          <a:p>
            <a:fld id="{E6AB0CA8-27AE-4F82-A141-302F5F13940C}" type="slidenum">
              <a:rPr lang="en-US" smtClean="0"/>
              <a:pPr/>
              <a:t>‹#›</a:t>
            </a:fld>
            <a:endParaRPr lang="en-US" dirty="0"/>
          </a:p>
        </p:txBody>
      </p:sp>
      <p:pic>
        <p:nvPicPr>
          <p:cNvPr id="9" name="Picture 8"/>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812050" y="6392756"/>
            <a:ext cx="2258015" cy="293559"/>
          </a:xfrm>
          <a:prstGeom prst="rect">
            <a:avLst/>
          </a:prstGeom>
        </p:spPr>
      </p:pic>
    </p:spTree>
    <p:extLst>
      <p:ext uri="{BB962C8B-B14F-4D97-AF65-F5344CB8AC3E}">
        <p14:creationId xmlns:p14="http://schemas.microsoft.com/office/powerpoint/2010/main" val="23665563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4" r:id="rId4"/>
    <p:sldLayoutId id="2147483665" r:id="rId5"/>
    <p:sldLayoutId id="2147483673" r:id="rId6"/>
    <p:sldLayoutId id="2147483666" r:id="rId7"/>
    <p:sldLayoutId id="2147483674" r:id="rId8"/>
    <p:sldLayoutId id="2147483675" r:id="rId9"/>
    <p:sldLayoutId id="2147483676" r:id="rId10"/>
    <p:sldLayoutId id="2147483677" r:id="rId11"/>
    <p:sldLayoutId id="2147483678" r:id="rId12"/>
    <p:sldLayoutId id="2147483670" r:id="rId13"/>
    <p:sldLayoutId id="2147483669" r:id="rId14"/>
    <p:sldLayoutId id="2147483679" r:id="rId15"/>
    <p:sldLayoutId id="2147483680" r:id="rId16"/>
    <p:sldLayoutId id="2147483681" r:id="rId17"/>
    <p:sldLayoutId id="2147483682" r:id="rId18"/>
    <p:sldLayoutId id="2147483683" r:id="rId19"/>
    <p:sldLayoutId id="2147483684" r:id="rId20"/>
    <p:sldLayoutId id="2147483692" r:id="rId21"/>
    <p:sldLayoutId id="2147483685" r:id="rId22"/>
    <p:sldLayoutId id="2147483686" r:id="rId23"/>
    <p:sldLayoutId id="2147483687" r:id="rId24"/>
    <p:sldLayoutId id="2147483690" r:id="rId25"/>
    <p:sldLayoutId id="2147483691" r:id="rId26"/>
    <p:sldLayoutId id="2147483688" r:id="rId27"/>
    <p:sldLayoutId id="2147483689" r:id="rId28"/>
    <p:sldLayoutId id="2147483693" r:id="rId29"/>
  </p:sldLayoutIdLst>
  <p:hf hdr="0" ftr="0" dt="0"/>
  <p:txStyles>
    <p:titleStyle>
      <a:lvl1pPr algn="l" defTabSz="914400" rtl="0" eaLnBrk="1" latinLnBrk="0" hangingPunct="1">
        <a:lnSpc>
          <a:spcPct val="90000"/>
        </a:lnSpc>
        <a:spcBef>
          <a:spcPct val="0"/>
        </a:spcBef>
        <a:buNone/>
        <a:defRPr sz="3200" kern="1200">
          <a:solidFill>
            <a:srgbClr val="012169"/>
          </a:solidFill>
          <a:latin typeface="Century Gothic" panose="020B0502020202020204" pitchFamily="34" charset="0"/>
          <a:ea typeface="+mj-ea"/>
          <a:cs typeface="+mj-cs"/>
        </a:defRPr>
      </a:lvl1pPr>
    </p:titleStyle>
    <p:bodyStyle>
      <a:lvl1pPr marL="228600" indent="-228600" algn="l" defTabSz="914400" rtl="0" eaLnBrk="1" latinLnBrk="0" hangingPunct="1">
        <a:lnSpc>
          <a:spcPct val="100000"/>
        </a:lnSpc>
        <a:spcBef>
          <a:spcPts val="600"/>
        </a:spcBef>
        <a:buClr>
          <a:srgbClr val="00A9E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A9E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A9E0"/>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A9E0"/>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A9E0"/>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16"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cookpolitical.com/ratings/senate-race-rating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914400" y="1862052"/>
            <a:ext cx="7385538" cy="1086248"/>
          </a:xfrm>
        </p:spPr>
        <p:txBody>
          <a:bodyPr>
            <a:noAutofit/>
          </a:bodyPr>
          <a:lstStyle/>
          <a:p>
            <a:r>
              <a:rPr lang="en-US" sz="3600" dirty="0"/>
              <a:t>Election 2020: Potential </a:t>
            </a:r>
            <a:r>
              <a:rPr lang="en-US" sz="3600" dirty="0" smtClean="0"/>
              <a:t>Impacts</a:t>
            </a:r>
            <a:br>
              <a:rPr lang="en-US" sz="3600" dirty="0" smtClean="0"/>
            </a:br>
            <a:r>
              <a:rPr lang="en-US" sz="3600" b="1" dirty="0" smtClean="0"/>
              <a:t>Financial Services</a:t>
            </a:r>
            <a:endParaRPr lang="en-US" sz="3600" b="1" dirty="0"/>
          </a:p>
        </p:txBody>
      </p:sp>
      <p:sp>
        <p:nvSpPr>
          <p:cNvPr id="4" name="Subtitle 3"/>
          <p:cNvSpPr>
            <a:spLocks noGrp="1"/>
          </p:cNvSpPr>
          <p:nvPr>
            <p:ph type="subTitle" idx="1"/>
          </p:nvPr>
        </p:nvSpPr>
        <p:spPr/>
        <p:txBody>
          <a:bodyPr>
            <a:normAutofit/>
          </a:bodyPr>
          <a:lstStyle/>
          <a:p>
            <a:r>
              <a:rPr lang="en-US" dirty="0" smtClean="0"/>
              <a:t>Ron Klein│ Kara Ward│ Scott Mason</a:t>
            </a:r>
            <a:endParaRPr lang="en-US" dirty="0"/>
          </a:p>
        </p:txBody>
      </p:sp>
      <p:sp>
        <p:nvSpPr>
          <p:cNvPr id="5" name="Text Placeholder 4"/>
          <p:cNvSpPr>
            <a:spLocks noGrp="1"/>
          </p:cNvSpPr>
          <p:nvPr>
            <p:ph type="body" sz="quarter" idx="10"/>
          </p:nvPr>
        </p:nvSpPr>
        <p:spPr/>
        <p:txBody>
          <a:bodyPr/>
          <a:lstStyle/>
          <a:p>
            <a:r>
              <a:rPr lang="en-US" dirty="0" smtClean="0"/>
              <a:t>October 6, 2020</a:t>
            </a:r>
            <a:endParaRPr lang="en-US" dirty="0"/>
          </a:p>
        </p:txBody>
      </p:sp>
    </p:spTree>
    <p:extLst>
      <p:ext uri="{BB962C8B-B14F-4D97-AF65-F5344CB8AC3E}">
        <p14:creationId xmlns:p14="http://schemas.microsoft.com/office/powerpoint/2010/main" val="24694558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New Faces: House Financial Services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35169357"/>
              </p:ext>
            </p:extLst>
          </p:nvPr>
        </p:nvGraphicFramePr>
        <p:xfrm>
          <a:off x="838200" y="1323975"/>
          <a:ext cx="10515600" cy="173736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118858670"/>
                    </a:ext>
                  </a:extLst>
                </a:gridCol>
                <a:gridCol w="5257800">
                  <a:extLst>
                    <a:ext uri="{9D8B030D-6E8A-4147-A177-3AD203B41FA5}">
                      <a16:colId xmlns:a16="http://schemas.microsoft.com/office/drawing/2014/main" val="1099496680"/>
                    </a:ext>
                  </a:extLst>
                </a:gridCol>
              </a:tblGrid>
              <a:tr h="370840">
                <a:tc>
                  <a:txBody>
                    <a:bodyPr/>
                    <a:lstStyle/>
                    <a:p>
                      <a:r>
                        <a:rPr lang="en-US" sz="2400" dirty="0" smtClean="0">
                          <a:latin typeface="Arial" panose="020B0604020202020204" pitchFamily="34" charset="0"/>
                          <a:cs typeface="Arial" panose="020B0604020202020204" pitchFamily="34" charset="0"/>
                        </a:rPr>
                        <a:t>Democrats</a:t>
                      </a:r>
                      <a:endParaRPr lang="en-US" sz="2400" dirty="0">
                        <a:latin typeface="Arial" panose="020B0604020202020204" pitchFamily="34" charset="0"/>
                        <a:cs typeface="Arial" panose="020B0604020202020204" pitchFamily="34" charset="0"/>
                      </a:endParaRPr>
                    </a:p>
                  </a:txBody>
                  <a:tcPr>
                    <a:solidFill>
                      <a:srgbClr val="00A9E0"/>
                    </a:solidFill>
                  </a:tcPr>
                </a:tc>
                <a:tc>
                  <a:txBody>
                    <a:bodyPr/>
                    <a:lstStyle/>
                    <a:p>
                      <a:r>
                        <a:rPr lang="en-US" sz="2400" dirty="0" smtClean="0">
                          <a:solidFill>
                            <a:schemeClr val="bg1"/>
                          </a:solidFill>
                          <a:latin typeface="Arial" panose="020B0604020202020204" pitchFamily="34" charset="0"/>
                          <a:cs typeface="Arial" panose="020B0604020202020204" pitchFamily="34" charset="0"/>
                        </a:rPr>
                        <a:t>Republicans</a:t>
                      </a:r>
                      <a:endParaRPr lang="en-US" sz="2400" dirty="0">
                        <a:solidFill>
                          <a:schemeClr val="bg1"/>
                        </a:solidFill>
                        <a:latin typeface="Arial" panose="020B0604020202020204" pitchFamily="34" charset="0"/>
                        <a:cs typeface="Arial" panose="020B0604020202020204" pitchFamily="34" charset="0"/>
                      </a:endParaRPr>
                    </a:p>
                  </a:txBody>
                  <a:tcPr>
                    <a:solidFill>
                      <a:srgbClr val="C00000"/>
                    </a:solidFill>
                  </a:tcPr>
                </a:tc>
                <a:extLst>
                  <a:ext uri="{0D108BD9-81ED-4DB2-BD59-A6C34878D82A}">
                    <a16:rowId xmlns:a16="http://schemas.microsoft.com/office/drawing/2014/main" val="3452048475"/>
                  </a:ext>
                </a:extLst>
              </a:tr>
              <a:tr h="370840">
                <a:tc>
                  <a:txBody>
                    <a:bodyPr/>
                    <a:lstStyle/>
                    <a:p>
                      <a:r>
                        <a:rPr lang="en-US" sz="2400" dirty="0" smtClean="0">
                          <a:latin typeface="Arial" panose="020B0604020202020204" pitchFamily="34" charset="0"/>
                          <a:cs typeface="Arial" panose="020B0604020202020204" pitchFamily="34" charset="0"/>
                        </a:rPr>
                        <a:t>Rep. Waters (D-CA) to remain</a:t>
                      </a:r>
                      <a:endParaRPr lang="en-US" sz="2400" dirty="0">
                        <a:latin typeface="Arial" panose="020B0604020202020204" pitchFamily="34" charset="0"/>
                        <a:cs typeface="Arial" panose="020B0604020202020204" pitchFamily="34" charset="0"/>
                      </a:endParaRPr>
                    </a:p>
                  </a:txBody>
                  <a:tcPr>
                    <a:solidFill>
                      <a:schemeClr val="accent3"/>
                    </a:solidFill>
                  </a:tcPr>
                </a:tc>
                <a:tc>
                  <a:txBody>
                    <a:bodyPr/>
                    <a:lstStyle/>
                    <a:p>
                      <a:r>
                        <a:rPr lang="en-US" sz="2400" dirty="0" smtClean="0">
                          <a:solidFill>
                            <a:schemeClr val="bg1"/>
                          </a:solidFill>
                          <a:latin typeface="Arial" panose="020B0604020202020204" pitchFamily="34" charset="0"/>
                          <a:cs typeface="Arial" panose="020B0604020202020204" pitchFamily="34" charset="0"/>
                        </a:rPr>
                        <a:t>Rep. McHenry (R-NC) likely to remain</a:t>
                      </a:r>
                      <a:endParaRPr lang="en-US" sz="2400" dirty="0">
                        <a:solidFill>
                          <a:schemeClr val="bg1"/>
                        </a:solidFill>
                        <a:latin typeface="Arial" panose="020B0604020202020204" pitchFamily="34" charset="0"/>
                        <a:cs typeface="Arial" panose="020B0604020202020204" pitchFamily="34" charset="0"/>
                      </a:endParaRPr>
                    </a:p>
                  </a:txBody>
                  <a:tcPr>
                    <a:solidFill>
                      <a:srgbClr val="C00000"/>
                    </a:solidFill>
                  </a:tcPr>
                </a:tc>
                <a:extLst>
                  <a:ext uri="{0D108BD9-81ED-4DB2-BD59-A6C34878D82A}">
                    <a16:rowId xmlns:a16="http://schemas.microsoft.com/office/drawing/2014/main" val="1588765279"/>
                  </a:ext>
                </a:extLst>
              </a:tr>
              <a:tr h="370840">
                <a:tc>
                  <a:txBody>
                    <a:bodyPr/>
                    <a:lstStyle/>
                    <a:p>
                      <a:r>
                        <a:rPr lang="en-US" sz="2400" dirty="0" smtClean="0">
                          <a:latin typeface="Arial" panose="020B0604020202020204" pitchFamily="34" charset="0"/>
                          <a:cs typeface="Arial" panose="020B0604020202020204" pitchFamily="34" charset="0"/>
                        </a:rPr>
                        <a:t>New</a:t>
                      </a:r>
                      <a:r>
                        <a:rPr lang="en-US" sz="2400" baseline="0" dirty="0" smtClean="0">
                          <a:latin typeface="Arial" panose="020B0604020202020204" pitchFamily="34" charset="0"/>
                          <a:cs typeface="Arial" panose="020B0604020202020204" pitchFamily="34" charset="0"/>
                        </a:rPr>
                        <a:t> Housing Subcommittee lead</a:t>
                      </a:r>
                      <a:endParaRPr lang="en-US" sz="2400" dirty="0">
                        <a:latin typeface="Arial" panose="020B0604020202020204" pitchFamily="34" charset="0"/>
                        <a:cs typeface="Arial" panose="020B0604020202020204" pitchFamily="34" charset="0"/>
                      </a:endParaRPr>
                    </a:p>
                  </a:txBody>
                  <a:tcPr>
                    <a:solidFill>
                      <a:schemeClr val="accent3"/>
                    </a:solidFill>
                  </a:tcPr>
                </a:tc>
                <a:tc>
                  <a:txBody>
                    <a:bodyPr/>
                    <a:lstStyle/>
                    <a:p>
                      <a:r>
                        <a:rPr lang="en-US" sz="2400" dirty="0" smtClean="0">
                          <a:solidFill>
                            <a:schemeClr val="bg1"/>
                          </a:solidFill>
                          <a:latin typeface="Arial" panose="020B0604020202020204" pitchFamily="34" charset="0"/>
                          <a:cs typeface="Arial" panose="020B0604020202020204" pitchFamily="34" charset="0"/>
                        </a:rPr>
                        <a:t>Republican Term Limits</a:t>
                      </a:r>
                      <a:endParaRPr lang="en-US" sz="2400" dirty="0">
                        <a:solidFill>
                          <a:schemeClr val="bg1"/>
                        </a:solidFill>
                        <a:latin typeface="Arial" panose="020B0604020202020204" pitchFamily="34" charset="0"/>
                        <a:cs typeface="Arial" panose="020B0604020202020204" pitchFamily="34" charset="0"/>
                      </a:endParaRPr>
                    </a:p>
                  </a:txBody>
                  <a:tcPr>
                    <a:solidFill>
                      <a:srgbClr val="C00000"/>
                    </a:solidFill>
                  </a:tcPr>
                </a:tc>
                <a:extLst>
                  <a:ext uri="{0D108BD9-81ED-4DB2-BD59-A6C34878D82A}">
                    <a16:rowId xmlns:a16="http://schemas.microsoft.com/office/drawing/2014/main" val="3424856397"/>
                  </a:ext>
                </a:extLst>
              </a:tr>
            </a:tbl>
          </a:graphicData>
        </a:graphic>
      </p:graphicFrame>
      <p:sp>
        <p:nvSpPr>
          <p:cNvPr id="4" name="Slide Number Placeholder 3"/>
          <p:cNvSpPr>
            <a:spLocks noGrp="1"/>
          </p:cNvSpPr>
          <p:nvPr>
            <p:ph type="sldNum" sz="quarter" idx="12"/>
          </p:nvPr>
        </p:nvSpPr>
        <p:spPr/>
        <p:txBody>
          <a:bodyPr/>
          <a:lstStyle/>
          <a:p>
            <a:fld id="{E6AB0CA8-27AE-4F82-A141-302F5F13940C}" type="slidenum">
              <a:rPr lang="en-US" smtClean="0"/>
              <a:t>10</a:t>
            </a:fld>
            <a:endParaRPr lang="en-US"/>
          </a:p>
        </p:txBody>
      </p:sp>
      <p:pic>
        <p:nvPicPr>
          <p:cNvPr id="3" name="Picture 2"/>
          <p:cNvPicPr>
            <a:picLocks noChangeAspect="1"/>
          </p:cNvPicPr>
          <p:nvPr/>
        </p:nvPicPr>
        <p:blipFill>
          <a:blip r:embed="rId3"/>
          <a:stretch>
            <a:fillRect/>
          </a:stretch>
        </p:blipFill>
        <p:spPr>
          <a:xfrm>
            <a:off x="828964" y="3152775"/>
            <a:ext cx="10594511" cy="2783076"/>
          </a:xfrm>
          <a:prstGeom prst="rect">
            <a:avLst/>
          </a:prstGeom>
        </p:spPr>
      </p:pic>
    </p:spTree>
    <p:extLst>
      <p:ext uri="{BB962C8B-B14F-4D97-AF65-F5344CB8AC3E}">
        <p14:creationId xmlns:p14="http://schemas.microsoft.com/office/powerpoint/2010/main" val="30212297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Trump Administration: Who Stays? Who Goes?</a:t>
            </a:r>
            <a:endParaRPr lang="en-US" dirty="0"/>
          </a:p>
        </p:txBody>
      </p:sp>
      <p:sp>
        <p:nvSpPr>
          <p:cNvPr id="3" name="Content Placeholder 2"/>
          <p:cNvSpPr>
            <a:spLocks noGrp="1"/>
          </p:cNvSpPr>
          <p:nvPr>
            <p:ph idx="1"/>
          </p:nvPr>
        </p:nvSpPr>
        <p:spPr/>
        <p:txBody>
          <a:bodyPr>
            <a:normAutofit fontScale="92500" lnSpcReduction="20000"/>
          </a:bodyPr>
          <a:lstStyle/>
          <a:p>
            <a:pPr marL="342900" lvl="2" indent="-342900">
              <a:spcBef>
                <a:spcPts val="1200"/>
              </a:spcBef>
            </a:pPr>
            <a:r>
              <a:rPr lang="en-US" sz="2000" b="1" dirty="0"/>
              <a:t>NEC: </a:t>
            </a:r>
            <a:r>
              <a:rPr lang="en-US" sz="2000" b="1" dirty="0" smtClean="0"/>
              <a:t> </a:t>
            </a:r>
            <a:r>
              <a:rPr lang="en-US" sz="2000" dirty="0"/>
              <a:t>Larry Kudlow and Peter </a:t>
            </a:r>
            <a:r>
              <a:rPr lang="en-US" sz="2000" dirty="0" smtClean="0"/>
              <a:t>Navarro likely to stay</a:t>
            </a:r>
          </a:p>
          <a:p>
            <a:pPr marL="342900" lvl="2" indent="-342900">
              <a:spcBef>
                <a:spcPts val="1200"/>
              </a:spcBef>
            </a:pPr>
            <a:r>
              <a:rPr lang="en-US" sz="2000" b="1" dirty="0" smtClean="0"/>
              <a:t>Treasury: </a:t>
            </a:r>
            <a:r>
              <a:rPr lang="en-US" sz="2000" dirty="0" err="1" smtClean="0"/>
              <a:t>Mnuchin</a:t>
            </a:r>
            <a:r>
              <a:rPr lang="en-US" sz="2000" dirty="0" smtClean="0"/>
              <a:t> likely to leave</a:t>
            </a:r>
          </a:p>
          <a:p>
            <a:pPr marL="800100" lvl="3" indent="-342900">
              <a:spcBef>
                <a:spcPts val="1200"/>
              </a:spcBef>
            </a:pPr>
            <a:r>
              <a:rPr lang="en-US" sz="1800" dirty="0" smtClean="0"/>
              <a:t>Potential replacements: Rep French Hill (R-AR); </a:t>
            </a:r>
          </a:p>
          <a:p>
            <a:pPr marL="800100" lvl="3" indent="-342900">
              <a:spcBef>
                <a:spcPts val="1200"/>
              </a:spcBef>
            </a:pPr>
            <a:r>
              <a:rPr lang="en-US" sz="1800" dirty="0" smtClean="0"/>
              <a:t>OCC: Brian Brooks to be nominated officially</a:t>
            </a:r>
            <a:endParaRPr lang="en-US" sz="1800" dirty="0"/>
          </a:p>
          <a:p>
            <a:pPr marL="342900" lvl="2" indent="-342900">
              <a:spcBef>
                <a:spcPts val="1200"/>
              </a:spcBef>
            </a:pPr>
            <a:r>
              <a:rPr lang="en-US" sz="2000" b="1" dirty="0"/>
              <a:t>HUD: </a:t>
            </a:r>
            <a:r>
              <a:rPr lang="en-US" sz="2000" dirty="0" smtClean="0"/>
              <a:t>Carson likely to leave</a:t>
            </a:r>
          </a:p>
          <a:p>
            <a:pPr marL="800100" lvl="3" indent="-342900">
              <a:spcBef>
                <a:spcPts val="1200"/>
              </a:spcBef>
            </a:pPr>
            <a:r>
              <a:rPr lang="en-US" sz="1800" dirty="0" smtClean="0"/>
              <a:t>Potential replacement: Current Dep Sec Brian Montgomery; </a:t>
            </a:r>
          </a:p>
          <a:p>
            <a:pPr marL="800100" lvl="3" indent="-342900">
              <a:spcBef>
                <a:spcPts val="1200"/>
              </a:spcBef>
            </a:pPr>
            <a:r>
              <a:rPr lang="en-US" sz="1800" dirty="0" smtClean="0"/>
              <a:t>FHA Commission: Dana Wade likely to stay</a:t>
            </a:r>
          </a:p>
          <a:p>
            <a:pPr marL="342900" lvl="2" indent="-342900">
              <a:spcBef>
                <a:spcPts val="1200"/>
              </a:spcBef>
            </a:pPr>
            <a:r>
              <a:rPr lang="en-US" sz="2000" b="1" dirty="0" smtClean="0"/>
              <a:t>Attorney General</a:t>
            </a:r>
            <a:r>
              <a:rPr lang="en-US" sz="2000" dirty="0" smtClean="0"/>
              <a:t>: William Barr likely to stay</a:t>
            </a:r>
          </a:p>
          <a:p>
            <a:pPr marL="342900" lvl="2" indent="-342900">
              <a:spcBef>
                <a:spcPts val="1200"/>
              </a:spcBef>
            </a:pPr>
            <a:r>
              <a:rPr lang="en-US" sz="2000" b="1" dirty="0" smtClean="0"/>
              <a:t>CFPB</a:t>
            </a:r>
            <a:r>
              <a:rPr lang="en-US" sz="2000" dirty="0"/>
              <a:t>: </a:t>
            </a:r>
            <a:r>
              <a:rPr lang="en-US" sz="2000" dirty="0" smtClean="0"/>
              <a:t>Kathy </a:t>
            </a:r>
            <a:r>
              <a:rPr lang="en-US" sz="2000" dirty="0" err="1" smtClean="0"/>
              <a:t>Kraninger</a:t>
            </a:r>
            <a:r>
              <a:rPr lang="en-US" sz="2000" dirty="0" smtClean="0"/>
              <a:t> to stay</a:t>
            </a:r>
          </a:p>
          <a:p>
            <a:pPr marL="342900" lvl="2" indent="-342900">
              <a:spcBef>
                <a:spcPts val="1200"/>
              </a:spcBef>
            </a:pPr>
            <a:r>
              <a:rPr lang="en-US" sz="2000" b="1" dirty="0" smtClean="0"/>
              <a:t>FHFA: </a:t>
            </a:r>
            <a:r>
              <a:rPr lang="en-US" sz="2000" dirty="0" smtClean="0"/>
              <a:t>Mark Calabria to stay</a:t>
            </a:r>
          </a:p>
          <a:p>
            <a:pPr marL="342900" lvl="2" indent="-342900">
              <a:spcBef>
                <a:spcPts val="1200"/>
              </a:spcBef>
            </a:pPr>
            <a:r>
              <a:rPr lang="en-US" sz="2000" b="1" dirty="0" smtClean="0"/>
              <a:t>SEC</a:t>
            </a:r>
            <a:r>
              <a:rPr lang="en-US" sz="2000" dirty="0" smtClean="0"/>
              <a:t>: Pierce term expires in 2025; Crenshaw’s term expires in 2024; Clayton’s term expires 2021; </a:t>
            </a:r>
            <a:r>
              <a:rPr lang="en-US" sz="2000" dirty="0" err="1" smtClean="0"/>
              <a:t>Roisman’s</a:t>
            </a:r>
            <a:r>
              <a:rPr lang="en-US" sz="2000" dirty="0" smtClean="0"/>
              <a:t> term expires 2023; Lee’s expires 2022</a:t>
            </a:r>
          </a:p>
          <a:p>
            <a:pPr marL="342900" lvl="2" indent="-342900">
              <a:spcBef>
                <a:spcPts val="1200"/>
              </a:spcBef>
            </a:pPr>
            <a:r>
              <a:rPr lang="en-US" sz="2000" b="1" dirty="0" smtClean="0"/>
              <a:t>Fed</a:t>
            </a:r>
            <a:r>
              <a:rPr lang="en-US" sz="2000" dirty="0" smtClean="0"/>
              <a:t>: </a:t>
            </a:r>
            <a:r>
              <a:rPr lang="en-US" sz="1800" dirty="0"/>
              <a:t>Chairman Jerome Powell's term expires </a:t>
            </a:r>
            <a:r>
              <a:rPr lang="en-US" sz="1800" dirty="0" smtClean="0"/>
              <a:t>in </a:t>
            </a:r>
            <a:r>
              <a:rPr lang="en-US" sz="1800" dirty="0"/>
              <a:t>Feb 2022 </a:t>
            </a:r>
            <a:endParaRPr lang="en-US" sz="1800" dirty="0" smtClean="0"/>
          </a:p>
          <a:p>
            <a:pPr marL="800100" lvl="3" indent="-342900">
              <a:spcBef>
                <a:spcPts val="1200"/>
              </a:spcBef>
            </a:pPr>
            <a:r>
              <a:rPr lang="en-US" dirty="0" smtClean="0"/>
              <a:t>Vice Chair of Supervision Randy </a:t>
            </a:r>
            <a:r>
              <a:rPr lang="en-US" dirty="0"/>
              <a:t>Quarles' term </a:t>
            </a:r>
            <a:r>
              <a:rPr lang="en-US" dirty="0" smtClean="0"/>
              <a:t>expires in </a:t>
            </a:r>
            <a:r>
              <a:rPr lang="en-US" dirty="0"/>
              <a:t>Oct 2021</a:t>
            </a:r>
          </a:p>
          <a:p>
            <a:pPr marL="571500" lvl="1" indent="0">
              <a:buNone/>
            </a:pPr>
            <a:endParaRPr lang="en-US" sz="2000" dirty="0"/>
          </a:p>
        </p:txBody>
      </p:sp>
      <p:sp>
        <p:nvSpPr>
          <p:cNvPr id="4" name="Slide Number Placeholder 3"/>
          <p:cNvSpPr>
            <a:spLocks noGrp="1"/>
          </p:cNvSpPr>
          <p:nvPr>
            <p:ph type="sldNum" sz="quarter" idx="12"/>
          </p:nvPr>
        </p:nvSpPr>
        <p:spPr/>
        <p:txBody>
          <a:bodyPr/>
          <a:lstStyle/>
          <a:p>
            <a:fld id="{E6AB0CA8-27AE-4F82-A141-302F5F13940C}" type="slidenum">
              <a:rPr lang="en-US" smtClean="0"/>
              <a:t>11</a:t>
            </a:fld>
            <a:endParaRPr lang="en-US"/>
          </a:p>
        </p:txBody>
      </p:sp>
    </p:spTree>
    <p:extLst>
      <p:ext uri="{BB962C8B-B14F-4D97-AF65-F5344CB8AC3E}">
        <p14:creationId xmlns:p14="http://schemas.microsoft.com/office/powerpoint/2010/main" val="28774924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 Biden Wins?</a:t>
            </a:r>
          </a:p>
        </p:txBody>
      </p:sp>
      <p:sp>
        <p:nvSpPr>
          <p:cNvPr id="3" name="Content Placeholder 2"/>
          <p:cNvSpPr>
            <a:spLocks noGrp="1"/>
          </p:cNvSpPr>
          <p:nvPr>
            <p:ph idx="1"/>
          </p:nvPr>
        </p:nvSpPr>
        <p:spPr/>
        <p:txBody>
          <a:bodyPr>
            <a:normAutofit lnSpcReduction="10000"/>
          </a:bodyPr>
          <a:lstStyle/>
          <a:p>
            <a:r>
              <a:rPr lang="en-US" dirty="0"/>
              <a:t>Should VP Biden win the election, it is likely that the House and Senate will be Democratic</a:t>
            </a:r>
          </a:p>
          <a:p>
            <a:pPr lvl="1"/>
            <a:r>
              <a:rPr lang="en-US" dirty="0"/>
              <a:t>Only 7% of voters “split ticket” vote</a:t>
            </a:r>
          </a:p>
          <a:p>
            <a:pPr lvl="1"/>
            <a:r>
              <a:rPr lang="en-US" dirty="0"/>
              <a:t>Democrats may move the vote threshold to 51 votes (eliminate filibuster rules) = easier to pass legislation and nominations</a:t>
            </a:r>
            <a:r>
              <a:rPr lang="en-US" dirty="0" smtClean="0"/>
              <a:t>.</a:t>
            </a:r>
          </a:p>
          <a:p>
            <a:pPr marL="457200" lvl="1" indent="0">
              <a:buNone/>
            </a:pPr>
            <a:endParaRPr lang="en-US" dirty="0"/>
          </a:p>
          <a:p>
            <a:r>
              <a:rPr lang="en-US" dirty="0"/>
              <a:t>Early Legislative Actions:</a:t>
            </a:r>
          </a:p>
          <a:p>
            <a:pPr lvl="1"/>
            <a:r>
              <a:rPr lang="en-US" dirty="0" err="1"/>
              <a:t>COVID</a:t>
            </a:r>
            <a:r>
              <a:rPr lang="en-US" dirty="0"/>
              <a:t> relief legislation</a:t>
            </a:r>
          </a:p>
          <a:p>
            <a:pPr lvl="1"/>
            <a:r>
              <a:rPr lang="en-US" dirty="0"/>
              <a:t>Large Infrastructure Package</a:t>
            </a:r>
          </a:p>
          <a:p>
            <a:pPr marL="1257300" lvl="2"/>
            <a:r>
              <a:rPr lang="en-US" dirty="0"/>
              <a:t>Broadband access expansion changes where people live &amp; work?</a:t>
            </a:r>
            <a:br>
              <a:rPr lang="en-US" dirty="0"/>
            </a:br>
            <a:endParaRPr lang="en-US" dirty="0"/>
          </a:p>
          <a:p>
            <a:pPr marL="400050"/>
            <a:r>
              <a:rPr lang="en-US" dirty="0"/>
              <a:t>Big Thinking</a:t>
            </a:r>
          </a:p>
          <a:p>
            <a:pPr marL="800100" lvl="1"/>
            <a:r>
              <a:rPr lang="en-US" dirty="0"/>
              <a:t>Criminal Justice Reform</a:t>
            </a:r>
          </a:p>
          <a:p>
            <a:pPr marL="800100" lvl="1"/>
            <a:r>
              <a:rPr lang="en-US" dirty="0"/>
              <a:t>Economic Inequality</a:t>
            </a:r>
          </a:p>
          <a:p>
            <a:pPr marL="800100" lvl="1"/>
            <a:r>
              <a:rPr lang="en-US" dirty="0"/>
              <a:t>Taxes</a:t>
            </a:r>
          </a:p>
          <a:p>
            <a:pPr marL="800100" lvl="1"/>
            <a:r>
              <a:rPr lang="en-US" dirty="0"/>
              <a:t>Childcare and Healthcare costs</a:t>
            </a:r>
          </a:p>
          <a:p>
            <a:endParaRPr lang="en-US" dirty="0"/>
          </a:p>
        </p:txBody>
      </p:sp>
      <p:sp>
        <p:nvSpPr>
          <p:cNvPr id="4" name="Slide Number Placeholder 3"/>
          <p:cNvSpPr>
            <a:spLocks noGrp="1"/>
          </p:cNvSpPr>
          <p:nvPr>
            <p:ph type="sldNum" sz="quarter" idx="12"/>
          </p:nvPr>
        </p:nvSpPr>
        <p:spPr/>
        <p:txBody>
          <a:bodyPr/>
          <a:lstStyle/>
          <a:p>
            <a:fld id="{E6AB0CA8-27AE-4F82-A141-302F5F13940C}" type="slidenum">
              <a:rPr lang="en-US" smtClean="0"/>
              <a:t>12</a:t>
            </a:fld>
            <a:endParaRPr lang="en-US"/>
          </a:p>
        </p:txBody>
      </p:sp>
    </p:spTree>
    <p:extLst>
      <p:ext uri="{BB962C8B-B14F-4D97-AF65-F5344CB8AC3E}">
        <p14:creationId xmlns:p14="http://schemas.microsoft.com/office/powerpoint/2010/main" val="24446290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Biden Administration- People </a:t>
            </a:r>
            <a:r>
              <a:rPr lang="en-US" dirty="0"/>
              <a:t>are the Policies</a:t>
            </a:r>
          </a:p>
        </p:txBody>
      </p:sp>
      <p:sp>
        <p:nvSpPr>
          <p:cNvPr id="3" name="Content Placeholder 2"/>
          <p:cNvSpPr>
            <a:spLocks noGrp="1"/>
          </p:cNvSpPr>
          <p:nvPr>
            <p:ph idx="1"/>
          </p:nvPr>
        </p:nvSpPr>
        <p:spPr/>
        <p:txBody>
          <a:bodyPr>
            <a:normAutofit/>
          </a:bodyPr>
          <a:lstStyle/>
          <a:p>
            <a:pPr marL="0" indent="0">
              <a:buNone/>
            </a:pPr>
            <a:r>
              <a:rPr lang="en-US" sz="1600" dirty="0" smtClean="0"/>
              <a:t>“Highly Speculative” </a:t>
            </a:r>
            <a:r>
              <a:rPr lang="en-US" sz="1600" dirty="0"/>
              <a:t>List of Appointees</a:t>
            </a:r>
          </a:p>
          <a:p>
            <a:pPr lvl="1"/>
            <a:r>
              <a:rPr lang="en-US" sz="1600" dirty="0"/>
              <a:t>Timing = Spring/Summer 2021 after the first 50 Cabinet </a:t>
            </a:r>
            <a:r>
              <a:rPr lang="en-US" sz="1600" dirty="0" smtClean="0"/>
              <a:t>spots</a:t>
            </a:r>
            <a:endParaRPr lang="en-US" sz="1600" dirty="0"/>
          </a:p>
          <a:p>
            <a:pPr marL="800100" lvl="3" indent="-342900">
              <a:spcBef>
                <a:spcPts val="1200"/>
              </a:spcBef>
            </a:pPr>
            <a:r>
              <a:rPr lang="en-US" sz="1600" b="1" dirty="0"/>
              <a:t>NEC: </a:t>
            </a:r>
            <a:r>
              <a:rPr lang="sv-SE" sz="1600" dirty="0"/>
              <a:t>Lael Brainard, Sarah Bloom Raskin </a:t>
            </a:r>
            <a:endParaRPr lang="en-US" sz="1600" dirty="0"/>
          </a:p>
          <a:p>
            <a:pPr marL="800100" lvl="3" indent="-342900">
              <a:spcBef>
                <a:spcPts val="1200"/>
              </a:spcBef>
            </a:pPr>
            <a:r>
              <a:rPr lang="en-US" sz="1600" b="1" dirty="0"/>
              <a:t>Treasury: </a:t>
            </a:r>
            <a:r>
              <a:rPr lang="en-US" sz="1600" dirty="0"/>
              <a:t>Jamie </a:t>
            </a:r>
            <a:r>
              <a:rPr lang="en-US" sz="1600" dirty="0" err="1"/>
              <a:t>Dimon</a:t>
            </a:r>
            <a:r>
              <a:rPr lang="en-US" sz="1600" dirty="0"/>
              <a:t> (</a:t>
            </a:r>
            <a:r>
              <a:rPr lang="en-US" sz="1600" dirty="0" err="1"/>
              <a:t>JPM</a:t>
            </a:r>
            <a:r>
              <a:rPr lang="en-US" sz="1600" dirty="0"/>
              <a:t>), Richard </a:t>
            </a:r>
            <a:r>
              <a:rPr lang="en-US" sz="1600" dirty="0" err="1"/>
              <a:t>Cordray</a:t>
            </a:r>
            <a:r>
              <a:rPr lang="en-US" sz="1600" dirty="0"/>
              <a:t> (</a:t>
            </a:r>
            <a:r>
              <a:rPr lang="en-US" sz="1600" dirty="0" smtClean="0"/>
              <a:t>former </a:t>
            </a:r>
            <a:r>
              <a:rPr lang="en-US" sz="1600" dirty="0" err="1"/>
              <a:t>CFPB</a:t>
            </a:r>
            <a:r>
              <a:rPr lang="en-US" sz="1600" dirty="0"/>
              <a:t>), Neel </a:t>
            </a:r>
            <a:r>
              <a:rPr lang="en-US" sz="1600" dirty="0" err="1"/>
              <a:t>Kashkari</a:t>
            </a:r>
            <a:r>
              <a:rPr lang="en-US" sz="1600" dirty="0"/>
              <a:t> (Fed </a:t>
            </a:r>
            <a:r>
              <a:rPr lang="en-US" sz="1600" dirty="0" err="1"/>
              <a:t>Minn</a:t>
            </a:r>
            <a:r>
              <a:rPr lang="en-US" sz="1600" dirty="0"/>
              <a:t>), Sen Elizabeth Warren (D-Mass.)- less likely immediately, Roger Ferguson (Fed and </a:t>
            </a:r>
            <a:r>
              <a:rPr lang="en-US" sz="1600" dirty="0" err="1"/>
              <a:t>TIAA</a:t>
            </a:r>
            <a:r>
              <a:rPr lang="en-US" sz="1600" dirty="0"/>
              <a:t>) </a:t>
            </a:r>
          </a:p>
          <a:p>
            <a:pPr marL="800100" lvl="3" indent="-342900">
              <a:spcBef>
                <a:spcPts val="1200"/>
              </a:spcBef>
            </a:pPr>
            <a:r>
              <a:rPr lang="en-US" sz="1600" b="1" dirty="0"/>
              <a:t>HUD: </a:t>
            </a:r>
            <a:r>
              <a:rPr lang="en-US" sz="1600" dirty="0"/>
              <a:t>Eric </a:t>
            </a:r>
            <a:r>
              <a:rPr lang="en-US" sz="1600" dirty="0" err="1"/>
              <a:t>Garcetti</a:t>
            </a:r>
            <a:r>
              <a:rPr lang="en-US" sz="1600" dirty="0"/>
              <a:t> (Mayor of LA) or Reps. Karen Bass (D-Calif.),</a:t>
            </a:r>
            <a:r>
              <a:rPr lang="en-US" sz="1600" dirty="0" err="1"/>
              <a:t>Chuy</a:t>
            </a:r>
            <a:r>
              <a:rPr lang="en-US" sz="1600" dirty="0"/>
              <a:t> </a:t>
            </a:r>
            <a:r>
              <a:rPr lang="en-US" sz="1600" dirty="0" err="1"/>
              <a:t>García</a:t>
            </a:r>
            <a:r>
              <a:rPr lang="en-US" sz="1600" dirty="0"/>
              <a:t> (D-Ill.), Sarah Rosen </a:t>
            </a:r>
            <a:r>
              <a:rPr lang="en-US" sz="1600" dirty="0" err="1"/>
              <a:t>Wartell</a:t>
            </a:r>
            <a:r>
              <a:rPr lang="en-US" sz="1600" dirty="0"/>
              <a:t>. FHA: Ed Golding, Alanna </a:t>
            </a:r>
            <a:r>
              <a:rPr lang="en-US" sz="1600" dirty="0" err="1"/>
              <a:t>McCargo</a:t>
            </a:r>
            <a:r>
              <a:rPr lang="en-US" sz="1600" dirty="0"/>
              <a:t> 	</a:t>
            </a:r>
          </a:p>
          <a:p>
            <a:pPr marL="800100" lvl="3" indent="-342900">
              <a:spcBef>
                <a:spcPts val="1200"/>
              </a:spcBef>
            </a:pPr>
            <a:r>
              <a:rPr lang="en-US" sz="1600" b="1" dirty="0"/>
              <a:t>Attorney General</a:t>
            </a:r>
            <a:r>
              <a:rPr lang="en-US" sz="1600" dirty="0"/>
              <a:t>: Sen. Amy Klobuchar (D-Minn.); </a:t>
            </a:r>
            <a:r>
              <a:rPr lang="en-US" sz="1600" dirty="0" err="1"/>
              <a:t>Preet</a:t>
            </a:r>
            <a:r>
              <a:rPr lang="en-US" sz="1600" dirty="0"/>
              <a:t> </a:t>
            </a:r>
            <a:r>
              <a:rPr lang="en-US" sz="1600" dirty="0" err="1"/>
              <a:t>Bharara</a:t>
            </a:r>
            <a:r>
              <a:rPr lang="en-US" sz="1600" dirty="0"/>
              <a:t>, Stacey Abrams, Meg Whitmore or Sally Yates </a:t>
            </a:r>
          </a:p>
          <a:p>
            <a:pPr marL="800100" lvl="3" indent="-342900">
              <a:spcBef>
                <a:spcPts val="1200"/>
              </a:spcBef>
            </a:pPr>
            <a:r>
              <a:rPr lang="en-US" sz="1600" b="1" dirty="0" err="1"/>
              <a:t>CFPB</a:t>
            </a:r>
            <a:r>
              <a:rPr lang="en-US" sz="1600" dirty="0"/>
              <a:t>: Warren Alums: Rep Katie Porter (D-CA), Bharat </a:t>
            </a:r>
            <a:r>
              <a:rPr lang="en-US" sz="1600" dirty="0" err="1"/>
              <a:t>Ramamurti</a:t>
            </a:r>
            <a:endParaRPr lang="en-US" sz="1600" dirty="0"/>
          </a:p>
          <a:p>
            <a:pPr marL="800100" lvl="3" indent="-342900">
              <a:spcBef>
                <a:spcPts val="1200"/>
              </a:spcBef>
            </a:pPr>
            <a:r>
              <a:rPr lang="en-US" sz="1600" b="1" dirty="0" err="1"/>
              <a:t>FHFA</a:t>
            </a:r>
            <a:r>
              <a:rPr lang="en-US" sz="1600" b="1" dirty="0"/>
              <a:t>: </a:t>
            </a:r>
            <a:r>
              <a:rPr lang="en-US" sz="1600" dirty="0"/>
              <a:t>Mark </a:t>
            </a:r>
            <a:r>
              <a:rPr lang="en-US" sz="1600" dirty="0" err="1"/>
              <a:t>Zandi</a:t>
            </a:r>
            <a:r>
              <a:rPr lang="en-US" sz="1600" dirty="0"/>
              <a:t>, Jim Parrott</a:t>
            </a:r>
          </a:p>
          <a:p>
            <a:pPr marL="1260475" lvl="2" indent="-342900">
              <a:spcBef>
                <a:spcPts val="1200"/>
              </a:spcBef>
            </a:pPr>
            <a:r>
              <a:rPr lang="en-US" dirty="0"/>
              <a:t>Complications with the Director/Conservator split.</a:t>
            </a:r>
          </a:p>
          <a:p>
            <a:endParaRPr lang="en-US" dirty="0"/>
          </a:p>
        </p:txBody>
      </p:sp>
      <p:sp>
        <p:nvSpPr>
          <p:cNvPr id="4" name="Slide Number Placeholder 3"/>
          <p:cNvSpPr>
            <a:spLocks noGrp="1"/>
          </p:cNvSpPr>
          <p:nvPr>
            <p:ph type="sldNum" sz="quarter" idx="12"/>
          </p:nvPr>
        </p:nvSpPr>
        <p:spPr/>
        <p:txBody>
          <a:bodyPr/>
          <a:lstStyle/>
          <a:p>
            <a:fld id="{E6AB0CA8-27AE-4F82-A141-302F5F13940C}" type="slidenum">
              <a:rPr lang="en-US" smtClean="0"/>
              <a:t>13</a:t>
            </a:fld>
            <a:endParaRPr lang="en-US"/>
          </a:p>
        </p:txBody>
      </p:sp>
    </p:spTree>
    <p:extLst>
      <p:ext uri="{BB962C8B-B14F-4D97-AF65-F5344CB8AC3E}">
        <p14:creationId xmlns:p14="http://schemas.microsoft.com/office/powerpoint/2010/main" val="33762562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Biden Administration- Legislation: What could happen?</a:t>
            </a:r>
          </a:p>
        </p:txBody>
      </p:sp>
      <p:sp>
        <p:nvSpPr>
          <p:cNvPr id="3" name="Content Placeholder 2"/>
          <p:cNvSpPr>
            <a:spLocks noGrp="1"/>
          </p:cNvSpPr>
          <p:nvPr>
            <p:ph idx="1"/>
          </p:nvPr>
        </p:nvSpPr>
        <p:spPr/>
        <p:txBody>
          <a:bodyPr>
            <a:normAutofit/>
          </a:bodyPr>
          <a:lstStyle/>
          <a:p>
            <a:r>
              <a:rPr lang="en-US" b="1" dirty="0"/>
              <a:t>Focus on Banking/Financial Services</a:t>
            </a:r>
            <a:r>
              <a:rPr lang="en-US" dirty="0"/>
              <a:t>:</a:t>
            </a:r>
          </a:p>
          <a:p>
            <a:pPr lvl="1"/>
            <a:r>
              <a:rPr lang="en-US" dirty="0"/>
              <a:t>OCC </a:t>
            </a:r>
            <a:r>
              <a:rPr lang="en-US" dirty="0" err="1"/>
              <a:t>FinTech</a:t>
            </a:r>
            <a:r>
              <a:rPr lang="en-US" dirty="0"/>
              <a:t> charters and federal pre-emption in banking</a:t>
            </a:r>
          </a:p>
          <a:p>
            <a:pPr lvl="1"/>
            <a:r>
              <a:rPr lang="en-US" dirty="0"/>
              <a:t>Small business lending, CDFIs and MDIs</a:t>
            </a:r>
          </a:p>
          <a:p>
            <a:pPr lvl="1"/>
            <a:r>
              <a:rPr lang="en-US" dirty="0"/>
              <a:t>Credit Score, Credit Bureau</a:t>
            </a:r>
          </a:p>
          <a:p>
            <a:pPr lvl="1"/>
            <a:r>
              <a:rPr lang="en-US" dirty="0"/>
              <a:t>Basel III and Capital requirements</a:t>
            </a:r>
          </a:p>
          <a:p>
            <a:pPr lvl="1"/>
            <a:r>
              <a:rPr lang="en-US" dirty="0"/>
              <a:t>Fair Lending- disparate impact</a:t>
            </a:r>
          </a:p>
          <a:p>
            <a:r>
              <a:rPr lang="en-US" b="1" dirty="0" smtClean="0"/>
              <a:t>Housing:</a:t>
            </a:r>
            <a:endParaRPr lang="en-US" b="1" dirty="0"/>
          </a:p>
          <a:p>
            <a:pPr lvl="1"/>
            <a:r>
              <a:rPr lang="en-US" dirty="0" smtClean="0"/>
              <a:t>No real GSE reform </a:t>
            </a:r>
            <a:r>
              <a:rPr lang="en-US" dirty="0"/>
              <a:t>movement in 2021 or 2022.</a:t>
            </a:r>
          </a:p>
          <a:p>
            <a:pPr lvl="1"/>
            <a:r>
              <a:rPr lang="en-US" b="1" dirty="0"/>
              <a:t>Reform on the edges</a:t>
            </a:r>
            <a:r>
              <a:rPr lang="en-US" dirty="0"/>
              <a:t>:</a:t>
            </a:r>
          </a:p>
          <a:p>
            <a:pPr lvl="2"/>
            <a:r>
              <a:rPr lang="en-US" dirty="0"/>
              <a:t>Forbearance discussions driving further </a:t>
            </a:r>
            <a:r>
              <a:rPr lang="en-US" dirty="0" smtClean="0"/>
              <a:t>thinking</a:t>
            </a:r>
          </a:p>
          <a:p>
            <a:pPr lvl="2"/>
            <a:r>
              <a:rPr lang="en-US" dirty="0" smtClean="0"/>
              <a:t>Multi-family rental support and eviction moratoriums</a:t>
            </a:r>
            <a:endParaRPr lang="en-US" dirty="0"/>
          </a:p>
          <a:p>
            <a:pPr lvl="2"/>
            <a:r>
              <a:rPr lang="en-US" dirty="0"/>
              <a:t>Direct Oversight of counterparties (Servicers, </a:t>
            </a:r>
            <a:r>
              <a:rPr lang="en-US" dirty="0" err="1"/>
              <a:t>etc</a:t>
            </a:r>
            <a:r>
              <a:rPr lang="en-US" dirty="0" smtClean="0"/>
              <a:t>)</a:t>
            </a:r>
            <a:endParaRPr lang="en-US" dirty="0"/>
          </a:p>
        </p:txBody>
      </p:sp>
      <p:sp>
        <p:nvSpPr>
          <p:cNvPr id="4" name="Slide Number Placeholder 3"/>
          <p:cNvSpPr>
            <a:spLocks noGrp="1"/>
          </p:cNvSpPr>
          <p:nvPr>
            <p:ph type="sldNum" sz="quarter" idx="12"/>
          </p:nvPr>
        </p:nvSpPr>
        <p:spPr/>
        <p:txBody>
          <a:bodyPr/>
          <a:lstStyle/>
          <a:p>
            <a:fld id="{E6AB0CA8-27AE-4F82-A141-302F5F13940C}" type="slidenum">
              <a:rPr lang="en-US" smtClean="0"/>
              <a:t>14</a:t>
            </a:fld>
            <a:endParaRPr lang="en-US"/>
          </a:p>
        </p:txBody>
      </p:sp>
    </p:spTree>
    <p:extLst>
      <p:ext uri="{BB962C8B-B14F-4D97-AF65-F5344CB8AC3E}">
        <p14:creationId xmlns:p14="http://schemas.microsoft.com/office/powerpoint/2010/main" val="18578023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72767"/>
            <a:ext cx="10910455" cy="779463"/>
          </a:xfrm>
        </p:spPr>
        <p:txBody>
          <a:bodyPr>
            <a:normAutofit fontScale="90000"/>
          </a:bodyPr>
          <a:lstStyle/>
          <a:p>
            <a:r>
              <a:rPr lang="en-US" dirty="0"/>
              <a:t>Biden Administration- Regulatory: What Changes? What Stays the Same?</a:t>
            </a:r>
          </a:p>
        </p:txBody>
      </p:sp>
      <p:sp>
        <p:nvSpPr>
          <p:cNvPr id="4" name="Slide Number Placeholder 3"/>
          <p:cNvSpPr>
            <a:spLocks noGrp="1"/>
          </p:cNvSpPr>
          <p:nvPr>
            <p:ph type="sldNum" sz="quarter" idx="12"/>
          </p:nvPr>
        </p:nvSpPr>
        <p:spPr/>
        <p:txBody>
          <a:bodyPr/>
          <a:lstStyle/>
          <a:p>
            <a:fld id="{E6AB0CA8-27AE-4F82-A141-302F5F13940C}" type="slidenum">
              <a:rPr lang="en-US" smtClean="0"/>
              <a:t>15</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56588287"/>
              </p:ext>
            </p:extLst>
          </p:nvPr>
        </p:nvGraphicFramePr>
        <p:xfrm>
          <a:off x="838200" y="1024517"/>
          <a:ext cx="10515600" cy="5063793"/>
        </p:xfrm>
        <a:graphic>
          <a:graphicData uri="http://schemas.openxmlformats.org/drawingml/2006/table">
            <a:tbl>
              <a:tblPr firstRow="1" bandRow="1">
                <a:tableStyleId>{5C22544A-7EE6-4342-B048-85BDC9FD1C3A}</a:tableStyleId>
              </a:tblPr>
              <a:tblGrid>
                <a:gridCol w="2806265">
                  <a:extLst>
                    <a:ext uri="{9D8B030D-6E8A-4147-A177-3AD203B41FA5}">
                      <a16:colId xmlns:a16="http://schemas.microsoft.com/office/drawing/2014/main" val="46904318"/>
                    </a:ext>
                  </a:extLst>
                </a:gridCol>
                <a:gridCol w="3567457">
                  <a:extLst>
                    <a:ext uri="{9D8B030D-6E8A-4147-A177-3AD203B41FA5}">
                      <a16:colId xmlns:a16="http://schemas.microsoft.com/office/drawing/2014/main" val="145235977"/>
                    </a:ext>
                  </a:extLst>
                </a:gridCol>
                <a:gridCol w="4141878">
                  <a:extLst>
                    <a:ext uri="{9D8B030D-6E8A-4147-A177-3AD203B41FA5}">
                      <a16:colId xmlns:a16="http://schemas.microsoft.com/office/drawing/2014/main" val="930323326"/>
                    </a:ext>
                  </a:extLst>
                </a:gridCol>
              </a:tblGrid>
              <a:tr h="364759">
                <a:tc>
                  <a:txBody>
                    <a:bodyPr/>
                    <a:lstStyle/>
                    <a:p>
                      <a:r>
                        <a:rPr lang="en-US" dirty="0" smtClean="0"/>
                        <a:t>Topic</a:t>
                      </a:r>
                      <a:endParaRPr lang="en-US" dirty="0"/>
                    </a:p>
                  </a:txBody>
                  <a:tcPr/>
                </a:tc>
                <a:tc>
                  <a:txBody>
                    <a:bodyPr/>
                    <a:lstStyle/>
                    <a:p>
                      <a:r>
                        <a:rPr lang="en-US" dirty="0" smtClean="0"/>
                        <a:t>Stays the Same</a:t>
                      </a:r>
                      <a:endParaRPr lang="en-US" dirty="0"/>
                    </a:p>
                  </a:txBody>
                  <a:tcPr/>
                </a:tc>
                <a:tc>
                  <a:txBody>
                    <a:bodyPr/>
                    <a:lstStyle/>
                    <a:p>
                      <a:r>
                        <a:rPr lang="en-US" dirty="0" smtClean="0"/>
                        <a:t>Changes</a:t>
                      </a:r>
                      <a:endParaRPr lang="en-US" dirty="0"/>
                    </a:p>
                  </a:txBody>
                  <a:tcPr/>
                </a:tc>
                <a:extLst>
                  <a:ext uri="{0D108BD9-81ED-4DB2-BD59-A6C34878D82A}">
                    <a16:rowId xmlns:a16="http://schemas.microsoft.com/office/drawing/2014/main" val="3662768062"/>
                  </a:ext>
                </a:extLst>
              </a:tr>
              <a:tr h="364759">
                <a:tc>
                  <a:txBody>
                    <a:bodyPr/>
                    <a:lstStyle/>
                    <a:p>
                      <a:r>
                        <a:rPr lang="en-US" sz="1400" dirty="0" smtClean="0">
                          <a:latin typeface="Arial" panose="020B0604020202020204" pitchFamily="34" charset="0"/>
                          <a:cs typeface="Arial" panose="020B0604020202020204" pitchFamily="34" charset="0"/>
                        </a:rPr>
                        <a:t>Housing</a:t>
                      </a:r>
                      <a:endParaRPr lang="en-US" sz="1400" dirty="0">
                        <a:latin typeface="Arial" panose="020B0604020202020204" pitchFamily="34" charset="0"/>
                        <a:cs typeface="Arial" panose="020B0604020202020204" pitchFamily="34" charset="0"/>
                      </a:endParaRPr>
                    </a:p>
                  </a:txBody>
                  <a:tcPr/>
                </a:tc>
                <a:tc>
                  <a:txBody>
                    <a:bodyPr/>
                    <a:lstStyle/>
                    <a:p>
                      <a:r>
                        <a:rPr lang="en-US" sz="1050" dirty="0" smtClean="0">
                          <a:latin typeface="Arial" panose="020B0604020202020204" pitchFamily="34" charset="0"/>
                          <a:cs typeface="Arial" panose="020B0604020202020204" pitchFamily="34" charset="0"/>
                        </a:rPr>
                        <a:t>QM policy:</a:t>
                      </a:r>
                      <a:r>
                        <a:rPr lang="en-US" sz="1050" baseline="0" dirty="0" smtClean="0">
                          <a:latin typeface="Arial" panose="020B0604020202020204" pitchFamily="34" charset="0"/>
                          <a:cs typeface="Arial" panose="020B0604020202020204" pitchFamily="34" charset="0"/>
                        </a:rPr>
                        <a:t> </a:t>
                      </a:r>
                      <a:r>
                        <a:rPr lang="en-US" sz="1050" dirty="0" smtClean="0">
                          <a:latin typeface="Arial" panose="020B0604020202020204" pitchFamily="34" charset="0"/>
                          <a:cs typeface="Arial" panose="020B0604020202020204" pitchFamily="34" charset="0"/>
                        </a:rPr>
                        <a:t>APOR + 200 bps rule;</a:t>
                      </a:r>
                      <a:br>
                        <a:rPr lang="en-US" sz="1050" dirty="0" smtClean="0">
                          <a:latin typeface="Arial" panose="020B0604020202020204" pitchFamily="34" charset="0"/>
                          <a:cs typeface="Arial" panose="020B0604020202020204" pitchFamily="34" charset="0"/>
                        </a:rPr>
                      </a:br>
                      <a:r>
                        <a:rPr lang="en-US" sz="1050" dirty="0" smtClean="0">
                          <a:latin typeface="Arial" panose="020B0604020202020204" pitchFamily="34" charset="0"/>
                          <a:cs typeface="Arial" panose="020B0604020202020204" pitchFamily="34" charset="0"/>
                        </a:rPr>
                        <a:t>Forbearance window; </a:t>
                      </a:r>
                      <a:br>
                        <a:rPr lang="en-US" sz="1050" dirty="0" smtClean="0">
                          <a:latin typeface="Arial" panose="020B0604020202020204" pitchFamily="34" charset="0"/>
                          <a:cs typeface="Arial" panose="020B0604020202020204" pitchFamily="34" charset="0"/>
                        </a:rPr>
                      </a:br>
                      <a:r>
                        <a:rPr lang="en-US" sz="1050" dirty="0" smtClean="0">
                          <a:latin typeface="Arial" panose="020B0604020202020204" pitchFamily="34" charset="0"/>
                          <a:cs typeface="Arial" panose="020B0604020202020204" pitchFamily="34" charset="0"/>
                        </a:rPr>
                        <a:t>FHA IT</a:t>
                      </a:r>
                      <a:r>
                        <a:rPr lang="en-US" sz="1050" baseline="0" dirty="0" smtClean="0">
                          <a:latin typeface="Arial" panose="020B0604020202020204" pitchFamily="34" charset="0"/>
                          <a:cs typeface="Arial" panose="020B0604020202020204" pitchFamily="34" charset="0"/>
                        </a:rPr>
                        <a:t> updates;</a:t>
                      </a:r>
                    </a:p>
                    <a:p>
                      <a:r>
                        <a:rPr lang="en-US" sz="1050" baseline="0" dirty="0" smtClean="0">
                          <a:latin typeface="Arial" panose="020B0604020202020204" pitchFamily="34" charset="0"/>
                          <a:cs typeface="Arial" panose="020B0604020202020204" pitchFamily="34" charset="0"/>
                        </a:rPr>
                        <a:t>No </a:t>
                      </a:r>
                      <a:r>
                        <a:rPr lang="en-US" sz="1050" baseline="0" dirty="0" err="1" smtClean="0">
                          <a:latin typeface="Arial" panose="020B0604020202020204" pitchFamily="34" charset="0"/>
                          <a:cs typeface="Arial" panose="020B0604020202020204" pitchFamily="34" charset="0"/>
                        </a:rPr>
                        <a:t>FHLB</a:t>
                      </a:r>
                      <a:r>
                        <a:rPr lang="en-US" sz="1050" baseline="0" dirty="0" smtClean="0">
                          <a:latin typeface="Arial" panose="020B0604020202020204" pitchFamily="34" charset="0"/>
                          <a:cs typeface="Arial" panose="020B0604020202020204" pitchFamily="34" charset="0"/>
                        </a:rPr>
                        <a:t> eligibility for non-banks</a:t>
                      </a:r>
                      <a:endParaRPr lang="en-US" sz="1050" dirty="0">
                        <a:latin typeface="Arial" panose="020B0604020202020204" pitchFamily="34" charset="0"/>
                        <a:cs typeface="Arial" panose="020B0604020202020204" pitchFamily="34" charset="0"/>
                      </a:endParaRPr>
                    </a:p>
                  </a:txBody>
                  <a:tcPr/>
                </a:tc>
                <a:tc>
                  <a:txBody>
                    <a:bodyPr/>
                    <a:lstStyle/>
                    <a:p>
                      <a:r>
                        <a:rPr lang="en-US" sz="1050" dirty="0" smtClean="0">
                          <a:latin typeface="Arial" panose="020B0604020202020204" pitchFamily="34" charset="0"/>
                          <a:cs typeface="Arial" panose="020B0604020202020204" pitchFamily="34" charset="0"/>
                        </a:rPr>
                        <a:t>Credit access for</a:t>
                      </a:r>
                      <a:r>
                        <a:rPr lang="en-US" sz="1050" baseline="0" dirty="0" smtClean="0">
                          <a:latin typeface="Arial" panose="020B0604020202020204" pitchFamily="34" charset="0"/>
                          <a:cs typeface="Arial" panose="020B0604020202020204" pitchFamily="34" charset="0"/>
                        </a:rPr>
                        <a:t> </a:t>
                      </a:r>
                      <a:r>
                        <a:rPr lang="en-US" sz="1050" baseline="0" dirty="0" err="1" smtClean="0">
                          <a:latin typeface="Arial" panose="020B0604020202020204" pitchFamily="34" charset="0"/>
                          <a:cs typeface="Arial" panose="020B0604020202020204" pitchFamily="34" charset="0"/>
                        </a:rPr>
                        <a:t>LMI</a:t>
                      </a:r>
                      <a:r>
                        <a:rPr lang="en-US" sz="1050" baseline="0" dirty="0" smtClean="0">
                          <a:latin typeface="Arial" panose="020B0604020202020204" pitchFamily="34" charset="0"/>
                          <a:cs typeface="Arial" panose="020B0604020202020204" pitchFamily="34" charset="0"/>
                        </a:rPr>
                        <a:t>; </a:t>
                      </a:r>
                    </a:p>
                    <a:p>
                      <a:r>
                        <a:rPr lang="en-US" sz="1050" baseline="0" dirty="0" smtClean="0">
                          <a:latin typeface="Arial" panose="020B0604020202020204" pitchFamily="34" charset="0"/>
                          <a:cs typeface="Arial" panose="020B0604020202020204" pitchFamily="34" charset="0"/>
                        </a:rPr>
                        <a:t>FHA: Life of loan; manual underwriting;</a:t>
                      </a:r>
                    </a:p>
                    <a:p>
                      <a:r>
                        <a:rPr lang="en-US" sz="1050" baseline="0" dirty="0" smtClean="0">
                          <a:latin typeface="Arial" panose="020B0604020202020204" pitchFamily="34" charset="0"/>
                          <a:cs typeface="Arial" panose="020B0604020202020204" pitchFamily="34" charset="0"/>
                        </a:rPr>
                        <a:t>Multi-family eviction moratoriums during pandemic</a:t>
                      </a:r>
                      <a:endParaRPr lang="en-US" sz="105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46035111"/>
                  </a:ext>
                </a:extLst>
              </a:tr>
              <a:tr h="629585">
                <a:tc>
                  <a:txBody>
                    <a:bodyPr/>
                    <a:lstStyle/>
                    <a:p>
                      <a:r>
                        <a:rPr lang="en-US" sz="1400" dirty="0" smtClean="0">
                          <a:latin typeface="Arial" panose="020B0604020202020204" pitchFamily="34" charset="0"/>
                          <a:cs typeface="Arial" panose="020B0604020202020204" pitchFamily="34" charset="0"/>
                        </a:rPr>
                        <a:t>COVID-related</a:t>
                      </a:r>
                      <a:endParaRPr lang="en-US" sz="1400" dirty="0">
                        <a:latin typeface="Arial" panose="020B0604020202020204" pitchFamily="34" charset="0"/>
                        <a:cs typeface="Arial" panose="020B0604020202020204" pitchFamily="34" charset="0"/>
                      </a:endParaRPr>
                    </a:p>
                  </a:txBody>
                  <a:tcPr/>
                </a:tc>
                <a:tc>
                  <a:txBody>
                    <a:bodyPr/>
                    <a:lstStyle/>
                    <a:p>
                      <a:r>
                        <a:rPr lang="en-US" sz="1050" dirty="0" smtClean="0">
                          <a:latin typeface="Arial" panose="020B0604020202020204" pitchFamily="34" charset="0"/>
                          <a:cs typeface="Arial" panose="020B0604020202020204" pitchFamily="34" charset="0"/>
                        </a:rPr>
                        <a:t>Fed and Treasury Lending Facilities</a:t>
                      </a:r>
                      <a:endParaRPr lang="en-US" sz="1050" dirty="0">
                        <a:latin typeface="Arial" panose="020B0604020202020204" pitchFamily="34" charset="0"/>
                        <a:cs typeface="Arial" panose="020B0604020202020204" pitchFamily="34" charset="0"/>
                      </a:endParaRPr>
                    </a:p>
                  </a:txBody>
                  <a:tcPr/>
                </a:tc>
                <a:tc>
                  <a:txBody>
                    <a:bodyPr/>
                    <a:lstStyle/>
                    <a:p>
                      <a:r>
                        <a:rPr lang="en-US" sz="1050" dirty="0" smtClean="0">
                          <a:latin typeface="Arial" panose="020B0604020202020204" pitchFamily="34" charset="0"/>
                          <a:cs typeface="Arial" panose="020B0604020202020204" pitchFamily="34" charset="0"/>
                        </a:rPr>
                        <a:t>New</a:t>
                      </a:r>
                      <a:r>
                        <a:rPr lang="en-US" sz="1050" baseline="0" dirty="0" smtClean="0">
                          <a:latin typeface="Arial" panose="020B0604020202020204" pitchFamily="34" charset="0"/>
                          <a:cs typeface="Arial" panose="020B0604020202020204" pitchFamily="34" charset="0"/>
                        </a:rPr>
                        <a:t> PPP program;</a:t>
                      </a:r>
                    </a:p>
                    <a:p>
                      <a:r>
                        <a:rPr lang="en-US" sz="1050" baseline="0" dirty="0" smtClean="0">
                          <a:latin typeface="Arial" panose="020B0604020202020204" pitchFamily="34" charset="0"/>
                          <a:cs typeface="Arial" panose="020B0604020202020204" pitchFamily="34" charset="0"/>
                        </a:rPr>
                        <a:t>Congressional mandated multi-family or Commercial real estate facility; </a:t>
                      </a:r>
                    </a:p>
                    <a:p>
                      <a:r>
                        <a:rPr lang="en-US" sz="1050" baseline="0" dirty="0" smtClean="0">
                          <a:latin typeface="Arial" panose="020B0604020202020204" pitchFamily="34" charset="0"/>
                          <a:cs typeface="Arial" panose="020B0604020202020204" pitchFamily="34" charset="0"/>
                        </a:rPr>
                        <a:t>Rental and foreclosure relief;</a:t>
                      </a:r>
                    </a:p>
                    <a:p>
                      <a:r>
                        <a:rPr lang="en-US" sz="1050" baseline="0" dirty="0" smtClean="0">
                          <a:latin typeface="Arial" panose="020B0604020202020204" pitchFamily="34" charset="0"/>
                          <a:cs typeface="Arial" panose="020B0604020202020204" pitchFamily="34" charset="0"/>
                        </a:rPr>
                        <a:t>CDFI/MDI subsidized lending increase</a:t>
                      </a:r>
                      <a:endParaRPr lang="en-US" sz="105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3101413"/>
                  </a:ext>
                </a:extLst>
              </a:tr>
              <a:tr h="629585">
                <a:tc>
                  <a:txBody>
                    <a:bodyPr/>
                    <a:lstStyle/>
                    <a:p>
                      <a:r>
                        <a:rPr lang="en-US" sz="1400" dirty="0" err="1" smtClean="0">
                          <a:latin typeface="Arial" panose="020B0604020202020204" pitchFamily="34" charset="0"/>
                          <a:cs typeface="Arial" panose="020B0604020202020204" pitchFamily="34" charset="0"/>
                        </a:rPr>
                        <a:t>FinTech</a:t>
                      </a:r>
                      <a:endParaRPr lang="en-US" sz="1400" dirty="0">
                        <a:latin typeface="Arial" panose="020B0604020202020204" pitchFamily="34" charset="0"/>
                        <a:cs typeface="Arial" panose="020B0604020202020204" pitchFamily="34" charset="0"/>
                      </a:endParaRPr>
                    </a:p>
                  </a:txBody>
                  <a:tcPr/>
                </a:tc>
                <a:tc>
                  <a:txBody>
                    <a:bodyPr/>
                    <a:lstStyle/>
                    <a:p>
                      <a:r>
                        <a:rPr lang="en-US" sz="1050" dirty="0" smtClean="0">
                          <a:latin typeface="Arial" panose="020B0604020202020204" pitchFamily="34" charset="0"/>
                          <a:cs typeface="Arial" panose="020B0604020202020204" pitchFamily="34" charset="0"/>
                        </a:rPr>
                        <a:t>Revolutionary chartering of non-depositories;</a:t>
                      </a:r>
                    </a:p>
                    <a:p>
                      <a:r>
                        <a:rPr lang="en-US" sz="1050" dirty="0" smtClean="0">
                          <a:latin typeface="Arial" panose="020B0604020202020204" pitchFamily="34" charset="0"/>
                          <a:cs typeface="Arial" panose="020B0604020202020204" pitchFamily="34" charset="0"/>
                        </a:rPr>
                        <a:t> continued rise of non-bank lenders capital concerns</a:t>
                      </a:r>
                      <a:endParaRPr lang="en-US" sz="1050" dirty="0">
                        <a:latin typeface="Arial" panose="020B0604020202020204" pitchFamily="34" charset="0"/>
                        <a:cs typeface="Arial" panose="020B0604020202020204" pitchFamily="34" charset="0"/>
                      </a:endParaRPr>
                    </a:p>
                  </a:txBody>
                  <a:tcPr/>
                </a:tc>
                <a:tc>
                  <a:txBody>
                    <a:bodyPr/>
                    <a:lstStyle/>
                    <a:p>
                      <a:r>
                        <a:rPr lang="en-US" sz="1050" dirty="0" smtClean="0">
                          <a:latin typeface="Arial" panose="020B0604020202020204" pitchFamily="34" charset="0"/>
                          <a:cs typeface="Arial" panose="020B0604020202020204" pitchFamily="34" charset="0"/>
                        </a:rPr>
                        <a:t>Application of fair lending; </a:t>
                      </a:r>
                      <a:br>
                        <a:rPr lang="en-US" sz="1050" dirty="0" smtClean="0">
                          <a:latin typeface="Arial" panose="020B0604020202020204" pitchFamily="34" charset="0"/>
                          <a:cs typeface="Arial" panose="020B0604020202020204" pitchFamily="34" charset="0"/>
                        </a:rPr>
                      </a:br>
                      <a:r>
                        <a:rPr lang="en-US" sz="1050" dirty="0" smtClean="0">
                          <a:latin typeface="Arial" panose="020B0604020202020204" pitchFamily="34" charset="0"/>
                          <a:cs typeface="Arial" panose="020B0604020202020204" pitchFamily="34" charset="0"/>
                        </a:rPr>
                        <a:t>OCC</a:t>
                      </a:r>
                      <a:r>
                        <a:rPr lang="en-US" sz="1050" baseline="0" dirty="0" smtClean="0">
                          <a:latin typeface="Arial" panose="020B0604020202020204" pitchFamily="34" charset="0"/>
                          <a:cs typeface="Arial" panose="020B0604020202020204" pitchFamily="34" charset="0"/>
                        </a:rPr>
                        <a:t> v state AG on preemption issues (Midland and mortgage servicing)</a:t>
                      </a:r>
                      <a:endParaRPr lang="en-US" sz="105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11508345"/>
                  </a:ext>
                </a:extLst>
              </a:tr>
              <a:tr h="364759">
                <a:tc>
                  <a:txBody>
                    <a:bodyPr/>
                    <a:lstStyle/>
                    <a:p>
                      <a:r>
                        <a:rPr lang="en-US" sz="1400" dirty="0" err="1" smtClean="0">
                          <a:latin typeface="Arial" panose="020B0604020202020204" pitchFamily="34" charset="0"/>
                          <a:cs typeface="Arial" panose="020B0604020202020204" pitchFamily="34" charset="0"/>
                        </a:rPr>
                        <a:t>CRA</a:t>
                      </a:r>
                      <a:endParaRPr lang="en-US" sz="1400" dirty="0">
                        <a:latin typeface="Arial" panose="020B0604020202020204" pitchFamily="34" charset="0"/>
                        <a:cs typeface="Arial" panose="020B0604020202020204" pitchFamily="34" charset="0"/>
                      </a:endParaRPr>
                    </a:p>
                  </a:txBody>
                  <a:tcPr/>
                </a:tc>
                <a:tc>
                  <a:txBody>
                    <a:bodyPr/>
                    <a:lstStyle/>
                    <a:p>
                      <a:r>
                        <a:rPr lang="en-US" sz="1050" dirty="0" smtClean="0">
                          <a:latin typeface="Arial" panose="020B0604020202020204" pitchFamily="34" charset="0"/>
                          <a:cs typeface="Arial" panose="020B0604020202020204" pitchFamily="34" charset="0"/>
                        </a:rPr>
                        <a:t>Fed proposal and similar to status quo become law</a:t>
                      </a:r>
                      <a:endParaRPr lang="en-US" sz="1050" dirty="0">
                        <a:latin typeface="Arial" panose="020B0604020202020204" pitchFamily="34" charset="0"/>
                        <a:cs typeface="Arial" panose="020B0604020202020204" pitchFamily="34" charset="0"/>
                      </a:endParaRPr>
                    </a:p>
                  </a:txBody>
                  <a:tcPr/>
                </a:tc>
                <a:tc>
                  <a:txBody>
                    <a:bodyPr/>
                    <a:lstStyle/>
                    <a:p>
                      <a:r>
                        <a:rPr lang="en-US" sz="1050" dirty="0" smtClean="0">
                          <a:latin typeface="Arial" panose="020B0604020202020204" pitchFamily="34" charset="0"/>
                          <a:cs typeface="Arial" panose="020B0604020202020204" pitchFamily="34" charset="0"/>
                        </a:rPr>
                        <a:t>OCC prior to implementation date</a:t>
                      </a:r>
                      <a:endParaRPr lang="en-US" sz="105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27031106"/>
                  </a:ext>
                </a:extLst>
              </a:tr>
              <a:tr h="629585">
                <a:tc>
                  <a:txBody>
                    <a:bodyPr/>
                    <a:lstStyle/>
                    <a:p>
                      <a:r>
                        <a:rPr lang="en-US" sz="1400" dirty="0" smtClean="0">
                          <a:latin typeface="Arial" panose="020B0604020202020204" pitchFamily="34" charset="0"/>
                          <a:cs typeface="Arial" panose="020B0604020202020204" pitchFamily="34" charset="0"/>
                        </a:rPr>
                        <a:t>Bank Capital</a:t>
                      </a:r>
                      <a:endParaRPr lang="en-US" sz="1400" dirty="0">
                        <a:latin typeface="Arial" panose="020B0604020202020204" pitchFamily="34" charset="0"/>
                        <a:cs typeface="Arial" panose="020B0604020202020204" pitchFamily="34" charset="0"/>
                      </a:endParaRPr>
                    </a:p>
                  </a:txBody>
                  <a:tcPr/>
                </a:tc>
                <a:tc>
                  <a:txBody>
                    <a:bodyPr/>
                    <a:lstStyle/>
                    <a:p>
                      <a:r>
                        <a:rPr lang="en-US" sz="1050" dirty="0" smtClean="0">
                          <a:latin typeface="Arial" panose="020B0604020202020204" pitchFamily="34" charset="0"/>
                          <a:cs typeface="Arial" panose="020B0604020202020204" pitchFamily="34" charset="0"/>
                        </a:rPr>
                        <a:t>Pandemic-related</a:t>
                      </a:r>
                      <a:r>
                        <a:rPr lang="en-US" sz="1050" baseline="0" dirty="0" smtClean="0">
                          <a:latin typeface="Arial" panose="020B0604020202020204" pitchFamily="34" charset="0"/>
                          <a:cs typeface="Arial" panose="020B0604020202020204" pitchFamily="34" charset="0"/>
                        </a:rPr>
                        <a:t> </a:t>
                      </a:r>
                      <a:r>
                        <a:rPr lang="en-US" sz="1050" baseline="0" dirty="0" err="1" smtClean="0">
                          <a:latin typeface="Arial" panose="020B0604020202020204" pitchFamily="34" charset="0"/>
                          <a:cs typeface="Arial" panose="020B0604020202020204" pitchFamily="34" charset="0"/>
                        </a:rPr>
                        <a:t>CBLR</a:t>
                      </a:r>
                      <a:r>
                        <a:rPr lang="en-US" sz="1050" baseline="0" dirty="0" smtClean="0">
                          <a:latin typeface="Arial" panose="020B0604020202020204" pitchFamily="34" charset="0"/>
                          <a:cs typeface="Arial" panose="020B0604020202020204" pitchFamily="34" charset="0"/>
                        </a:rPr>
                        <a:t> waivers;</a:t>
                      </a:r>
                    </a:p>
                    <a:p>
                      <a:r>
                        <a:rPr lang="en-US" sz="1050" baseline="0" dirty="0" smtClean="0">
                          <a:latin typeface="Arial" panose="020B0604020202020204" pitchFamily="34" charset="0"/>
                          <a:cs typeface="Arial" panose="020B0604020202020204" pitchFamily="34" charset="0"/>
                        </a:rPr>
                        <a:t>Bank dividend restrictions;</a:t>
                      </a:r>
                    </a:p>
                    <a:p>
                      <a:r>
                        <a:rPr lang="en-US" sz="1050" baseline="0" dirty="0" err="1" smtClean="0">
                          <a:latin typeface="Arial" panose="020B0604020202020204" pitchFamily="34" charset="0"/>
                          <a:cs typeface="Arial" panose="020B0604020202020204" pitchFamily="34" charset="0"/>
                        </a:rPr>
                        <a:t>CECL</a:t>
                      </a:r>
                      <a:r>
                        <a:rPr lang="en-US" sz="1050" baseline="0" dirty="0" smtClean="0">
                          <a:latin typeface="Arial" panose="020B0604020202020204" pitchFamily="34" charset="0"/>
                          <a:cs typeface="Arial" panose="020B0604020202020204" pitchFamily="34" charset="0"/>
                        </a:rPr>
                        <a:t>;</a:t>
                      </a:r>
                    </a:p>
                    <a:p>
                      <a:r>
                        <a:rPr lang="en-US" sz="1050" dirty="0" smtClean="0">
                          <a:latin typeface="Arial" panose="020B0604020202020204" pitchFamily="34" charset="0"/>
                          <a:cs typeface="Arial" panose="020B0604020202020204" pitchFamily="34" charset="0"/>
                        </a:rPr>
                        <a:t>Capital proposals- Basel III and stable</a:t>
                      </a:r>
                      <a:r>
                        <a:rPr lang="en-US" sz="1050" baseline="0" dirty="0" smtClean="0">
                          <a:latin typeface="Arial" panose="020B0604020202020204" pitchFamily="34" charset="0"/>
                          <a:cs typeface="Arial" panose="020B0604020202020204" pitchFamily="34" charset="0"/>
                        </a:rPr>
                        <a:t> funding</a:t>
                      </a:r>
                      <a:endParaRPr lang="en-US" sz="1050" dirty="0">
                        <a:latin typeface="Arial" panose="020B0604020202020204" pitchFamily="34" charset="0"/>
                        <a:cs typeface="Arial" panose="020B0604020202020204" pitchFamily="34" charset="0"/>
                      </a:endParaRPr>
                    </a:p>
                  </a:txBody>
                  <a:tcPr/>
                </a:tc>
                <a:tc>
                  <a:txBody>
                    <a:bodyPr/>
                    <a:lstStyle/>
                    <a:p>
                      <a:r>
                        <a:rPr lang="en-US" sz="1050" dirty="0" smtClean="0">
                          <a:latin typeface="Arial" panose="020B0604020202020204" pitchFamily="34" charset="0"/>
                          <a:cs typeface="Arial" panose="020B0604020202020204" pitchFamily="34" charset="0"/>
                        </a:rPr>
                        <a:t>Increased focus on stress</a:t>
                      </a:r>
                      <a:r>
                        <a:rPr lang="en-US" sz="1050" baseline="0" dirty="0" smtClean="0">
                          <a:latin typeface="Arial" panose="020B0604020202020204" pitchFamily="34" charset="0"/>
                          <a:cs typeface="Arial" panose="020B0604020202020204" pitchFamily="34" charset="0"/>
                        </a:rPr>
                        <a:t> testing and Fed recommendations</a:t>
                      </a:r>
                      <a:endParaRPr lang="en-US" sz="105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86042423"/>
                  </a:ext>
                </a:extLst>
              </a:tr>
              <a:tr h="449703">
                <a:tc>
                  <a:txBody>
                    <a:bodyPr/>
                    <a:lstStyle/>
                    <a:p>
                      <a:r>
                        <a:rPr lang="en-US" sz="1400" dirty="0" err="1" smtClean="0">
                          <a:latin typeface="Arial" panose="020B0604020202020204" pitchFamily="34" charset="0"/>
                          <a:cs typeface="Arial" panose="020B0604020202020204" pitchFamily="34" charset="0"/>
                        </a:rPr>
                        <a:t>FSOC</a:t>
                      </a:r>
                      <a:endParaRPr lang="en-US" sz="1400" dirty="0">
                        <a:latin typeface="Arial" panose="020B0604020202020204" pitchFamily="34" charset="0"/>
                        <a:cs typeface="Arial" panose="020B0604020202020204" pitchFamily="34" charset="0"/>
                      </a:endParaRPr>
                    </a:p>
                  </a:txBody>
                  <a:tcPr/>
                </a:tc>
                <a:tc>
                  <a:txBody>
                    <a:bodyPr/>
                    <a:lstStyle/>
                    <a:p>
                      <a:r>
                        <a:rPr lang="en-US" sz="1050" dirty="0" err="1" smtClean="0">
                          <a:latin typeface="Arial" panose="020B0604020202020204" pitchFamily="34" charset="0"/>
                          <a:cs typeface="Arial" panose="020B0604020202020204" pitchFamily="34" charset="0"/>
                        </a:rPr>
                        <a:t>SIFI</a:t>
                      </a:r>
                      <a:endParaRPr lang="en-US" sz="1050" dirty="0">
                        <a:latin typeface="Arial" panose="020B0604020202020204" pitchFamily="34" charset="0"/>
                        <a:cs typeface="Arial" panose="020B0604020202020204" pitchFamily="34" charset="0"/>
                      </a:endParaRPr>
                    </a:p>
                  </a:txBody>
                  <a:tcPr/>
                </a:tc>
                <a:tc>
                  <a:txBody>
                    <a:bodyPr/>
                    <a:lstStyle/>
                    <a:p>
                      <a:r>
                        <a:rPr lang="en-US" sz="1050" dirty="0" smtClean="0">
                          <a:latin typeface="Arial" panose="020B0604020202020204" pitchFamily="34" charset="0"/>
                          <a:cs typeface="Arial" panose="020B0604020202020204" pitchFamily="34" charset="0"/>
                        </a:rPr>
                        <a:t>Reversal</a:t>
                      </a:r>
                      <a:r>
                        <a:rPr lang="en-US" sz="1050" baseline="0" dirty="0" smtClean="0">
                          <a:latin typeface="Arial" panose="020B0604020202020204" pitchFamily="34" charset="0"/>
                          <a:cs typeface="Arial" panose="020B0604020202020204" pitchFamily="34" charset="0"/>
                        </a:rPr>
                        <a:t> of focus on “activities”. Focus on “entities”</a:t>
                      </a:r>
                    </a:p>
                    <a:p>
                      <a:r>
                        <a:rPr lang="en-US" sz="1050" baseline="0" dirty="0" smtClean="0">
                          <a:latin typeface="Arial" panose="020B0604020202020204" pitchFamily="34" charset="0"/>
                          <a:cs typeface="Arial" panose="020B0604020202020204" pitchFamily="34" charset="0"/>
                        </a:rPr>
                        <a:t>GSEs and major non-bank lenders</a:t>
                      </a:r>
                      <a:endParaRPr lang="en-US" sz="105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94105908"/>
                  </a:ext>
                </a:extLst>
              </a:tr>
              <a:tr h="449703">
                <a:tc>
                  <a:txBody>
                    <a:bodyPr/>
                    <a:lstStyle/>
                    <a:p>
                      <a:r>
                        <a:rPr lang="en-US" sz="1400" dirty="0" smtClean="0">
                          <a:latin typeface="Arial" panose="020B0604020202020204" pitchFamily="34" charset="0"/>
                          <a:cs typeface="Arial" panose="020B0604020202020204" pitchFamily="34" charset="0"/>
                        </a:rPr>
                        <a:t>Cannabis Banking</a:t>
                      </a:r>
                      <a:endParaRPr lang="en-US" sz="1400" dirty="0">
                        <a:latin typeface="Arial" panose="020B0604020202020204" pitchFamily="34" charset="0"/>
                        <a:cs typeface="Arial" panose="020B0604020202020204" pitchFamily="34" charset="0"/>
                      </a:endParaRPr>
                    </a:p>
                  </a:txBody>
                  <a:tcPr/>
                </a:tc>
                <a:tc>
                  <a:txBody>
                    <a:bodyPr/>
                    <a:lstStyle/>
                    <a:p>
                      <a:r>
                        <a:rPr lang="en-US" sz="1050" dirty="0" smtClean="0">
                          <a:latin typeface="Arial" panose="020B0604020202020204" pitchFamily="34" charset="0"/>
                          <a:cs typeface="Arial" panose="020B0604020202020204" pitchFamily="34" charset="0"/>
                        </a:rPr>
                        <a:t>SAFE Act</a:t>
                      </a:r>
                      <a:r>
                        <a:rPr lang="en-US" sz="1050" baseline="0" dirty="0" smtClean="0">
                          <a:latin typeface="Arial" panose="020B0604020202020204" pitchFamily="34" charset="0"/>
                          <a:cs typeface="Arial" panose="020B0604020202020204" pitchFamily="34" charset="0"/>
                        </a:rPr>
                        <a:t> ragged edges on insurance</a:t>
                      </a:r>
                      <a:endParaRPr lang="en-US" sz="1050" dirty="0">
                        <a:latin typeface="Arial" panose="020B0604020202020204" pitchFamily="34" charset="0"/>
                        <a:cs typeface="Arial" panose="020B0604020202020204" pitchFamily="34" charset="0"/>
                      </a:endParaRPr>
                    </a:p>
                  </a:txBody>
                  <a:tcPr/>
                </a:tc>
                <a:tc>
                  <a:txBody>
                    <a:bodyPr/>
                    <a:lstStyle/>
                    <a:p>
                      <a:r>
                        <a:rPr lang="en-US" sz="1050" dirty="0" smtClean="0">
                          <a:latin typeface="Arial" panose="020B0604020202020204" pitchFamily="34" charset="0"/>
                          <a:cs typeface="Arial" panose="020B0604020202020204" pitchFamily="34" charset="0"/>
                        </a:rPr>
                        <a:t>Adoption</a:t>
                      </a:r>
                      <a:r>
                        <a:rPr lang="en-US" sz="1050" baseline="0" dirty="0" smtClean="0">
                          <a:latin typeface="Arial" panose="020B0604020202020204" pitchFamily="34" charset="0"/>
                          <a:cs typeface="Arial" panose="020B0604020202020204" pitchFamily="34" charset="0"/>
                        </a:rPr>
                        <a:t> of SAFE Act (not near term)</a:t>
                      </a:r>
                      <a:endParaRPr lang="en-US" sz="105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76233838"/>
                  </a:ext>
                </a:extLst>
              </a:tr>
              <a:tr h="449703">
                <a:tc>
                  <a:txBody>
                    <a:bodyPr/>
                    <a:lstStyle/>
                    <a:p>
                      <a:r>
                        <a:rPr lang="en-US" sz="1400" dirty="0" smtClean="0">
                          <a:latin typeface="Arial" panose="020B0604020202020204" pitchFamily="34" charset="0"/>
                          <a:cs typeface="Arial" panose="020B0604020202020204" pitchFamily="34" charset="0"/>
                        </a:rPr>
                        <a:t>SEC</a:t>
                      </a:r>
                      <a:endParaRPr lang="en-US" sz="1400" dirty="0">
                        <a:latin typeface="Arial" panose="020B0604020202020204" pitchFamily="34" charset="0"/>
                        <a:cs typeface="Arial" panose="020B0604020202020204" pitchFamily="34" charset="0"/>
                      </a:endParaRPr>
                    </a:p>
                  </a:txBody>
                  <a:tcPr/>
                </a:tc>
                <a:tc>
                  <a:txBody>
                    <a:bodyPr/>
                    <a:lstStyle/>
                    <a:p>
                      <a:r>
                        <a:rPr lang="en-US" sz="1050" dirty="0" smtClean="0">
                          <a:latin typeface="Arial" panose="020B0604020202020204" pitchFamily="34" charset="0"/>
                          <a:cs typeface="Arial" panose="020B0604020202020204" pitchFamily="34" charset="0"/>
                        </a:rPr>
                        <a:t>Cautious pursuit of crypto- tension with </a:t>
                      </a:r>
                      <a:r>
                        <a:rPr lang="en-US" sz="1050" dirty="0" err="1" smtClean="0">
                          <a:latin typeface="Arial" panose="020B0604020202020204" pitchFamily="34" charset="0"/>
                          <a:cs typeface="Arial" panose="020B0604020202020204" pitchFamily="34" charset="0"/>
                        </a:rPr>
                        <a:t>CFTC</a:t>
                      </a:r>
                      <a:r>
                        <a:rPr lang="en-US" sz="1050" dirty="0" smtClean="0">
                          <a:latin typeface="Arial" panose="020B0604020202020204" pitchFamily="34" charset="0"/>
                          <a:cs typeface="Arial" panose="020B0604020202020204" pitchFamily="34" charset="0"/>
                        </a:rPr>
                        <a:t> and banking interests; </a:t>
                      </a:r>
                      <a:endParaRPr lang="en-US" sz="1050" dirty="0">
                        <a:latin typeface="Arial" panose="020B0604020202020204" pitchFamily="34" charset="0"/>
                        <a:cs typeface="Arial" panose="020B0604020202020204" pitchFamily="34" charset="0"/>
                      </a:endParaRPr>
                    </a:p>
                  </a:txBody>
                  <a:tcPr/>
                </a:tc>
                <a:tc>
                  <a:txBody>
                    <a:bodyPr/>
                    <a:lstStyle/>
                    <a:p>
                      <a:r>
                        <a:rPr lang="en-US" sz="1050" dirty="0" smtClean="0">
                          <a:latin typeface="Arial" panose="020B0604020202020204" pitchFamily="34" charset="0"/>
                          <a:cs typeface="Arial" panose="020B0604020202020204" pitchFamily="34" charset="0"/>
                        </a:rPr>
                        <a:t>EU policy driving </a:t>
                      </a:r>
                      <a:endParaRPr lang="en-US" sz="105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41403525"/>
                  </a:ext>
                </a:extLst>
              </a:tr>
            </a:tbl>
          </a:graphicData>
        </a:graphic>
      </p:graphicFrame>
    </p:spTree>
    <p:extLst>
      <p:ext uri="{BB962C8B-B14F-4D97-AF65-F5344CB8AC3E}">
        <p14:creationId xmlns:p14="http://schemas.microsoft.com/office/powerpoint/2010/main" val="16727194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Biden Administration- Regulatory: What Changes? What Stays the Same?</a:t>
            </a:r>
          </a:p>
        </p:txBody>
      </p:sp>
      <p:sp>
        <p:nvSpPr>
          <p:cNvPr id="4" name="Slide Number Placeholder 3"/>
          <p:cNvSpPr>
            <a:spLocks noGrp="1"/>
          </p:cNvSpPr>
          <p:nvPr>
            <p:ph type="sldNum" sz="quarter" idx="12"/>
          </p:nvPr>
        </p:nvSpPr>
        <p:spPr/>
        <p:txBody>
          <a:bodyPr/>
          <a:lstStyle/>
          <a:p>
            <a:fld id="{E6AB0CA8-27AE-4F82-A141-302F5F13940C}" type="slidenum">
              <a:rPr lang="en-US" smtClean="0"/>
              <a:t>16</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58232046"/>
              </p:ext>
            </p:extLst>
          </p:nvPr>
        </p:nvGraphicFramePr>
        <p:xfrm>
          <a:off x="838200" y="1144590"/>
          <a:ext cx="10515600" cy="2508850"/>
        </p:xfrm>
        <a:graphic>
          <a:graphicData uri="http://schemas.openxmlformats.org/drawingml/2006/table">
            <a:tbl>
              <a:tblPr firstRow="1" bandRow="1">
                <a:tableStyleId>{5C22544A-7EE6-4342-B048-85BDC9FD1C3A}</a:tableStyleId>
              </a:tblPr>
              <a:tblGrid>
                <a:gridCol w="2806265">
                  <a:extLst>
                    <a:ext uri="{9D8B030D-6E8A-4147-A177-3AD203B41FA5}">
                      <a16:colId xmlns:a16="http://schemas.microsoft.com/office/drawing/2014/main" val="46904318"/>
                    </a:ext>
                  </a:extLst>
                </a:gridCol>
                <a:gridCol w="3567457">
                  <a:extLst>
                    <a:ext uri="{9D8B030D-6E8A-4147-A177-3AD203B41FA5}">
                      <a16:colId xmlns:a16="http://schemas.microsoft.com/office/drawing/2014/main" val="145235977"/>
                    </a:ext>
                  </a:extLst>
                </a:gridCol>
                <a:gridCol w="4141878">
                  <a:extLst>
                    <a:ext uri="{9D8B030D-6E8A-4147-A177-3AD203B41FA5}">
                      <a16:colId xmlns:a16="http://schemas.microsoft.com/office/drawing/2014/main" val="930323326"/>
                    </a:ext>
                  </a:extLst>
                </a:gridCol>
              </a:tblGrid>
              <a:tr h="364759">
                <a:tc>
                  <a:txBody>
                    <a:bodyPr/>
                    <a:lstStyle/>
                    <a:p>
                      <a:r>
                        <a:rPr lang="en-US" dirty="0" smtClean="0">
                          <a:latin typeface="Arial" panose="020B0604020202020204" pitchFamily="34" charset="0"/>
                          <a:cs typeface="Arial" panose="020B0604020202020204" pitchFamily="34" charset="0"/>
                        </a:rPr>
                        <a:t>Topic</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Stays the Same</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Changes</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62768062"/>
                  </a:ext>
                </a:extLst>
              </a:tr>
              <a:tr h="364759">
                <a:tc>
                  <a:txBody>
                    <a:bodyPr/>
                    <a:lstStyle/>
                    <a:p>
                      <a:r>
                        <a:rPr lang="en-US" sz="1800" dirty="0" smtClean="0">
                          <a:latin typeface="Arial" panose="020B0604020202020204" pitchFamily="34" charset="0"/>
                          <a:cs typeface="Arial" panose="020B0604020202020204" pitchFamily="34" charset="0"/>
                        </a:rPr>
                        <a:t>Credit Score</a:t>
                      </a:r>
                      <a:endParaRPr lang="en-US" sz="18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Efforts for reform</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Potential for Federal score or bureau</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46035111"/>
                  </a:ext>
                </a:extLst>
              </a:tr>
              <a:tr h="629585">
                <a:tc>
                  <a:txBody>
                    <a:bodyPr/>
                    <a:lstStyle/>
                    <a:p>
                      <a:r>
                        <a:rPr lang="en-US" dirty="0" smtClean="0">
                          <a:latin typeface="Arial" panose="020B0604020202020204" pitchFamily="34" charset="0"/>
                          <a:cs typeface="Arial" panose="020B0604020202020204" pitchFamily="34" charset="0"/>
                        </a:rPr>
                        <a:t>Cross-Border Investment</a:t>
                      </a:r>
                      <a:endParaRPr lang="en-US"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China</a:t>
                      </a:r>
                      <a:r>
                        <a:rPr lang="en-US" sz="1400" baseline="0" dirty="0" smtClean="0">
                          <a:latin typeface="Arial" panose="020B0604020202020204" pitchFamily="34" charset="0"/>
                          <a:cs typeface="Arial" panose="020B0604020202020204" pitchFamily="34" charset="0"/>
                        </a:rPr>
                        <a:t> concerns</a:t>
                      </a:r>
                      <a:endParaRPr lang="en-US" sz="1400" dirty="0">
                        <a:latin typeface="Arial" panose="020B0604020202020204" pitchFamily="34" charset="0"/>
                        <a:cs typeface="Arial" panose="020B0604020202020204" pitchFamily="34" charset="0"/>
                      </a:endParaRPr>
                    </a:p>
                  </a:txBody>
                  <a:tcPr/>
                </a:tc>
                <a:tc>
                  <a:txBody>
                    <a:bodyPr/>
                    <a:lstStyle/>
                    <a:p>
                      <a:r>
                        <a:rPr lang="en-US" sz="1400" dirty="0" err="1" smtClean="0">
                          <a:latin typeface="Arial" panose="020B0604020202020204" pitchFamily="34" charset="0"/>
                          <a:cs typeface="Arial" panose="020B0604020202020204" pitchFamily="34" charset="0"/>
                        </a:rPr>
                        <a:t>CFIUS</a:t>
                      </a:r>
                      <a:r>
                        <a:rPr lang="en-US" sz="1400" baseline="0" dirty="0" smtClean="0">
                          <a:latin typeface="Arial" panose="020B0604020202020204" pitchFamily="34" charset="0"/>
                          <a:cs typeface="Arial" panose="020B0604020202020204" pitchFamily="34" charset="0"/>
                        </a:rPr>
                        <a:t> policy</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3101413"/>
                  </a:ext>
                </a:extLst>
              </a:tr>
              <a:tr h="629585">
                <a:tc>
                  <a:txBody>
                    <a:bodyPr/>
                    <a:lstStyle/>
                    <a:p>
                      <a:r>
                        <a:rPr lang="en-US" dirty="0" smtClean="0">
                          <a:latin typeface="Arial" panose="020B0604020202020204" pitchFamily="34" charset="0"/>
                          <a:cs typeface="Arial" panose="020B0604020202020204" pitchFamily="34" charset="0"/>
                        </a:rPr>
                        <a:t>AML-</a:t>
                      </a:r>
                      <a:r>
                        <a:rPr lang="en-US" dirty="0" err="1" smtClean="0">
                          <a:latin typeface="Arial" panose="020B0604020202020204" pitchFamily="34" charset="0"/>
                          <a:cs typeface="Arial" panose="020B0604020202020204" pitchFamily="34" charset="0"/>
                        </a:rPr>
                        <a:t>BSA</a:t>
                      </a:r>
                      <a:endParaRPr lang="en-US"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Reform and streamlining efforts</a:t>
                      </a:r>
                      <a:endParaRPr lang="en-US" sz="1400" dirty="0">
                        <a:latin typeface="Arial" panose="020B0604020202020204" pitchFamily="34" charset="0"/>
                        <a:cs typeface="Arial" panose="020B0604020202020204" pitchFamily="34" charset="0"/>
                      </a:endParaRPr>
                    </a:p>
                  </a:txBody>
                  <a:tcPr/>
                </a:tc>
                <a:tc>
                  <a:txBody>
                    <a:bodyPr/>
                    <a:lstStyle/>
                    <a:p>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11508345"/>
                  </a:ext>
                </a:extLst>
              </a:tr>
              <a:tr h="364759">
                <a:tc>
                  <a:txBody>
                    <a:bodyPr/>
                    <a:lstStyle/>
                    <a:p>
                      <a:r>
                        <a:rPr lang="en-US" dirty="0" smtClean="0">
                          <a:latin typeface="Arial" panose="020B0604020202020204" pitchFamily="34" charset="0"/>
                          <a:cs typeface="Arial" panose="020B0604020202020204" pitchFamily="34" charset="0"/>
                        </a:rPr>
                        <a:t>Bankruptcy</a:t>
                      </a:r>
                      <a:endParaRPr lang="en-US" dirty="0">
                        <a:latin typeface="Arial" panose="020B0604020202020204" pitchFamily="34" charset="0"/>
                        <a:cs typeface="Arial" panose="020B0604020202020204" pitchFamily="34" charset="0"/>
                      </a:endParaRPr>
                    </a:p>
                  </a:txBody>
                  <a:tcPr/>
                </a:tc>
                <a:tc>
                  <a:txBody>
                    <a:bodyPr/>
                    <a:lstStyle/>
                    <a:p>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Student</a:t>
                      </a:r>
                      <a:r>
                        <a:rPr lang="en-US" sz="1400" baseline="0" dirty="0" smtClean="0">
                          <a:latin typeface="Arial" panose="020B0604020202020204" pitchFamily="34" charset="0"/>
                          <a:cs typeface="Arial" panose="020B0604020202020204" pitchFamily="34" charset="0"/>
                        </a:rPr>
                        <a:t> loan treatment;</a:t>
                      </a:r>
                    </a:p>
                    <a:p>
                      <a:r>
                        <a:rPr lang="en-US" sz="1400" baseline="0" dirty="0" smtClean="0">
                          <a:latin typeface="Arial" panose="020B0604020202020204" pitchFamily="34" charset="0"/>
                          <a:cs typeface="Arial" panose="020B0604020202020204" pitchFamily="34" charset="0"/>
                        </a:rPr>
                        <a:t>Potential for wholesale consumer changes. </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27031106"/>
                  </a:ext>
                </a:extLst>
              </a:tr>
            </a:tbl>
          </a:graphicData>
        </a:graphic>
      </p:graphicFrame>
    </p:spTree>
    <p:extLst>
      <p:ext uri="{BB962C8B-B14F-4D97-AF65-F5344CB8AC3E}">
        <p14:creationId xmlns:p14="http://schemas.microsoft.com/office/powerpoint/2010/main" val="8692251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2020 Key Deadlines and Expirations</a:t>
            </a:r>
          </a:p>
        </p:txBody>
      </p:sp>
      <p:graphicFrame>
        <p:nvGraphicFramePr>
          <p:cNvPr id="5" name="Table 3">
            <a:extLst>
              <a:ext uri="{FF2B5EF4-FFF2-40B4-BE49-F238E27FC236}">
                <a16:creationId xmlns:a16="http://schemas.microsoft.com/office/drawing/2014/main" id="{68603F3A-BAFE-405C-A8B7-22913F4B286B}"/>
              </a:ext>
            </a:extLst>
          </p:cNvPr>
          <p:cNvGraphicFramePr>
            <a:graphicFrameLocks noGrp="1"/>
          </p:cNvGraphicFramePr>
          <p:nvPr>
            <p:extLst>
              <p:ext uri="{D42A27DB-BD31-4B8C-83A1-F6EECF244321}">
                <p14:modId xmlns:p14="http://schemas.microsoft.com/office/powerpoint/2010/main" val="2426663471"/>
              </p:ext>
            </p:extLst>
          </p:nvPr>
        </p:nvGraphicFramePr>
        <p:xfrm>
          <a:off x="907010" y="1222293"/>
          <a:ext cx="10954512" cy="3614347"/>
        </p:xfrm>
        <a:graphic>
          <a:graphicData uri="http://schemas.openxmlformats.org/drawingml/2006/table">
            <a:tbl>
              <a:tblPr firstRow="1" bandRow="1">
                <a:tableStyleId>{5940675A-B579-460E-94D1-54222C63F5DA}</a:tableStyleId>
              </a:tblPr>
              <a:tblGrid>
                <a:gridCol w="1458653">
                  <a:extLst>
                    <a:ext uri="{9D8B030D-6E8A-4147-A177-3AD203B41FA5}">
                      <a16:colId xmlns:a16="http://schemas.microsoft.com/office/drawing/2014/main" val="2994627174"/>
                    </a:ext>
                  </a:extLst>
                </a:gridCol>
                <a:gridCol w="9495859">
                  <a:extLst>
                    <a:ext uri="{9D8B030D-6E8A-4147-A177-3AD203B41FA5}">
                      <a16:colId xmlns:a16="http://schemas.microsoft.com/office/drawing/2014/main" val="2527802561"/>
                    </a:ext>
                  </a:extLst>
                </a:gridCol>
              </a:tblGrid>
              <a:tr h="297401">
                <a:tc>
                  <a:txBody>
                    <a:bodyPr/>
                    <a:lstStyle/>
                    <a:p>
                      <a:r>
                        <a:rPr lang="en-US" sz="1800" b="1" dirty="0">
                          <a:solidFill>
                            <a:schemeClr val="bg1"/>
                          </a:solidFill>
                          <a:latin typeface="Arial" panose="020B0604020202020204" pitchFamily="34" charset="0"/>
                          <a:cs typeface="Arial" panose="020B0604020202020204" pitchFamily="34" charset="0"/>
                        </a:rPr>
                        <a:t>End</a:t>
                      </a:r>
                      <a:r>
                        <a:rPr lang="en-US" sz="1800" b="1" baseline="0" dirty="0">
                          <a:solidFill>
                            <a:schemeClr val="bg1"/>
                          </a:solidFill>
                          <a:latin typeface="Arial" panose="020B0604020202020204" pitchFamily="34" charset="0"/>
                          <a:cs typeface="Arial" panose="020B0604020202020204" pitchFamily="34" charset="0"/>
                        </a:rPr>
                        <a:t> date</a:t>
                      </a:r>
                      <a:endParaRPr lang="en-US" sz="1800" b="1" dirty="0">
                        <a:solidFill>
                          <a:schemeClr val="bg1"/>
                        </a:solidFill>
                        <a:latin typeface="Arial" panose="020B0604020202020204" pitchFamily="34" charset="0"/>
                        <a:cs typeface="Arial" panose="020B0604020202020204" pitchFamily="34" charset="0"/>
                      </a:endParaRPr>
                    </a:p>
                  </a:txBody>
                  <a:tcPr>
                    <a:solidFill>
                      <a:schemeClr val="accent1"/>
                    </a:solidFill>
                  </a:tcPr>
                </a:tc>
                <a:tc>
                  <a:txBody>
                    <a:bodyPr/>
                    <a:lstStyle/>
                    <a:p>
                      <a:r>
                        <a:rPr lang="en-US" sz="1800" b="1" dirty="0">
                          <a:solidFill>
                            <a:schemeClr val="bg1"/>
                          </a:solidFill>
                          <a:latin typeface="Arial" panose="020B0604020202020204" pitchFamily="34" charset="0"/>
                          <a:cs typeface="Arial" panose="020B0604020202020204" pitchFamily="34" charset="0"/>
                        </a:rPr>
                        <a:t>Program</a:t>
                      </a:r>
                    </a:p>
                  </a:txBody>
                  <a:tcPr>
                    <a:solidFill>
                      <a:srgbClr val="002060"/>
                    </a:solidFill>
                  </a:tcPr>
                </a:tc>
                <a:extLst>
                  <a:ext uri="{0D108BD9-81ED-4DB2-BD59-A6C34878D82A}">
                    <a16:rowId xmlns:a16="http://schemas.microsoft.com/office/drawing/2014/main" val="181561246"/>
                  </a:ext>
                </a:extLst>
              </a:tr>
              <a:tr h="688267">
                <a:tc>
                  <a:txBody>
                    <a:bodyPr/>
                    <a:lstStyle/>
                    <a:p>
                      <a:pPr marL="0" marR="0" lvl="1" indent="-228600" algn="l" defTabSz="914400" rtl="0" eaLnBrk="1" fontAlgn="auto" latinLnBrk="0" hangingPunct="1">
                        <a:lnSpc>
                          <a:spcPct val="100000"/>
                        </a:lnSpc>
                        <a:spcBef>
                          <a:spcPts val="0"/>
                        </a:spcBef>
                        <a:spcAft>
                          <a:spcPts val="0"/>
                        </a:spcAft>
                        <a:buClr>
                          <a:srgbClr val="00B4E1"/>
                        </a:buClr>
                        <a:buSzTx/>
                        <a:buFont typeface="Arial" pitchFamily="34" charset="0"/>
                        <a:buNone/>
                        <a:tabLst/>
                        <a:defRPr/>
                      </a:pPr>
                      <a:r>
                        <a:rPr kumimoji="0" lang="en-US" sz="1600" b="0" u="none" strike="noStrike" kern="1200" cap="none" spc="-2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Sept. 30</a:t>
                      </a:r>
                    </a:p>
                  </a:txBody>
                  <a:tcPr/>
                </a:tc>
                <a:tc>
                  <a:txBody>
                    <a:bodyPr/>
                    <a:lstStyle/>
                    <a:p>
                      <a:pPr marL="288925" marR="0" lvl="1" indent="-2857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0" lang="en-US" sz="1800" u="none" strike="noStrike" kern="1200" cap="none" spc="-2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Fiscal 2020 funding, as well as other major programs </a:t>
                      </a:r>
                      <a:r>
                        <a:rPr kumimoji="0" lang="en-US" sz="1800" u="none" strike="noStrike" kern="1200" cap="none" spc="-2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expire</a:t>
                      </a:r>
                      <a:endParaRPr kumimoji="0" lang="en-US" sz="1800" u="none" strike="noStrike" kern="1200" cap="none" spc="-2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787406683"/>
                  </a:ext>
                </a:extLst>
              </a:tr>
              <a:tr h="297401">
                <a:tc>
                  <a:txBody>
                    <a:bodyPr/>
                    <a:lstStyle/>
                    <a:p>
                      <a:pPr marL="0" marR="0" lvl="1" indent="-228600" algn="l" defTabSz="914400" rtl="0" eaLnBrk="1" fontAlgn="auto" latinLnBrk="0" hangingPunct="1">
                        <a:lnSpc>
                          <a:spcPct val="100000"/>
                        </a:lnSpc>
                        <a:spcBef>
                          <a:spcPts val="0"/>
                        </a:spcBef>
                        <a:spcAft>
                          <a:spcPts val="0"/>
                        </a:spcAft>
                        <a:buClr>
                          <a:srgbClr val="00B4E1"/>
                        </a:buClr>
                        <a:buSzTx/>
                        <a:buFont typeface="Arial" pitchFamily="34" charset="0"/>
                        <a:buNone/>
                        <a:tabLst/>
                        <a:defRPr/>
                      </a:pPr>
                      <a:r>
                        <a:rPr kumimoji="0" lang="en-US" sz="1600" b="0" i="0" u="none" strike="noStrike" kern="1200" cap="none" spc="-20" normalizeH="0" baseline="0" noProof="0" dirty="0">
                          <a:ln>
                            <a:noFill/>
                          </a:ln>
                          <a:solidFill>
                            <a:srgbClr val="002060"/>
                          </a:solidFill>
                          <a:effectLst/>
                          <a:uLnTx/>
                          <a:uFillTx/>
                          <a:latin typeface="Arial" pitchFamily="34" charset="0"/>
                          <a:ea typeface="+mn-ea"/>
                          <a:cs typeface="Arial" pitchFamily="34" charset="0"/>
                        </a:rPr>
                        <a:t>Nov. 30</a:t>
                      </a:r>
                    </a:p>
                  </a:txBody>
                  <a:tcPr/>
                </a:tc>
                <a:tc>
                  <a:txBody>
                    <a:bodyPr/>
                    <a:lstStyle/>
                    <a:p>
                      <a:pPr marL="288925" marR="0" lvl="1" indent="-2857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0" lang="en-US" sz="1800" u="none" strike="noStrike" kern="1200" cap="none" spc="-20" normalizeH="0" baseline="0" dirty="0">
                          <a:ln>
                            <a:noFill/>
                          </a:ln>
                          <a:solidFill>
                            <a:schemeClr val="tx1"/>
                          </a:solidFill>
                          <a:effectLst/>
                          <a:uLnTx/>
                          <a:uFillTx/>
                          <a:latin typeface="Arial" panose="020B0604020202020204" pitchFamily="34" charset="0"/>
                          <a:ea typeface="+mn-ea"/>
                          <a:cs typeface="Arial" panose="020B0604020202020204" pitchFamily="34" charset="0"/>
                        </a:rPr>
                        <a:t>Health extenders, Temporary Assistance for Needy Families program</a:t>
                      </a:r>
                    </a:p>
                  </a:txBody>
                  <a:tcPr/>
                </a:tc>
                <a:extLst>
                  <a:ext uri="{0D108BD9-81ED-4DB2-BD59-A6C34878D82A}">
                    <a16:rowId xmlns:a16="http://schemas.microsoft.com/office/drawing/2014/main" val="3664734044"/>
                  </a:ext>
                </a:extLst>
              </a:tr>
              <a:tr h="297401">
                <a:tc>
                  <a:txBody>
                    <a:bodyPr/>
                    <a:lstStyle/>
                    <a:p>
                      <a:pPr marL="0" marR="0" lvl="1" indent="-228600" algn="l" defTabSz="914400" rtl="0" eaLnBrk="1" fontAlgn="auto" latinLnBrk="0" hangingPunct="1">
                        <a:lnSpc>
                          <a:spcPct val="100000"/>
                        </a:lnSpc>
                        <a:spcBef>
                          <a:spcPts val="0"/>
                        </a:spcBef>
                        <a:spcAft>
                          <a:spcPts val="0"/>
                        </a:spcAft>
                        <a:buClr>
                          <a:srgbClr val="00B4E1"/>
                        </a:buClr>
                        <a:buSzTx/>
                        <a:buFont typeface="Arial" pitchFamily="34" charset="0"/>
                        <a:buNone/>
                        <a:tabLst/>
                        <a:defRPr/>
                      </a:pPr>
                      <a:r>
                        <a:rPr kumimoji="0" lang="en-US" sz="1600" b="0" i="0" u="none" strike="noStrike" kern="1200" cap="none" spc="-20" normalizeH="0" baseline="0" noProof="0" dirty="0">
                          <a:ln>
                            <a:noFill/>
                          </a:ln>
                          <a:solidFill>
                            <a:srgbClr val="002060"/>
                          </a:solidFill>
                          <a:effectLst/>
                          <a:uLnTx/>
                          <a:uFillTx/>
                          <a:latin typeface="Arial" pitchFamily="34" charset="0"/>
                          <a:ea typeface="+mn-ea"/>
                          <a:cs typeface="Arial" pitchFamily="34" charset="0"/>
                        </a:rPr>
                        <a:t>Dec. 6</a:t>
                      </a:r>
                    </a:p>
                  </a:txBody>
                  <a:tcPr/>
                </a:tc>
                <a:tc>
                  <a:txBody>
                    <a:bodyPr/>
                    <a:lstStyle/>
                    <a:p>
                      <a:pPr marL="288925" marR="0" lvl="1" indent="-2857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0" lang="en-US" sz="1800" u="none" strike="noStrike" kern="1200" cap="none" spc="-20" normalizeH="0" baseline="0" dirty="0">
                          <a:ln>
                            <a:noFill/>
                          </a:ln>
                          <a:solidFill>
                            <a:schemeClr val="tx1"/>
                          </a:solidFill>
                          <a:effectLst/>
                          <a:uLnTx/>
                          <a:uFillTx/>
                          <a:latin typeface="Arial" panose="020B0604020202020204" pitchFamily="34" charset="0"/>
                          <a:ea typeface="+mn-ea"/>
                          <a:cs typeface="Arial" panose="020B0604020202020204" pitchFamily="34" charset="0"/>
                        </a:rPr>
                        <a:t>Extra $300 per week federal pandemic unemployment benefit</a:t>
                      </a:r>
                    </a:p>
                  </a:txBody>
                  <a:tcPr/>
                </a:tc>
                <a:extLst>
                  <a:ext uri="{0D108BD9-81ED-4DB2-BD59-A6C34878D82A}">
                    <a16:rowId xmlns:a16="http://schemas.microsoft.com/office/drawing/2014/main" val="3501284663"/>
                  </a:ext>
                </a:extLst>
              </a:tr>
              <a:tr h="481819">
                <a:tc>
                  <a:txBody>
                    <a:bodyPr/>
                    <a:lstStyle/>
                    <a:p>
                      <a:pPr marL="0" marR="0" lvl="1" indent="-228600" algn="l" defTabSz="914400" rtl="0" eaLnBrk="1" fontAlgn="auto" latinLnBrk="0" hangingPunct="1">
                        <a:lnSpc>
                          <a:spcPct val="100000"/>
                        </a:lnSpc>
                        <a:spcBef>
                          <a:spcPts val="0"/>
                        </a:spcBef>
                        <a:spcAft>
                          <a:spcPts val="0"/>
                        </a:spcAft>
                        <a:buClr>
                          <a:srgbClr val="00B4E1"/>
                        </a:buClr>
                        <a:buSzTx/>
                        <a:buFont typeface="Arial" pitchFamily="34" charset="0"/>
                        <a:buNone/>
                        <a:tabLst/>
                        <a:defRPr/>
                      </a:pPr>
                      <a:r>
                        <a:rPr kumimoji="0" lang="en-US" sz="1600" b="0" i="0" u="none" strike="noStrike" kern="1200" cap="none" spc="-20" normalizeH="0" baseline="0" noProof="0" dirty="0" smtClean="0">
                          <a:ln>
                            <a:noFill/>
                          </a:ln>
                          <a:solidFill>
                            <a:srgbClr val="002060"/>
                          </a:solidFill>
                          <a:effectLst/>
                          <a:uLnTx/>
                          <a:uFillTx/>
                          <a:latin typeface="Arial" pitchFamily="34" charset="0"/>
                          <a:ea typeface="+mn-ea"/>
                          <a:cs typeface="Arial" pitchFamily="34" charset="0"/>
                        </a:rPr>
                        <a:t>Dec. 11</a:t>
                      </a:r>
                      <a:endParaRPr kumimoji="0" lang="en-US" sz="1600" b="0" i="0" u="none" strike="noStrike" kern="1200" cap="none" spc="-20" normalizeH="0" baseline="0" noProof="0" dirty="0">
                        <a:ln>
                          <a:noFill/>
                        </a:ln>
                        <a:solidFill>
                          <a:srgbClr val="002060"/>
                        </a:solidFill>
                        <a:effectLst/>
                        <a:uLnTx/>
                        <a:uFillTx/>
                        <a:latin typeface="Arial" pitchFamily="34" charset="0"/>
                        <a:ea typeface="+mn-ea"/>
                        <a:cs typeface="Arial" pitchFamily="34" charset="0"/>
                      </a:endParaRPr>
                    </a:p>
                  </a:txBody>
                  <a:tcPr/>
                </a:tc>
                <a:tc>
                  <a:txBody>
                    <a:bodyPr/>
                    <a:lstStyle/>
                    <a:p>
                      <a:pPr marL="171450" marR="0" lvl="0" indent="-285750" algn="l" defTabSz="914400" rtl="0" eaLnBrk="1" fontAlgn="auto" latinLnBrk="0" hangingPunct="1">
                        <a:lnSpc>
                          <a:spcPct val="100000"/>
                        </a:lnSpc>
                        <a:spcBef>
                          <a:spcPts val="0"/>
                        </a:spcBef>
                        <a:spcAft>
                          <a:spcPts val="400"/>
                        </a:spcAft>
                        <a:buClrTx/>
                        <a:buSzPct val="90000"/>
                        <a:buFont typeface="Arial" panose="020B0604020202020204" pitchFamily="34" charset="0"/>
                        <a:buChar char="•"/>
                        <a:tabLst/>
                        <a:defRPr/>
                      </a:pPr>
                      <a:r>
                        <a:rPr lang="en-US" sz="1600" dirty="0" smtClean="0">
                          <a:solidFill>
                            <a:schemeClr val="tx1"/>
                          </a:solidFill>
                          <a:latin typeface="Arial" panose="020B0604020202020204" pitchFamily="34" charset="0"/>
                          <a:ea typeface="+mn-ea"/>
                          <a:cs typeface="Arial" panose="020B0604020202020204" pitchFamily="34" charset="0"/>
                        </a:rPr>
                        <a:t>CR</a:t>
                      </a:r>
                      <a:r>
                        <a:rPr lang="en-US" sz="1600" baseline="0" dirty="0" smtClean="0">
                          <a:solidFill>
                            <a:schemeClr val="tx1"/>
                          </a:solidFill>
                          <a:latin typeface="Arial" panose="020B0604020202020204" pitchFamily="34" charset="0"/>
                          <a:ea typeface="+mn-ea"/>
                          <a:cs typeface="Arial" panose="020B0604020202020204" pitchFamily="34" charset="0"/>
                        </a:rPr>
                        <a:t> expires, New PPP?</a:t>
                      </a:r>
                    </a:p>
                    <a:p>
                      <a:pPr marL="171450" marR="0" lvl="0" indent="-285750" algn="l" defTabSz="914400" rtl="0" eaLnBrk="1" fontAlgn="auto" latinLnBrk="0" hangingPunct="1">
                        <a:lnSpc>
                          <a:spcPct val="100000"/>
                        </a:lnSpc>
                        <a:spcBef>
                          <a:spcPts val="0"/>
                        </a:spcBef>
                        <a:spcAft>
                          <a:spcPts val="400"/>
                        </a:spcAft>
                        <a:buClrTx/>
                        <a:buSzPct val="90000"/>
                        <a:buFont typeface="Arial" panose="020B0604020202020204" pitchFamily="34" charset="0"/>
                        <a:buChar char="•"/>
                        <a:tabLst/>
                        <a:defRPr/>
                      </a:pPr>
                      <a:endParaRPr lang="en-US" sz="160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646881737"/>
                  </a:ext>
                </a:extLst>
              </a:tr>
              <a:tr h="1170702">
                <a:tc>
                  <a:txBody>
                    <a:bodyPr/>
                    <a:lstStyle/>
                    <a:p>
                      <a:pPr marL="0" marR="0" lvl="1" indent="-228600" algn="l" defTabSz="914400" rtl="0" eaLnBrk="1" fontAlgn="auto" latinLnBrk="0" hangingPunct="1">
                        <a:lnSpc>
                          <a:spcPct val="100000"/>
                        </a:lnSpc>
                        <a:spcBef>
                          <a:spcPts val="0"/>
                        </a:spcBef>
                        <a:spcAft>
                          <a:spcPts val="0"/>
                        </a:spcAft>
                        <a:buClr>
                          <a:srgbClr val="00B4E1"/>
                        </a:buClr>
                        <a:buSzTx/>
                        <a:buFont typeface="Arial" pitchFamily="34" charset="0"/>
                        <a:buNone/>
                        <a:tabLst/>
                        <a:defRPr/>
                      </a:pPr>
                      <a:r>
                        <a:rPr kumimoji="0" lang="en-US" sz="1600" b="0" i="0" u="none" strike="noStrike" kern="1200" cap="none" spc="-20" normalizeH="0" baseline="0" noProof="0" dirty="0">
                          <a:ln>
                            <a:noFill/>
                          </a:ln>
                          <a:solidFill>
                            <a:srgbClr val="002060"/>
                          </a:solidFill>
                          <a:effectLst/>
                          <a:uLnTx/>
                          <a:uFillTx/>
                          <a:latin typeface="Arial" pitchFamily="34" charset="0"/>
                          <a:ea typeface="+mn-ea"/>
                          <a:cs typeface="Arial" pitchFamily="34" charset="0"/>
                        </a:rPr>
                        <a:t>Dec. 31</a:t>
                      </a:r>
                    </a:p>
                  </a:txBody>
                  <a:tcPr/>
                </a:tc>
                <a:tc>
                  <a:txBody>
                    <a:bodyPr/>
                    <a:lstStyle/>
                    <a:p>
                      <a:pPr marL="288925" marR="0" lvl="1" indent="-2857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0" lang="en-US" sz="1800" u="none" strike="noStrike" kern="1200" cap="none" spc="-20" normalizeH="0" baseline="0" dirty="0">
                          <a:ln>
                            <a:noFill/>
                          </a:ln>
                          <a:solidFill>
                            <a:schemeClr val="tx1"/>
                          </a:solidFill>
                          <a:effectLst/>
                          <a:uLnTx/>
                          <a:uFillTx/>
                          <a:latin typeface="Arial" panose="020B0604020202020204" pitchFamily="34" charset="0"/>
                          <a:ea typeface="+mn-ea"/>
                          <a:cs typeface="Arial" panose="020B0604020202020204" pitchFamily="34" charset="0"/>
                        </a:rPr>
                        <a:t>Tax extenders and several coronavirus response programs, including:</a:t>
                      </a:r>
                    </a:p>
                    <a:p>
                      <a:pPr marL="571500" marR="0" lvl="1" indent="-228600" algn="l" defTabSz="914400" rtl="0" eaLnBrk="1" fontAlgn="auto" latinLnBrk="0" hangingPunct="1">
                        <a:lnSpc>
                          <a:spcPct val="100000"/>
                        </a:lnSpc>
                        <a:spcBef>
                          <a:spcPts val="0"/>
                        </a:spcBef>
                        <a:spcAft>
                          <a:spcPts val="400"/>
                        </a:spcAft>
                        <a:buClrTx/>
                        <a:buSzPct val="90000"/>
                        <a:buFont typeface="Arial" panose="020B0604020202020204" pitchFamily="34" charset="0"/>
                        <a:buChar char="̶"/>
                        <a:tabLst/>
                        <a:defRPr/>
                      </a:pPr>
                      <a:r>
                        <a:rPr lang="en-US" sz="1600" b="0" i="0" dirty="0">
                          <a:solidFill>
                            <a:schemeClr val="tx1"/>
                          </a:solidFill>
                          <a:effectLst/>
                          <a:latin typeface="Arial" panose="020B0604020202020204" pitchFamily="34" charset="0"/>
                          <a:ea typeface="+mn-ea"/>
                          <a:cs typeface="Arial" panose="020B0604020202020204" pitchFamily="34" charset="0"/>
                        </a:rPr>
                        <a:t>Student loan repayment and interest accrual suspension</a:t>
                      </a:r>
                    </a:p>
                    <a:p>
                      <a:pPr marL="571500" marR="0" lvl="1" indent="-228600" algn="l" defTabSz="914400" rtl="0" eaLnBrk="1" fontAlgn="auto" latinLnBrk="0" hangingPunct="1">
                        <a:lnSpc>
                          <a:spcPct val="100000"/>
                        </a:lnSpc>
                        <a:spcBef>
                          <a:spcPts val="0"/>
                        </a:spcBef>
                        <a:spcAft>
                          <a:spcPts val="400"/>
                        </a:spcAft>
                        <a:buClrTx/>
                        <a:buSzPct val="90000"/>
                        <a:buFont typeface="Arial" panose="020B0604020202020204" pitchFamily="34" charset="0"/>
                        <a:buChar char="̶"/>
                        <a:tabLst/>
                        <a:defRPr/>
                      </a:pPr>
                      <a:r>
                        <a:rPr lang="en-US" sz="1600" b="0" kern="1200" dirty="0">
                          <a:solidFill>
                            <a:schemeClr val="tx1"/>
                          </a:solidFill>
                          <a:latin typeface="Arial" panose="020B0604020202020204" pitchFamily="34" charset="0"/>
                          <a:ea typeface="+mn-ea"/>
                          <a:cs typeface="Arial" panose="020B0604020202020204" pitchFamily="34" charset="0"/>
                        </a:rPr>
                        <a:t>Emergency sick, family leave, and other</a:t>
                      </a:r>
                      <a:r>
                        <a:rPr lang="en-US" sz="1600" b="0" kern="1200" baseline="0" dirty="0">
                          <a:solidFill>
                            <a:schemeClr val="tx1"/>
                          </a:solidFill>
                          <a:latin typeface="Arial" panose="020B0604020202020204" pitchFamily="34" charset="0"/>
                          <a:ea typeface="+mn-ea"/>
                          <a:cs typeface="Arial" panose="020B0604020202020204" pitchFamily="34" charset="0"/>
                        </a:rPr>
                        <a:t> pandemic unemployment assistance</a:t>
                      </a:r>
                      <a:r>
                        <a:rPr lang="en-US" sz="1600" b="0" kern="1200" dirty="0">
                          <a:solidFill>
                            <a:schemeClr val="tx1"/>
                          </a:solidFill>
                          <a:latin typeface="Arial" panose="020B0604020202020204" pitchFamily="34" charset="0"/>
                          <a:ea typeface="+mn-ea"/>
                          <a:cs typeface="Arial" panose="020B0604020202020204" pitchFamily="34" charset="0"/>
                        </a:rPr>
                        <a:t> programs</a:t>
                      </a:r>
                    </a:p>
                    <a:p>
                      <a:pPr marL="571500" marR="0" lvl="1" indent="-228600" algn="l" defTabSz="914400" rtl="0" eaLnBrk="1" fontAlgn="auto" latinLnBrk="0" hangingPunct="1">
                        <a:lnSpc>
                          <a:spcPct val="100000"/>
                        </a:lnSpc>
                        <a:spcBef>
                          <a:spcPts val="0"/>
                        </a:spcBef>
                        <a:spcAft>
                          <a:spcPts val="400"/>
                        </a:spcAft>
                        <a:buClrTx/>
                        <a:buSzPct val="90000"/>
                        <a:buFont typeface="Arial" panose="020B0604020202020204" pitchFamily="34" charset="0"/>
                        <a:buChar char="̶"/>
                        <a:tabLst/>
                        <a:defRPr/>
                      </a:pPr>
                      <a:r>
                        <a:rPr lang="en-US" sz="1600" dirty="0">
                          <a:solidFill>
                            <a:schemeClr val="tx1"/>
                          </a:solidFill>
                          <a:latin typeface="Arial" panose="020B0604020202020204" pitchFamily="34" charset="0"/>
                          <a:ea typeface="+mn-ea"/>
                          <a:cs typeface="Arial" panose="020B0604020202020204" pitchFamily="34" charset="0"/>
                        </a:rPr>
                        <a:t>Federal payroll tax payment</a:t>
                      </a:r>
                      <a:r>
                        <a:rPr lang="en-US" sz="1600" dirty="0">
                          <a:solidFill>
                            <a:srgbClr val="FF0000"/>
                          </a:solidFill>
                          <a:latin typeface="Arial" panose="020B0604020202020204" pitchFamily="34" charset="0"/>
                          <a:ea typeface="+mn-ea"/>
                          <a:cs typeface="Arial" panose="020B0604020202020204" pitchFamily="34" charset="0"/>
                        </a:rPr>
                        <a:t> </a:t>
                      </a:r>
                      <a:r>
                        <a:rPr lang="en-US" sz="1600" dirty="0">
                          <a:solidFill>
                            <a:schemeClr val="tx1"/>
                          </a:solidFill>
                          <a:latin typeface="Arial" panose="020B0604020202020204" pitchFamily="34" charset="0"/>
                          <a:ea typeface="+mn-ea"/>
                          <a:cs typeface="Arial" panose="020B0604020202020204" pitchFamily="34" charset="0"/>
                        </a:rPr>
                        <a:t>deferral for employees</a:t>
                      </a:r>
                    </a:p>
                  </a:txBody>
                  <a:tcPr/>
                </a:tc>
                <a:extLst>
                  <a:ext uri="{0D108BD9-81ED-4DB2-BD59-A6C34878D82A}">
                    <a16:rowId xmlns:a16="http://schemas.microsoft.com/office/drawing/2014/main" val="1817293737"/>
                  </a:ext>
                </a:extLst>
              </a:tr>
            </a:tbl>
          </a:graphicData>
        </a:graphic>
      </p:graphicFrame>
      <p:sp>
        <p:nvSpPr>
          <p:cNvPr id="4" name="TextBox 10">
            <a:extLst>
              <a:ext uri="{FF2B5EF4-FFF2-40B4-BE49-F238E27FC236}">
                <a16:creationId xmlns:a16="http://schemas.microsoft.com/office/drawing/2014/main" id="{73961991-D102-49A4-A6E1-E2991C603012}"/>
              </a:ext>
            </a:extLst>
          </p:cNvPr>
          <p:cNvSpPr txBox="1"/>
          <p:nvPr/>
        </p:nvSpPr>
        <p:spPr>
          <a:xfrm>
            <a:off x="629919" y="6209005"/>
            <a:ext cx="9823335" cy="457566"/>
          </a:xfrm>
          <a:prstGeom prst="rect">
            <a:avLst/>
          </a:prstGeom>
          <a:noFill/>
        </p:spPr>
        <p:txBody>
          <a:bodyPr wrap="square" lIns="0" tIns="45720" rIns="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FFFFFF"/>
              </a:buClr>
            </a:pPr>
            <a:r>
              <a:rPr lang="en-US" sz="900" dirty="0">
                <a:latin typeface="Arial" pitchFamily="34" charset="0"/>
                <a:cs typeface="Arial" pitchFamily="34" charset="0"/>
              </a:rPr>
              <a:t>Notes: Pandemic-related programs include those created or extended by executive order. Education authorizations are automatically extended for one year under the General Education Provisions Act if Congress doesn’t act. $300 pandemic unemployment benefit could expire sooner if disaster relief funds run out. FAST — Fixing America’s Surface Transportation</a:t>
            </a:r>
            <a:endParaRPr lang="en-US" sz="9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701462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Slide Number Placeholder 2"/>
          <p:cNvSpPr>
            <a:spLocks noGrp="1"/>
          </p:cNvSpPr>
          <p:nvPr>
            <p:ph type="sldNum" sz="quarter" idx="12"/>
          </p:nvPr>
        </p:nvSpPr>
        <p:spPr/>
        <p:txBody>
          <a:bodyPr/>
          <a:lstStyle/>
          <a:p>
            <a:fld id="{E6AB0CA8-27AE-4F82-A141-302F5F13940C}" type="slidenum">
              <a:rPr lang="en-US" smtClean="0"/>
              <a:t>18</a:t>
            </a:fld>
            <a:endParaRPr lang="en-US"/>
          </a:p>
        </p:txBody>
      </p:sp>
    </p:spTree>
    <p:extLst>
      <p:ext uri="{BB962C8B-B14F-4D97-AF65-F5344CB8AC3E}">
        <p14:creationId xmlns:p14="http://schemas.microsoft.com/office/powerpoint/2010/main" val="41044044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a:t>
            </a:r>
            <a:endParaRPr lang="en-US" dirty="0"/>
          </a:p>
        </p:txBody>
      </p:sp>
      <p:sp>
        <p:nvSpPr>
          <p:cNvPr id="3" name="Slide Number Placeholder 2"/>
          <p:cNvSpPr>
            <a:spLocks noGrp="1"/>
          </p:cNvSpPr>
          <p:nvPr>
            <p:ph type="sldNum" sz="quarter" idx="12"/>
          </p:nvPr>
        </p:nvSpPr>
        <p:spPr/>
        <p:txBody>
          <a:bodyPr/>
          <a:lstStyle/>
          <a:p>
            <a:fld id="{E6AB0CA8-27AE-4F82-A141-302F5F13940C}" type="slidenum">
              <a:rPr lang="en-US" smtClean="0"/>
              <a:t>19</a:t>
            </a:fld>
            <a:endParaRPr lang="en-US"/>
          </a:p>
        </p:txBody>
      </p:sp>
    </p:spTree>
    <p:extLst>
      <p:ext uri="{BB962C8B-B14F-4D97-AF65-F5344CB8AC3E}">
        <p14:creationId xmlns:p14="http://schemas.microsoft.com/office/powerpoint/2010/main" val="34975696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 for joining today’s program</a:t>
            </a:r>
          </a:p>
        </p:txBody>
      </p:sp>
      <p:sp>
        <p:nvSpPr>
          <p:cNvPr id="3" name="Content Placeholder 2"/>
          <p:cNvSpPr>
            <a:spLocks noGrp="1"/>
          </p:cNvSpPr>
          <p:nvPr>
            <p:ph idx="1"/>
          </p:nvPr>
        </p:nvSpPr>
        <p:spPr/>
        <p:txBody>
          <a:bodyPr/>
          <a:lstStyle/>
          <a:p>
            <a:r>
              <a:rPr lang="en-US" dirty="0"/>
              <a:t>All participants are on mute</a:t>
            </a:r>
          </a:p>
          <a:p>
            <a:r>
              <a:rPr lang="en-US" dirty="0"/>
              <a:t>Please ask questions via Q&amp;A box</a:t>
            </a:r>
          </a:p>
          <a:p>
            <a:r>
              <a:rPr lang="en-US" dirty="0"/>
              <a:t>Today’s program is being recorded and will be posted on our website</a:t>
            </a:r>
          </a:p>
          <a:p>
            <a:r>
              <a:rPr lang="en-US" dirty="0"/>
              <a:t>For technical assistance please reach out to the host via the chat box</a:t>
            </a:r>
          </a:p>
          <a:p>
            <a:endParaRPr lang="en-US" dirty="0"/>
          </a:p>
        </p:txBody>
      </p:sp>
      <p:sp>
        <p:nvSpPr>
          <p:cNvPr id="4" name="Slide Number Placeholder 3"/>
          <p:cNvSpPr>
            <a:spLocks noGrp="1"/>
          </p:cNvSpPr>
          <p:nvPr>
            <p:ph type="sldNum" sz="quarter" idx="12"/>
          </p:nvPr>
        </p:nvSpPr>
        <p:spPr/>
        <p:txBody>
          <a:bodyPr/>
          <a:lstStyle/>
          <a:p>
            <a:fld id="{E6AB0CA8-27AE-4F82-A141-302F5F13940C}" type="slidenum">
              <a:rPr lang="en-US" smtClean="0"/>
              <a:t>2</a:t>
            </a:fld>
            <a:endParaRPr lang="en-US"/>
          </a:p>
        </p:txBody>
      </p:sp>
    </p:spTree>
    <p:extLst>
      <p:ext uri="{BB962C8B-B14F-4D97-AF65-F5344CB8AC3E}">
        <p14:creationId xmlns:p14="http://schemas.microsoft.com/office/powerpoint/2010/main" val="26324219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Ron Klein</a:t>
            </a:r>
            <a:endParaRPr lang="en-US" dirty="0"/>
          </a:p>
        </p:txBody>
      </p:sp>
      <p:sp>
        <p:nvSpPr>
          <p:cNvPr id="4" name="Text Placeholder 3"/>
          <p:cNvSpPr>
            <a:spLocks noGrp="1"/>
          </p:cNvSpPr>
          <p:nvPr>
            <p:ph type="body" sz="half" idx="2"/>
          </p:nvPr>
        </p:nvSpPr>
        <p:spPr/>
        <p:txBody>
          <a:bodyPr>
            <a:normAutofit fontScale="40000" lnSpcReduction="20000"/>
          </a:bodyPr>
          <a:lstStyle/>
          <a:p>
            <a:r>
              <a:rPr lang="en-US" sz="3200" b="1" dirty="0"/>
              <a:t>Ron Klein</a:t>
            </a:r>
            <a:r>
              <a:rPr lang="en-US" sz="3200" dirty="0"/>
              <a:t>, a member of Holland &amp; Knight's Public Policy &amp; Regulation Group, has worked in the private sector as a business and transactional attorney for over 25 years and in the public sector as an elected official in both Tallahassee and Washington, D.C. This experience offers a distinctive combination of skill sets in having worked and advised private sector principals and management legal issues, as well as having served in the Florida House, Senate and U.S. House of Representatives. Mr. Klein's experience gives clients an added edge in having their advocate understand their issues and concerns, as well as the knowledge, resources, and relationships to help them make the best strategic business decisions</a:t>
            </a:r>
            <a:r>
              <a:rPr lang="en-US" sz="3200" dirty="0" smtClean="0"/>
              <a:t>.</a:t>
            </a:r>
          </a:p>
          <a:p>
            <a:r>
              <a:rPr lang="en-US" sz="3200" dirty="0"/>
              <a:t>In 2006, Mr. Klein was elected as Congressman to represent Florida's 22nd Congressional District (Broward and Palm Beach Counties), wherein he served two terms continuing his focus on business development, healthcare and energy issues. He served on the full Financial Services Committee, with membership on Capital Markets, Insurance and Government Sponsored entities (Fannie, Freddie); subcommittee on Financial Institutions and Consumer Credit; and the Subcommittee on Oversight and Investigations. </a:t>
            </a:r>
            <a:endParaRPr lang="en-US" sz="3200" dirty="0" smtClean="0"/>
          </a:p>
          <a:p>
            <a:r>
              <a:rPr lang="en-US" sz="3200" dirty="0"/>
              <a:t>He was an active participant in the drafting, development and negotiation of the Dodd-Frank Wall Street Reform and Consumer Protection Act and the Comprehensive Iran Sanctions Accountability and Divestment Act of 2010, including continued oversight and follow up with staff and agencies. He also co-chaired the New Democrat Coalition Energy Task Force which, with a broad coalition of industry, environmental, and consumer groups, led the effort to pass energy policy based on robust investment in research and development, the development of energy efficient products and services and the use of incentives to encourage market certainty</a:t>
            </a:r>
            <a:r>
              <a:rPr lang="en-US" sz="3200" dirty="0" smtClean="0"/>
              <a:t>.</a:t>
            </a:r>
          </a:p>
          <a:p>
            <a:r>
              <a:rPr lang="en-US" sz="3200" dirty="0"/>
              <a:t>Mr. Klein's practice at Holland &amp; Knight includes advising clients in how to anticipate, consider, analyze and navigate rules, regulations and compliance in the financial services, healthcare and energy sectors. He will also work in the areas of international business and </a:t>
            </a:r>
            <a:r>
              <a:rPr lang="en-US" sz="3200" dirty="0" smtClean="0"/>
              <a:t>trade.</a:t>
            </a:r>
            <a:endParaRPr lang="en-US" sz="3200" dirty="0"/>
          </a:p>
          <a:p>
            <a:endParaRPr lang="en-US" dirty="0"/>
          </a:p>
        </p:txBody>
      </p:sp>
      <p:sp>
        <p:nvSpPr>
          <p:cNvPr id="5" name="Text Placeholder 4"/>
          <p:cNvSpPr>
            <a:spLocks noGrp="1"/>
          </p:cNvSpPr>
          <p:nvPr>
            <p:ph type="body" sz="quarter" idx="13"/>
          </p:nvPr>
        </p:nvSpPr>
        <p:spPr/>
        <p:txBody>
          <a:bodyPr>
            <a:normAutofit/>
          </a:bodyPr>
          <a:lstStyle/>
          <a:p>
            <a:r>
              <a:rPr lang="en-US" dirty="0" smtClean="0"/>
              <a:t>Partner</a:t>
            </a:r>
            <a:endParaRPr lang="en-US" dirty="0"/>
          </a:p>
        </p:txBody>
      </p:sp>
      <p:sp>
        <p:nvSpPr>
          <p:cNvPr id="6" name="Text Placeholder 5"/>
          <p:cNvSpPr>
            <a:spLocks noGrp="1"/>
          </p:cNvSpPr>
          <p:nvPr>
            <p:ph type="body" sz="quarter" idx="14"/>
          </p:nvPr>
        </p:nvSpPr>
        <p:spPr/>
        <p:txBody>
          <a:bodyPr/>
          <a:lstStyle/>
          <a:p>
            <a:r>
              <a:rPr lang="en-US" dirty="0" smtClean="0"/>
              <a:t>Washington, D.C.</a:t>
            </a:r>
            <a:endParaRPr lang="en-US" dirty="0"/>
          </a:p>
          <a:p>
            <a:r>
              <a:rPr lang="en-US" dirty="0" smtClean="0"/>
              <a:t>202.469.5152</a:t>
            </a:r>
          </a:p>
          <a:p>
            <a:r>
              <a:rPr lang="en-US" dirty="0"/>
              <a:t>Ron.Klein@hklaw.com</a:t>
            </a:r>
            <a:endParaRPr lang="en-US" dirty="0" smtClean="0"/>
          </a:p>
        </p:txBody>
      </p:sp>
      <p:pic>
        <p:nvPicPr>
          <p:cNvPr id="7" name="Picture Placeholder 7"/>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tretch>
            <a:fillRect/>
          </a:stretch>
        </p:blipFill>
        <p:spPr>
          <a:xfrm>
            <a:off x="1102783" y="1477649"/>
            <a:ext cx="1587500" cy="1587500"/>
          </a:xfrm>
        </p:spPr>
      </p:pic>
      <p:sp>
        <p:nvSpPr>
          <p:cNvPr id="8" name="Slide Number Placeholder 7"/>
          <p:cNvSpPr>
            <a:spLocks noGrp="1"/>
          </p:cNvSpPr>
          <p:nvPr>
            <p:ph type="sldNum" sz="quarter" idx="12"/>
          </p:nvPr>
        </p:nvSpPr>
        <p:spPr/>
        <p:txBody>
          <a:bodyPr/>
          <a:lstStyle/>
          <a:p>
            <a:fld id="{E6AB0CA8-27AE-4F82-A141-302F5F13940C}" type="slidenum">
              <a:rPr lang="en-US" smtClean="0"/>
              <a:t>20</a:t>
            </a:fld>
            <a:endParaRPr lang="en-US"/>
          </a:p>
        </p:txBody>
      </p:sp>
    </p:spTree>
    <p:extLst>
      <p:ext uri="{BB962C8B-B14F-4D97-AF65-F5344CB8AC3E}">
        <p14:creationId xmlns:p14="http://schemas.microsoft.com/office/powerpoint/2010/main" val="23497476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Kara Ward</a:t>
            </a:r>
            <a:endParaRPr lang="en-US" dirty="0"/>
          </a:p>
        </p:txBody>
      </p:sp>
      <p:sp>
        <p:nvSpPr>
          <p:cNvPr id="4" name="Text Placeholder 3"/>
          <p:cNvSpPr>
            <a:spLocks noGrp="1"/>
          </p:cNvSpPr>
          <p:nvPr>
            <p:ph type="body" sz="half" idx="2"/>
          </p:nvPr>
        </p:nvSpPr>
        <p:spPr>
          <a:xfrm>
            <a:off x="3690523" y="1479147"/>
            <a:ext cx="8125463" cy="4373343"/>
          </a:xfrm>
        </p:spPr>
        <p:txBody>
          <a:bodyPr>
            <a:noAutofit/>
          </a:bodyPr>
          <a:lstStyle/>
          <a:p>
            <a:pPr fontAlgn="base"/>
            <a:r>
              <a:rPr lang="en-US" sz="1300" b="1" dirty="0"/>
              <a:t>Kara Ward</a:t>
            </a:r>
            <a:r>
              <a:rPr lang="en-US" sz="1300" dirty="0"/>
              <a:t> is a Washington, D.C., attorney and member of Holland &amp; Knight's Public Policy &amp; Regulation Group. Ms. Ward focuses her practice on financial services and the housing finance market. She has experience with issues related to housing finance reform, servicing, insurance, consumer financial services, </a:t>
            </a:r>
            <a:r>
              <a:rPr lang="en-US" sz="1300" dirty="0" err="1"/>
              <a:t>blockchain</a:t>
            </a:r>
            <a:r>
              <a:rPr lang="en-US" sz="1300" dirty="0"/>
              <a:t> and community economic development.</a:t>
            </a:r>
          </a:p>
          <a:p>
            <a:pPr fontAlgn="base"/>
            <a:r>
              <a:rPr lang="en-US" sz="1300" dirty="0"/>
              <a:t>Combining federal and private practice experience, Ms. Ward provides various financial service companies and trade group clients with policy analysis and strategic advice to advance their business objectives on Capitol Hill and in the Executive branch.</a:t>
            </a:r>
          </a:p>
          <a:p>
            <a:pPr fontAlgn="base"/>
            <a:r>
              <a:rPr lang="en-US" sz="1300" dirty="0"/>
              <a:t>Ms. Ward frequently works on issues involving the U.S. House Financial Services Committee, U.S. Senate Banking Committee, U.S. Department of the Treasury, Consumer Financial Protection Bureau (</a:t>
            </a:r>
            <a:r>
              <a:rPr lang="en-US" sz="1300" dirty="0" err="1"/>
              <a:t>CFPB</a:t>
            </a:r>
            <a:r>
              <a:rPr lang="en-US" sz="1300" dirty="0"/>
              <a:t>), Federal Housing Finance Agency (</a:t>
            </a:r>
            <a:r>
              <a:rPr lang="en-US" sz="1300" dirty="0" err="1"/>
              <a:t>FHFA</a:t>
            </a:r>
            <a:r>
              <a:rPr lang="en-US" sz="1300" dirty="0"/>
              <a:t>), U.S. Department of Housing and Urban Development (HUD), Federal Deposit Insurance Corporation (FDIC) and the U.S. Federal Reserve System.</a:t>
            </a:r>
          </a:p>
          <a:p>
            <a:pPr fontAlgn="base"/>
            <a:r>
              <a:rPr lang="en-US" sz="1300" dirty="0"/>
              <a:t>Ms. Ward also is involved in emerging issues around the use of </a:t>
            </a:r>
            <a:r>
              <a:rPr lang="en-US" sz="1300" dirty="0" err="1"/>
              <a:t>blockchain</a:t>
            </a:r>
            <a:r>
              <a:rPr lang="en-US" sz="1300" dirty="0"/>
              <a:t> in financial services contexts. From cryptocurrency, initial coin offerings and the theory of utility tokens, Ms. Ward is active in the public policy space relating to the future regulatory structures related to this asset class.</a:t>
            </a:r>
          </a:p>
          <a:p>
            <a:pPr fontAlgn="base"/>
            <a:r>
              <a:rPr lang="en-US" sz="1300" dirty="0"/>
              <a:t>Ms. Ward has worked extensively on efforts to reform the single-family residential housing system, representing a number of client interests in recent legislative proposals. She also has broad experience with consumer financial issues and helps clients provide input into rule-making by the </a:t>
            </a:r>
            <a:r>
              <a:rPr lang="en-US" sz="1300" dirty="0" err="1"/>
              <a:t>CFPB</a:t>
            </a:r>
            <a:r>
              <a:rPr lang="en-US" sz="1300" dirty="0"/>
              <a:t>.</a:t>
            </a:r>
          </a:p>
          <a:p>
            <a:pPr fontAlgn="base"/>
            <a:r>
              <a:rPr lang="en-US" sz="1300" dirty="0"/>
              <a:t>Prior to entering private practice, Ms. Ward was an attorney with the Treasury Department during the economic crisis. She focused on, among other topics, community development financial institutions, tax credit programs, the creation of the Federal Insurance Office (</a:t>
            </a:r>
            <a:r>
              <a:rPr lang="en-US" sz="1300" dirty="0" err="1"/>
              <a:t>FIO</a:t>
            </a:r>
            <a:r>
              <a:rPr lang="en-US" sz="1300" dirty="0"/>
              <a:t>), the Financial Stability Oversight Council (</a:t>
            </a:r>
            <a:r>
              <a:rPr lang="en-US" sz="1300" dirty="0" err="1"/>
              <a:t>FSOC</a:t>
            </a:r>
            <a:r>
              <a:rPr lang="en-US" sz="1300" dirty="0"/>
              <a:t>), funding for small business development and other federal grant programs.</a:t>
            </a:r>
          </a:p>
        </p:txBody>
      </p:sp>
      <p:sp>
        <p:nvSpPr>
          <p:cNvPr id="5" name="Text Placeholder 4"/>
          <p:cNvSpPr>
            <a:spLocks noGrp="1"/>
          </p:cNvSpPr>
          <p:nvPr>
            <p:ph type="body" sz="quarter" idx="13"/>
          </p:nvPr>
        </p:nvSpPr>
        <p:spPr/>
        <p:txBody>
          <a:bodyPr>
            <a:normAutofit/>
          </a:bodyPr>
          <a:lstStyle/>
          <a:p>
            <a:r>
              <a:rPr lang="en-US" dirty="0" smtClean="0"/>
              <a:t>Partner</a:t>
            </a:r>
            <a:endParaRPr lang="en-US" dirty="0"/>
          </a:p>
        </p:txBody>
      </p:sp>
      <p:sp>
        <p:nvSpPr>
          <p:cNvPr id="6" name="Text Placeholder 5"/>
          <p:cNvSpPr>
            <a:spLocks noGrp="1"/>
          </p:cNvSpPr>
          <p:nvPr>
            <p:ph type="body" sz="quarter" idx="14"/>
          </p:nvPr>
        </p:nvSpPr>
        <p:spPr/>
        <p:txBody>
          <a:bodyPr/>
          <a:lstStyle/>
          <a:p>
            <a:r>
              <a:rPr lang="en-US" dirty="0" smtClean="0"/>
              <a:t>Washington, D.C.</a:t>
            </a:r>
            <a:endParaRPr lang="en-US" dirty="0"/>
          </a:p>
          <a:p>
            <a:r>
              <a:rPr lang="en-US" dirty="0" smtClean="0"/>
              <a:t>202.469.5487</a:t>
            </a:r>
            <a:endParaRPr lang="en-US" dirty="0"/>
          </a:p>
          <a:p>
            <a:r>
              <a:rPr lang="en-US" dirty="0"/>
              <a:t>Kara.Ward@hklaw.com</a:t>
            </a:r>
          </a:p>
        </p:txBody>
      </p:sp>
      <p:pic>
        <p:nvPicPr>
          <p:cNvPr id="7" name="Picture Placeholder 7"/>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tretch>
            <a:fillRect/>
          </a:stretch>
        </p:blipFill>
        <p:spPr>
          <a:xfrm>
            <a:off x="1102783" y="1477649"/>
            <a:ext cx="1587500" cy="1587500"/>
          </a:xfrm>
        </p:spPr>
      </p:pic>
      <p:sp>
        <p:nvSpPr>
          <p:cNvPr id="8" name="Slide Number Placeholder 7"/>
          <p:cNvSpPr>
            <a:spLocks noGrp="1"/>
          </p:cNvSpPr>
          <p:nvPr>
            <p:ph type="sldNum" sz="quarter" idx="12"/>
          </p:nvPr>
        </p:nvSpPr>
        <p:spPr/>
        <p:txBody>
          <a:bodyPr/>
          <a:lstStyle/>
          <a:p>
            <a:fld id="{E6AB0CA8-27AE-4F82-A141-302F5F13940C}" type="slidenum">
              <a:rPr lang="en-US" smtClean="0"/>
              <a:t>21</a:t>
            </a:fld>
            <a:endParaRPr lang="en-US"/>
          </a:p>
        </p:txBody>
      </p:sp>
    </p:spTree>
    <p:extLst>
      <p:ext uri="{BB962C8B-B14F-4D97-AF65-F5344CB8AC3E}">
        <p14:creationId xmlns:p14="http://schemas.microsoft.com/office/powerpoint/2010/main" val="15186303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Scott Mason</a:t>
            </a:r>
            <a:endParaRPr lang="en-US" dirty="0"/>
          </a:p>
        </p:txBody>
      </p:sp>
      <p:sp>
        <p:nvSpPr>
          <p:cNvPr id="4" name="Text Placeholder 3"/>
          <p:cNvSpPr>
            <a:spLocks noGrp="1"/>
          </p:cNvSpPr>
          <p:nvPr>
            <p:ph type="body" sz="half" idx="2"/>
          </p:nvPr>
        </p:nvSpPr>
        <p:spPr/>
        <p:txBody>
          <a:bodyPr>
            <a:normAutofit fontScale="92500" lnSpcReduction="20000"/>
          </a:bodyPr>
          <a:lstStyle/>
          <a:p>
            <a:pPr fontAlgn="base"/>
            <a:r>
              <a:rPr lang="en-US" b="1" dirty="0"/>
              <a:t>Scott D. Mason</a:t>
            </a:r>
            <a:r>
              <a:rPr lang="en-US" dirty="0"/>
              <a:t> focuses on the intersection between Capitol Hill and the Trump Administration on major policy initiatives, including tax reform, healthcare reform, immigration, infrastructure initiatives and other key priorities.</a:t>
            </a:r>
          </a:p>
          <a:p>
            <a:pPr fontAlgn="base"/>
            <a:r>
              <a:rPr lang="en-US" dirty="0"/>
              <a:t>Mr. Mason served as the director of congressional relations for Donald J. Trump for President Inc. and subsequently the President-Elect Transition Team. Mr. Mason was one of the original members of Trump's Washington campaign team, joining the effort in March 2016 and maintains relationships with many members of the campaign team now serving in the Trump Administration.</a:t>
            </a:r>
          </a:p>
          <a:p>
            <a:pPr fontAlgn="base"/>
            <a:r>
              <a:rPr lang="en-US" dirty="0"/>
              <a:t>Prior to joining the Trump campaign, Mr. Mason served as vice president government affairs for home improvement retailer Lowe's Companies Inc., leading the local, state and federal government affairs program from 2005-2015. In this role, he represented the Fortune 50 company on issues involving trade, tax, healthcare, energy, labor and financial services. He successfully established the Lowe's brand on Capitol Hill, adding an important retail voice on the broad array of internal and customer-related issues facing the company.</a:t>
            </a:r>
          </a:p>
          <a:p>
            <a:pPr fontAlgn="base"/>
            <a:r>
              <a:rPr lang="en-US" dirty="0"/>
              <a:t>Mr. Mason has served in senior public and government affairs roles in Washington, D.C., North Carolina, Florida and Texas for more than 25 years. He also has grassroots, government affairs and public affairs experience with several major trade associations and other large corporations, including Anheuser-Busch, Samsung North America, the United Services Automobile Association (USAA), the Beer Institute and the American Medical Association</a:t>
            </a:r>
          </a:p>
          <a:p>
            <a:endParaRPr lang="en-US" dirty="0"/>
          </a:p>
        </p:txBody>
      </p:sp>
      <p:sp>
        <p:nvSpPr>
          <p:cNvPr id="5" name="Text Placeholder 4"/>
          <p:cNvSpPr>
            <a:spLocks noGrp="1"/>
          </p:cNvSpPr>
          <p:nvPr>
            <p:ph type="body" sz="quarter" idx="13"/>
          </p:nvPr>
        </p:nvSpPr>
        <p:spPr/>
        <p:txBody>
          <a:bodyPr/>
          <a:lstStyle/>
          <a:p>
            <a:r>
              <a:rPr lang="en-US" dirty="0" smtClean="0"/>
              <a:t>Senior Policy Advisor</a:t>
            </a:r>
            <a:endParaRPr lang="en-US" dirty="0"/>
          </a:p>
        </p:txBody>
      </p:sp>
      <p:sp>
        <p:nvSpPr>
          <p:cNvPr id="6" name="Text Placeholder 5"/>
          <p:cNvSpPr>
            <a:spLocks noGrp="1"/>
          </p:cNvSpPr>
          <p:nvPr>
            <p:ph type="body" sz="quarter" idx="14"/>
          </p:nvPr>
        </p:nvSpPr>
        <p:spPr/>
        <p:txBody>
          <a:bodyPr/>
          <a:lstStyle/>
          <a:p>
            <a:r>
              <a:rPr lang="en-US" dirty="0" smtClean="0"/>
              <a:t>Washington, D.C.</a:t>
            </a:r>
            <a:endParaRPr lang="en-US" dirty="0"/>
          </a:p>
          <a:p>
            <a:pPr fontAlgn="base"/>
            <a:r>
              <a:rPr lang="en-US" dirty="0" smtClean="0"/>
              <a:t>202.469.5330</a:t>
            </a:r>
          </a:p>
          <a:p>
            <a:pPr fontAlgn="base"/>
            <a:r>
              <a:rPr lang="en-US" dirty="0"/>
              <a:t>Scott.Mason@hklaw.com</a:t>
            </a:r>
          </a:p>
        </p:txBody>
      </p:sp>
      <p:pic>
        <p:nvPicPr>
          <p:cNvPr id="7" name="Picture Placeholder 7"/>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tretch>
            <a:fillRect/>
          </a:stretch>
        </p:blipFill>
        <p:spPr>
          <a:xfrm>
            <a:off x="1102783" y="1477649"/>
            <a:ext cx="1587500" cy="1587500"/>
          </a:xfrm>
        </p:spPr>
      </p:pic>
      <p:sp>
        <p:nvSpPr>
          <p:cNvPr id="8" name="Slide Number Placeholder 7"/>
          <p:cNvSpPr>
            <a:spLocks noGrp="1"/>
          </p:cNvSpPr>
          <p:nvPr>
            <p:ph type="sldNum" sz="quarter" idx="12"/>
          </p:nvPr>
        </p:nvSpPr>
        <p:spPr/>
        <p:txBody>
          <a:bodyPr/>
          <a:lstStyle/>
          <a:p>
            <a:fld id="{E6AB0CA8-27AE-4F82-A141-302F5F13940C}" type="slidenum">
              <a:rPr lang="en-US" smtClean="0"/>
              <a:t>22</a:t>
            </a:fld>
            <a:endParaRPr lang="en-US"/>
          </a:p>
        </p:txBody>
      </p:sp>
    </p:spTree>
    <p:extLst>
      <p:ext uri="{BB962C8B-B14F-4D97-AF65-F5344CB8AC3E}">
        <p14:creationId xmlns:p14="http://schemas.microsoft.com/office/powerpoint/2010/main" val="24289714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Speakers</a:t>
            </a:r>
            <a:endParaRPr lang="en-US" dirty="0"/>
          </a:p>
        </p:txBody>
      </p:sp>
      <p:sp>
        <p:nvSpPr>
          <p:cNvPr id="21" name="Slide Number Placeholder 20"/>
          <p:cNvSpPr>
            <a:spLocks noGrp="1"/>
          </p:cNvSpPr>
          <p:nvPr>
            <p:ph type="sldNum" sz="quarter" idx="12"/>
          </p:nvPr>
        </p:nvSpPr>
        <p:spPr/>
        <p:txBody>
          <a:bodyPr/>
          <a:lstStyle/>
          <a:p>
            <a:fld id="{E6AB0CA8-27AE-4F82-A141-302F5F13940C}" type="slidenum">
              <a:rPr lang="en-US" smtClean="0"/>
              <a:t>3</a:t>
            </a:fld>
            <a:endParaRPr 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420091" y="1605787"/>
            <a:ext cx="1828800" cy="1828800"/>
          </a:xfrm>
          <a:prstGeom prst="ellipse">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27443" y="1633495"/>
            <a:ext cx="1828800" cy="1828800"/>
          </a:xfrm>
          <a:prstGeom prst="ellipse">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8234795" y="1605787"/>
            <a:ext cx="1828800" cy="1828800"/>
          </a:xfrm>
          <a:prstGeom prst="ellipse">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1024444" y="3509398"/>
            <a:ext cx="2620093" cy="646331"/>
          </a:xfrm>
          <a:prstGeom prst="rect">
            <a:avLst/>
          </a:prstGeom>
          <a:noFill/>
        </p:spPr>
        <p:txBody>
          <a:bodyPr wrap="square" rtlCol="0">
            <a:spAutoFit/>
          </a:bodyPr>
          <a:lstStyle/>
          <a:p>
            <a:pPr algn="ctr"/>
            <a:r>
              <a:rPr lang="en-US" b="1" dirty="0" smtClean="0"/>
              <a:t>Ron Klein</a:t>
            </a:r>
          </a:p>
          <a:p>
            <a:pPr algn="ctr"/>
            <a:r>
              <a:rPr lang="en-US" dirty="0" smtClean="0"/>
              <a:t>Partner</a:t>
            </a:r>
            <a:endParaRPr lang="en-US" dirty="0"/>
          </a:p>
        </p:txBody>
      </p:sp>
      <p:sp>
        <p:nvSpPr>
          <p:cNvPr id="28" name="TextBox 27"/>
          <p:cNvSpPr txBox="1"/>
          <p:nvPr/>
        </p:nvSpPr>
        <p:spPr>
          <a:xfrm>
            <a:off x="4560310" y="3509399"/>
            <a:ext cx="2363066" cy="646331"/>
          </a:xfrm>
          <a:prstGeom prst="rect">
            <a:avLst/>
          </a:prstGeom>
          <a:noFill/>
        </p:spPr>
        <p:txBody>
          <a:bodyPr wrap="square" rtlCol="0">
            <a:spAutoFit/>
          </a:bodyPr>
          <a:lstStyle/>
          <a:p>
            <a:pPr algn="ctr"/>
            <a:r>
              <a:rPr lang="en-US" b="1" dirty="0" smtClean="0"/>
              <a:t>Kara Ward</a:t>
            </a:r>
          </a:p>
          <a:p>
            <a:pPr algn="ctr"/>
            <a:r>
              <a:rPr lang="en-US" dirty="0" smtClean="0"/>
              <a:t>Partner</a:t>
            </a:r>
            <a:endParaRPr lang="en-US" dirty="0"/>
          </a:p>
        </p:txBody>
      </p:sp>
      <p:sp>
        <p:nvSpPr>
          <p:cNvPr id="29" name="TextBox 28"/>
          <p:cNvSpPr txBox="1"/>
          <p:nvPr/>
        </p:nvSpPr>
        <p:spPr>
          <a:xfrm>
            <a:off x="8052434" y="3509398"/>
            <a:ext cx="2193521" cy="646331"/>
          </a:xfrm>
          <a:prstGeom prst="rect">
            <a:avLst/>
          </a:prstGeom>
          <a:noFill/>
        </p:spPr>
        <p:txBody>
          <a:bodyPr wrap="square" rtlCol="0">
            <a:spAutoFit/>
          </a:bodyPr>
          <a:lstStyle/>
          <a:p>
            <a:pPr algn="ctr"/>
            <a:r>
              <a:rPr lang="en-US" b="1" dirty="0" smtClean="0"/>
              <a:t>Scott Mason</a:t>
            </a:r>
          </a:p>
          <a:p>
            <a:pPr algn="ctr"/>
            <a:r>
              <a:rPr lang="en-US" dirty="0" smtClean="0"/>
              <a:t>Senior Policy Advisor </a:t>
            </a:r>
            <a:endParaRPr lang="en-US" dirty="0"/>
          </a:p>
        </p:txBody>
      </p:sp>
    </p:spTree>
    <p:extLst>
      <p:ext uri="{BB962C8B-B14F-4D97-AF65-F5344CB8AC3E}">
        <p14:creationId xmlns:p14="http://schemas.microsoft.com/office/powerpoint/2010/main" val="15283730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srcRect t="7380"/>
          <a:stretch/>
        </p:blipFill>
        <p:spPr>
          <a:xfrm>
            <a:off x="3606569" y="930605"/>
            <a:ext cx="8502124" cy="5818580"/>
          </a:xfrm>
          <a:prstGeom prst="rect">
            <a:avLst/>
          </a:prstGeom>
        </p:spPr>
      </p:pic>
      <p:sp>
        <p:nvSpPr>
          <p:cNvPr id="4" name="Slide Number Placeholder 3"/>
          <p:cNvSpPr>
            <a:spLocks noGrp="1"/>
          </p:cNvSpPr>
          <p:nvPr>
            <p:ph type="sldNum" sz="quarter" idx="12"/>
          </p:nvPr>
        </p:nvSpPr>
        <p:spPr/>
        <p:txBody>
          <a:bodyPr/>
          <a:lstStyle/>
          <a:p>
            <a:fld id="{E6AB0CA8-27AE-4F82-A141-302F5F13940C}" type="slidenum">
              <a:rPr lang="en-US" smtClean="0"/>
              <a:t>4</a:t>
            </a:fld>
            <a:endParaRPr lang="en-US"/>
          </a:p>
        </p:txBody>
      </p:sp>
      <p:sp>
        <p:nvSpPr>
          <p:cNvPr id="5" name="Text Placeholder 1"/>
          <p:cNvSpPr txBox="1">
            <a:spLocks/>
          </p:cNvSpPr>
          <p:nvPr/>
        </p:nvSpPr>
        <p:spPr>
          <a:xfrm>
            <a:off x="457199" y="1305903"/>
            <a:ext cx="3010830" cy="303558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buClr>
                <a:srgbClr val="00A9E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A9E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A9E0"/>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A9E0"/>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A9E0"/>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538 Total Electoral College Votes; Need </a:t>
            </a:r>
            <a:r>
              <a:rPr lang="en-US" dirty="0" smtClean="0"/>
              <a:t>majority </a:t>
            </a:r>
            <a:r>
              <a:rPr lang="en-US" dirty="0"/>
              <a:t>to win (270 votes)</a:t>
            </a:r>
          </a:p>
          <a:p>
            <a:r>
              <a:rPr lang="en-US" dirty="0"/>
              <a:t>In 2016, Trump won electoral vote 304-227, lost the popular vote by 2.1 points</a:t>
            </a:r>
          </a:p>
          <a:p>
            <a:endParaRPr lang="en-US" dirty="0"/>
          </a:p>
        </p:txBody>
      </p:sp>
      <p:sp>
        <p:nvSpPr>
          <p:cNvPr id="7" name="Title 1"/>
          <p:cNvSpPr txBox="1">
            <a:spLocks/>
          </p:cNvSpPr>
          <p:nvPr/>
        </p:nvSpPr>
        <p:spPr>
          <a:xfrm>
            <a:off x="644703" y="3994331"/>
            <a:ext cx="7500529" cy="284745"/>
          </a:xfrm>
          <a:prstGeom prst="rect">
            <a:avLst/>
          </a:prstGeom>
        </p:spPr>
        <p:txBody>
          <a:bodyPr vert="horz" lIns="0" tIns="0" rIns="0" bIns="0" rtlCol="0" anchor="t" anchorCtr="0">
            <a:noAutofit/>
          </a:bodyPr>
          <a:lstStyle>
            <a:lvl1pPr algn="l" defTabSz="914400" rtl="0" eaLnBrk="1" latinLnBrk="0" hangingPunct="1">
              <a:spcBef>
                <a:spcPct val="0"/>
              </a:spcBef>
              <a:buNone/>
              <a:defRPr sz="2200" b="1" kern="1200" cap="none" baseline="0">
                <a:solidFill>
                  <a:schemeClr val="tx1"/>
                </a:solidFill>
                <a:latin typeface="Arial" pitchFamily="34" charset="0"/>
                <a:ea typeface="+mj-ea"/>
                <a:cs typeface="Arial" pitchFamily="34" charset="0"/>
              </a:defRPr>
            </a:lvl1pPr>
          </a:lstStyle>
          <a:p>
            <a:pPr marL="171450" indent="-171450">
              <a:buFont typeface="Arial" panose="020B0604020202020204" pitchFamily="34" charset="0"/>
              <a:buChar char="•"/>
            </a:pPr>
            <a:r>
              <a:rPr lang="en-US" sz="2000" b="0" dirty="0"/>
              <a:t>Cook’s Latest </a:t>
            </a:r>
            <a:r>
              <a:rPr lang="en-US" sz="2000" b="0" dirty="0" smtClean="0"/>
              <a:t>Scenario: </a:t>
            </a:r>
          </a:p>
          <a:p>
            <a:pPr marL="342900" indent="-342900">
              <a:buClr>
                <a:schemeClr val="tx1"/>
              </a:buClr>
              <a:buFont typeface="Wingdings" panose="05000000000000000000" pitchFamily="2" charset="2"/>
              <a:buChar char="§"/>
            </a:pPr>
            <a:r>
              <a:rPr lang="en-US" sz="2000" b="0" dirty="0" smtClean="0">
                <a:solidFill>
                  <a:srgbClr val="0070C0"/>
                </a:solidFill>
              </a:rPr>
              <a:t>290– </a:t>
            </a:r>
            <a:r>
              <a:rPr lang="en-US" sz="2000" b="0" dirty="0">
                <a:solidFill>
                  <a:srgbClr val="0070C0"/>
                </a:solidFill>
              </a:rPr>
              <a:t>Biden/Democratic </a:t>
            </a:r>
            <a:r>
              <a:rPr lang="en-US" sz="2000" b="0" dirty="0" smtClean="0"/>
              <a:t> </a:t>
            </a:r>
          </a:p>
          <a:p>
            <a:pPr marL="342900" indent="-342900">
              <a:buClr>
                <a:schemeClr val="tx1"/>
              </a:buClr>
              <a:buFont typeface="Wingdings" panose="05000000000000000000" pitchFamily="2" charset="2"/>
              <a:buChar char="§"/>
            </a:pPr>
            <a:r>
              <a:rPr lang="en-US" sz="2000" b="0" dirty="0" smtClean="0">
                <a:solidFill>
                  <a:schemeClr val="tx2"/>
                </a:solidFill>
              </a:rPr>
              <a:t>85 </a:t>
            </a:r>
            <a:r>
              <a:rPr lang="en-US" sz="2000" b="0" dirty="0">
                <a:solidFill>
                  <a:schemeClr val="tx2"/>
                </a:solidFill>
              </a:rPr>
              <a:t>- Toss Up </a:t>
            </a:r>
            <a:endParaRPr lang="en-US" sz="2000" b="0" dirty="0" smtClean="0"/>
          </a:p>
          <a:p>
            <a:pPr marL="342900" indent="-342900">
              <a:buClr>
                <a:schemeClr val="accent1"/>
              </a:buClr>
              <a:buFont typeface="Wingdings" panose="05000000000000000000" pitchFamily="2" charset="2"/>
              <a:buChar char="§"/>
            </a:pPr>
            <a:r>
              <a:rPr lang="en-US" sz="2000" b="0" dirty="0" smtClean="0">
                <a:solidFill>
                  <a:srgbClr val="FF0000"/>
                </a:solidFill>
              </a:rPr>
              <a:t>163 </a:t>
            </a:r>
            <a:r>
              <a:rPr lang="en-US" sz="2000" b="0" dirty="0">
                <a:solidFill>
                  <a:srgbClr val="FF0000"/>
                </a:solidFill>
              </a:rPr>
              <a:t>- Trump/Republican</a:t>
            </a:r>
            <a:endParaRPr lang="en-US" sz="2000" b="0" dirty="0">
              <a:solidFill>
                <a:schemeClr val="tx2"/>
              </a:solidFill>
            </a:endParaRPr>
          </a:p>
        </p:txBody>
      </p:sp>
      <p:sp>
        <p:nvSpPr>
          <p:cNvPr id="2" name="Title 1"/>
          <p:cNvSpPr>
            <a:spLocks noGrp="1"/>
          </p:cNvSpPr>
          <p:nvPr>
            <p:ph type="title"/>
          </p:nvPr>
        </p:nvSpPr>
        <p:spPr/>
        <p:txBody>
          <a:bodyPr/>
          <a:lstStyle/>
          <a:p>
            <a:r>
              <a:rPr lang="en-US" dirty="0"/>
              <a:t>Electoral College Math Matters Most</a:t>
            </a:r>
          </a:p>
        </p:txBody>
      </p:sp>
    </p:spTree>
    <p:extLst>
      <p:ext uri="{BB962C8B-B14F-4D97-AF65-F5344CB8AC3E}">
        <p14:creationId xmlns:p14="http://schemas.microsoft.com/office/powerpoint/2010/main" val="42241903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Long Can Uncertainty Last?: Timeline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10113717"/>
              </p:ext>
            </p:extLst>
          </p:nvPr>
        </p:nvGraphicFramePr>
        <p:xfrm>
          <a:off x="838199" y="1324599"/>
          <a:ext cx="11178309" cy="48523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E6AB0CA8-27AE-4F82-A141-302F5F13940C}" type="slidenum">
              <a:rPr lang="en-US" smtClean="0"/>
              <a:t>5</a:t>
            </a:fld>
            <a:endParaRPr lang="en-US"/>
          </a:p>
        </p:txBody>
      </p:sp>
    </p:spTree>
    <p:extLst>
      <p:ext uri="{BB962C8B-B14F-4D97-AF65-F5344CB8AC3E}">
        <p14:creationId xmlns:p14="http://schemas.microsoft.com/office/powerpoint/2010/main" val="31850963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Senate Balance of Power </a:t>
            </a:r>
            <a:endParaRPr lang="en-US" b="1" dirty="0"/>
          </a:p>
        </p:txBody>
      </p:sp>
      <p:sp>
        <p:nvSpPr>
          <p:cNvPr id="3" name="Content Placeholder 2"/>
          <p:cNvSpPr>
            <a:spLocks noGrp="1"/>
          </p:cNvSpPr>
          <p:nvPr>
            <p:ph idx="1"/>
          </p:nvPr>
        </p:nvSpPr>
        <p:spPr/>
        <p:txBody>
          <a:bodyPr/>
          <a:lstStyle/>
          <a:p>
            <a:r>
              <a:rPr lang="en-US" dirty="0"/>
              <a:t>Trump’s re-election outlook and each party’s ability to field strong candidates are key</a:t>
            </a:r>
          </a:p>
          <a:p>
            <a:pPr lvl="1"/>
            <a:r>
              <a:rPr lang="en-US" dirty="0"/>
              <a:t>If Democrats net </a:t>
            </a:r>
            <a:r>
              <a:rPr lang="en-US" b="1" dirty="0"/>
              <a:t>four seats </a:t>
            </a:r>
            <a:r>
              <a:rPr lang="en-US" dirty="0"/>
              <a:t>they would take control of the Senate; netting three seats would result in a presumptive tie; the Vice President casts a deciding vote in the Senate where a majority vote is required </a:t>
            </a:r>
          </a:p>
          <a:p>
            <a:pPr lvl="1"/>
            <a:r>
              <a:rPr lang="en-US" dirty="0"/>
              <a:t>Democrats last defeated more than two Republican senators in 2008, when Barack Obama’s victory helped Democrats beat five GOP incumbents</a:t>
            </a:r>
          </a:p>
          <a:p>
            <a:endParaRPr lang="en-US" dirty="0"/>
          </a:p>
        </p:txBody>
      </p:sp>
      <p:sp>
        <p:nvSpPr>
          <p:cNvPr id="4" name="Slide Number Placeholder 3"/>
          <p:cNvSpPr>
            <a:spLocks noGrp="1"/>
          </p:cNvSpPr>
          <p:nvPr>
            <p:ph type="sldNum" sz="quarter" idx="12"/>
          </p:nvPr>
        </p:nvSpPr>
        <p:spPr/>
        <p:txBody>
          <a:bodyPr/>
          <a:lstStyle/>
          <a:p>
            <a:fld id="{E6AB0CA8-27AE-4F82-A141-302F5F13940C}" type="slidenum">
              <a:rPr lang="en-US" smtClean="0"/>
              <a:t>6</a:t>
            </a:fld>
            <a:endParaRPr lang="en-US"/>
          </a:p>
        </p:txBody>
      </p:sp>
      <p:grpSp>
        <p:nvGrpSpPr>
          <p:cNvPr id="5" name="Group 4"/>
          <p:cNvGrpSpPr>
            <a:grpSpLocks noChangeAspect="1"/>
          </p:cNvGrpSpPr>
          <p:nvPr/>
        </p:nvGrpSpPr>
        <p:grpSpPr>
          <a:xfrm>
            <a:off x="2826867" y="3227121"/>
            <a:ext cx="6008208" cy="2571513"/>
            <a:chOff x="1646866" y="3635695"/>
            <a:chExt cx="6033875" cy="2582498"/>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6866" y="3635695"/>
              <a:ext cx="6033875" cy="2582498"/>
            </a:xfrm>
            <a:prstGeom prst="rect">
              <a:avLst/>
            </a:prstGeom>
          </p:spPr>
        </p:pic>
        <p:sp>
          <p:nvSpPr>
            <p:cNvPr id="7" name="Rectangle 6"/>
            <p:cNvSpPr/>
            <p:nvPr/>
          </p:nvSpPr>
          <p:spPr>
            <a:xfrm>
              <a:off x="4214949" y="5538651"/>
              <a:ext cx="923108" cy="330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b="1" dirty="0">
                <a:solidFill>
                  <a:schemeClr val="bg1"/>
                </a:solidFill>
              </a:endParaRPr>
            </a:p>
          </p:txBody>
        </p:sp>
      </p:grpSp>
      <p:sp>
        <p:nvSpPr>
          <p:cNvPr id="8" name="Text Placeholder 5"/>
          <p:cNvSpPr>
            <a:spLocks noGrp="1"/>
          </p:cNvSpPr>
          <p:nvPr/>
        </p:nvSpPr>
        <p:spPr>
          <a:xfrm>
            <a:off x="2062339" y="5512593"/>
            <a:ext cx="8321040" cy="426720"/>
          </a:xfrm>
          <a:prstGeom prst="rect">
            <a:avLst/>
          </a:prstGeom>
        </p:spPr>
        <p:txBody>
          <a:bodyPr vert="horz" lIns="0" tIns="45720" rIns="0" bIns="0" rtlCol="0" anchor="b" anchorCtr="0">
            <a:noAutofit/>
          </a:bodyPr>
          <a:lstStyle>
            <a:lvl1pPr marL="0" indent="0" algn="l" defTabSz="914400" rtl="0" eaLnBrk="1" latinLnBrk="0" hangingPunct="1">
              <a:spcBef>
                <a:spcPts val="0"/>
              </a:spcBef>
              <a:buClr>
                <a:srgbClr val="81DD00"/>
              </a:buClr>
              <a:buFont typeface="Arial" panose="020B0604020202020204" pitchFamily="34" charset="0"/>
              <a:buNone/>
              <a:defRPr kumimoji="0" lang="en-US" sz="900" b="0" i="0" u="none" strike="noStrike" kern="1200" cap="none" spc="0" normalizeH="0" baseline="0">
                <a:ln>
                  <a:noFill/>
                </a:ln>
                <a:solidFill>
                  <a:srgbClr val="000000"/>
                </a:solidFill>
                <a:effectLst/>
                <a:uLnTx/>
                <a:uFillTx/>
                <a:latin typeface="Arial" pitchFamily="34" charset="0"/>
                <a:ea typeface="+mn-ea"/>
                <a:cs typeface="Arial" pitchFamily="34" charset="0"/>
              </a:defRPr>
            </a:lvl1pPr>
            <a:lvl2pPr marL="168275" indent="0" algn="l" defTabSz="914400" rtl="0" eaLnBrk="1" latinLnBrk="0" hangingPunct="1">
              <a:spcBef>
                <a:spcPts val="0"/>
              </a:spcBef>
              <a:buClr>
                <a:srgbClr val="81DD00"/>
              </a:buClr>
              <a:buFont typeface="Arial" panose="020B0604020202020204" pitchFamily="34" charset="0"/>
              <a:buNone/>
              <a:defRPr sz="1600" kern="1200">
                <a:solidFill>
                  <a:schemeClr val="tx1"/>
                </a:solidFill>
                <a:latin typeface="Arial" pitchFamily="34" charset="0"/>
                <a:ea typeface="+mn-ea"/>
                <a:cs typeface="Arial" pitchFamily="34" charset="0"/>
              </a:defRPr>
            </a:lvl2pPr>
            <a:lvl3pPr marL="396875" indent="0" algn="l" defTabSz="914400" rtl="0" eaLnBrk="1" latinLnBrk="0" hangingPunct="1">
              <a:spcBef>
                <a:spcPts val="0"/>
              </a:spcBef>
              <a:buClr>
                <a:srgbClr val="81DD00"/>
              </a:buClr>
              <a:buFont typeface="Arial" pitchFamily="34" charset="0"/>
              <a:buNone/>
              <a:defRPr sz="1400" kern="1200">
                <a:solidFill>
                  <a:schemeClr val="tx1"/>
                </a:solidFill>
                <a:latin typeface="Arial" pitchFamily="34" charset="0"/>
                <a:ea typeface="+mn-ea"/>
                <a:cs typeface="Arial" pitchFamily="34" charset="0"/>
              </a:defRPr>
            </a:lvl3pPr>
            <a:lvl4pPr marL="625475" indent="0" algn="l" defTabSz="914400" rtl="0" eaLnBrk="1" latinLnBrk="0" hangingPunct="1">
              <a:spcBef>
                <a:spcPts val="0"/>
              </a:spcBef>
              <a:buClr>
                <a:srgbClr val="81DD00"/>
              </a:buClr>
              <a:buFont typeface="Arial" panose="020B0604020202020204" pitchFamily="34" charset="0"/>
              <a:buNone/>
              <a:tabLst/>
              <a:defRPr sz="1400" kern="1200">
                <a:solidFill>
                  <a:schemeClr val="tx1"/>
                </a:solidFill>
                <a:latin typeface="Arial" pitchFamily="34" charset="0"/>
                <a:ea typeface="+mn-ea"/>
                <a:cs typeface="Arial" pitchFamily="34" charset="0"/>
              </a:defRPr>
            </a:lvl4pPr>
            <a:lvl5pPr marL="854075" indent="0" algn="l" defTabSz="914400" rtl="0" eaLnBrk="1" latinLnBrk="0" hangingPunct="1">
              <a:spcBef>
                <a:spcPts val="0"/>
              </a:spcBef>
              <a:buClr>
                <a:srgbClr val="81DD00"/>
              </a:buClr>
              <a:buFont typeface="Arial" pitchFamily="34" charset="0"/>
              <a:buNone/>
              <a:defRPr sz="1400" kern="1200" baseline="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tx1"/>
                </a:solidFill>
              </a:rPr>
              <a:t>Notes: Two independent senators (Bernie Sanders (VT) and Angus King (ME) caucus with the Democrats.  </a:t>
            </a:r>
            <a:endParaRPr lang="en-US" u="sng" dirty="0">
              <a:solidFill>
                <a:schemeClr val="tx1"/>
              </a:solidFill>
            </a:endParaRPr>
          </a:p>
        </p:txBody>
      </p:sp>
    </p:spTree>
    <p:extLst>
      <p:ext uri="{BB962C8B-B14F-4D97-AF65-F5344CB8AC3E}">
        <p14:creationId xmlns:p14="http://schemas.microsoft.com/office/powerpoint/2010/main" val="14653801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6AB0CA8-27AE-4F82-A141-302F5F13940C}" type="slidenum">
              <a:rPr lang="en-US" smtClean="0"/>
              <a:t>7</a:t>
            </a:fld>
            <a:endParaRPr lang="en-US"/>
          </a:p>
        </p:txBody>
      </p:sp>
      <p:sp>
        <p:nvSpPr>
          <p:cNvPr id="6" name="TextBox 5"/>
          <p:cNvSpPr txBox="1"/>
          <p:nvPr/>
        </p:nvSpPr>
        <p:spPr>
          <a:xfrm>
            <a:off x="8375121" y="4521069"/>
            <a:ext cx="2248641" cy="384175"/>
          </a:xfrm>
          <a:prstGeom prst="rect">
            <a:avLst/>
          </a:prstGeom>
          <a:noFill/>
        </p:spPr>
        <p:txBody>
          <a:bodyPr wrap="square" lIns="0" tIns="45720" rIns="0" bIns="45720" rtlCol="0">
            <a:noAutofit/>
          </a:bodyPr>
          <a:lstStyle/>
          <a:p>
            <a:pPr>
              <a:buClr>
                <a:srgbClr val="FFFFFF"/>
              </a:buClr>
            </a:pPr>
            <a:r>
              <a:rPr lang="en-US" sz="950" dirty="0"/>
              <a:t>Note: *Georgia’s regular election is rated a toss-up, the special election is rated Leans Republican</a:t>
            </a:r>
          </a:p>
          <a:p>
            <a:pPr>
              <a:buClr>
                <a:srgbClr val="FFFFFF"/>
              </a:buClr>
            </a:pPr>
            <a:r>
              <a:rPr lang="en-US" sz="950" dirty="0">
                <a:solidFill>
                  <a:srgbClr val="000000"/>
                </a:solidFill>
                <a:latin typeface="Arial" pitchFamily="34" charset="0"/>
                <a:cs typeface="Arial" pitchFamily="34" charset="0"/>
              </a:rPr>
              <a:t>Source: Race ratings from </a:t>
            </a:r>
            <a:r>
              <a:rPr lang="en-US" sz="950" dirty="0">
                <a:solidFill>
                  <a:srgbClr val="000000"/>
                </a:solidFill>
                <a:latin typeface="Arial" pitchFamily="34" charset="0"/>
                <a:cs typeface="Arial" pitchFamily="34" charset="0"/>
                <a:hlinkClick r:id="rId3"/>
              </a:rPr>
              <a:t>Cook Political Report</a:t>
            </a:r>
            <a:r>
              <a:rPr lang="en-US" sz="950" dirty="0">
                <a:solidFill>
                  <a:srgbClr val="000000"/>
                </a:solidFill>
                <a:latin typeface="Arial" pitchFamily="34" charset="0"/>
                <a:cs typeface="Arial" pitchFamily="34" charset="0"/>
              </a:rPr>
              <a:t>; as of July 23</a:t>
            </a:r>
            <a:endParaRPr lang="en-US" sz="950" dirty="0">
              <a:latin typeface="Arial" pitchFamily="34" charset="0"/>
              <a:cs typeface="Arial" pitchFamily="34" charset="0"/>
            </a:endParaRPr>
          </a:p>
          <a:p>
            <a:pPr>
              <a:buClr>
                <a:srgbClr val="FFFFFF"/>
              </a:buClr>
            </a:pPr>
            <a:endParaRPr lang="en-US" sz="950" dirty="0"/>
          </a:p>
        </p:txBody>
      </p:sp>
      <p:sp>
        <p:nvSpPr>
          <p:cNvPr id="7" name="Freeform 670"/>
          <p:cNvSpPr>
            <a:spLocks/>
          </p:cNvSpPr>
          <p:nvPr/>
        </p:nvSpPr>
        <p:spPr bwMode="auto">
          <a:xfrm>
            <a:off x="2220912" y="1759073"/>
            <a:ext cx="1131888" cy="944563"/>
          </a:xfrm>
          <a:custGeom>
            <a:avLst/>
            <a:gdLst>
              <a:gd name="T0" fmla="*/ 0 w 713"/>
              <a:gd name="T1" fmla="*/ 409 h 595"/>
              <a:gd name="T2" fmla="*/ 11 w 713"/>
              <a:gd name="T3" fmla="*/ 384 h 595"/>
              <a:gd name="T4" fmla="*/ 9 w 713"/>
              <a:gd name="T5" fmla="*/ 347 h 595"/>
              <a:gd name="T6" fmla="*/ 38 w 713"/>
              <a:gd name="T7" fmla="*/ 307 h 595"/>
              <a:gd name="T8" fmla="*/ 49 w 713"/>
              <a:gd name="T9" fmla="*/ 296 h 595"/>
              <a:gd name="T10" fmla="*/ 49 w 713"/>
              <a:gd name="T11" fmla="*/ 296 h 595"/>
              <a:gd name="T12" fmla="*/ 47 w 713"/>
              <a:gd name="T13" fmla="*/ 294 h 595"/>
              <a:gd name="T14" fmla="*/ 64 w 713"/>
              <a:gd name="T15" fmla="*/ 267 h 595"/>
              <a:gd name="T16" fmla="*/ 64 w 713"/>
              <a:gd name="T17" fmla="*/ 267 h 595"/>
              <a:gd name="T18" fmla="*/ 83 w 713"/>
              <a:gd name="T19" fmla="*/ 215 h 595"/>
              <a:gd name="T20" fmla="*/ 96 w 713"/>
              <a:gd name="T21" fmla="*/ 190 h 595"/>
              <a:gd name="T22" fmla="*/ 102 w 713"/>
              <a:gd name="T23" fmla="*/ 166 h 595"/>
              <a:gd name="T24" fmla="*/ 119 w 713"/>
              <a:gd name="T25" fmla="*/ 124 h 595"/>
              <a:gd name="T26" fmla="*/ 130 w 713"/>
              <a:gd name="T27" fmla="*/ 96 h 595"/>
              <a:gd name="T28" fmla="*/ 136 w 713"/>
              <a:gd name="T29" fmla="*/ 77 h 595"/>
              <a:gd name="T30" fmla="*/ 141 w 713"/>
              <a:gd name="T31" fmla="*/ 64 h 595"/>
              <a:gd name="T32" fmla="*/ 145 w 713"/>
              <a:gd name="T33" fmla="*/ 45 h 595"/>
              <a:gd name="T34" fmla="*/ 149 w 713"/>
              <a:gd name="T35" fmla="*/ 30 h 595"/>
              <a:gd name="T36" fmla="*/ 160 w 713"/>
              <a:gd name="T37" fmla="*/ 0 h 595"/>
              <a:gd name="T38" fmla="*/ 170 w 713"/>
              <a:gd name="T39" fmla="*/ 9 h 595"/>
              <a:gd name="T40" fmla="*/ 173 w 713"/>
              <a:gd name="T41" fmla="*/ 5 h 595"/>
              <a:gd name="T42" fmla="*/ 190 w 713"/>
              <a:gd name="T43" fmla="*/ 7 h 595"/>
              <a:gd name="T44" fmla="*/ 202 w 713"/>
              <a:gd name="T45" fmla="*/ 19 h 595"/>
              <a:gd name="T46" fmla="*/ 221 w 713"/>
              <a:gd name="T47" fmla="*/ 22 h 595"/>
              <a:gd name="T48" fmla="*/ 236 w 713"/>
              <a:gd name="T49" fmla="*/ 49 h 595"/>
              <a:gd name="T50" fmla="*/ 247 w 713"/>
              <a:gd name="T51" fmla="*/ 94 h 595"/>
              <a:gd name="T52" fmla="*/ 266 w 713"/>
              <a:gd name="T53" fmla="*/ 105 h 595"/>
              <a:gd name="T54" fmla="*/ 294 w 713"/>
              <a:gd name="T55" fmla="*/ 103 h 595"/>
              <a:gd name="T56" fmla="*/ 315 w 713"/>
              <a:gd name="T57" fmla="*/ 103 h 595"/>
              <a:gd name="T58" fmla="*/ 343 w 713"/>
              <a:gd name="T59" fmla="*/ 109 h 595"/>
              <a:gd name="T60" fmla="*/ 366 w 713"/>
              <a:gd name="T61" fmla="*/ 120 h 595"/>
              <a:gd name="T62" fmla="*/ 402 w 713"/>
              <a:gd name="T63" fmla="*/ 120 h 595"/>
              <a:gd name="T64" fmla="*/ 424 w 713"/>
              <a:gd name="T65" fmla="*/ 126 h 595"/>
              <a:gd name="T66" fmla="*/ 475 w 713"/>
              <a:gd name="T67" fmla="*/ 122 h 595"/>
              <a:gd name="T68" fmla="*/ 505 w 713"/>
              <a:gd name="T69" fmla="*/ 122 h 595"/>
              <a:gd name="T70" fmla="*/ 528 w 713"/>
              <a:gd name="T71" fmla="*/ 120 h 595"/>
              <a:gd name="T72" fmla="*/ 690 w 713"/>
              <a:gd name="T73" fmla="*/ 166 h 595"/>
              <a:gd name="T74" fmla="*/ 711 w 713"/>
              <a:gd name="T75" fmla="*/ 190 h 595"/>
              <a:gd name="T76" fmla="*/ 692 w 713"/>
              <a:gd name="T77" fmla="*/ 230 h 595"/>
              <a:gd name="T78" fmla="*/ 669 w 713"/>
              <a:gd name="T79" fmla="*/ 273 h 595"/>
              <a:gd name="T80" fmla="*/ 645 w 713"/>
              <a:gd name="T81" fmla="*/ 294 h 595"/>
              <a:gd name="T82" fmla="*/ 626 w 713"/>
              <a:gd name="T83" fmla="*/ 339 h 595"/>
              <a:gd name="T84" fmla="*/ 641 w 713"/>
              <a:gd name="T85" fmla="*/ 350 h 595"/>
              <a:gd name="T86" fmla="*/ 639 w 713"/>
              <a:gd name="T87" fmla="*/ 373 h 595"/>
              <a:gd name="T88" fmla="*/ 628 w 713"/>
              <a:gd name="T89" fmla="*/ 396 h 595"/>
              <a:gd name="T90" fmla="*/ 343 w 713"/>
              <a:gd name="T91" fmla="*/ 541 h 595"/>
              <a:gd name="T92" fmla="*/ 6 w 713"/>
              <a:gd name="T93" fmla="*/ 452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13" h="595">
                <a:moveTo>
                  <a:pt x="6" y="452"/>
                </a:moveTo>
                <a:lnTo>
                  <a:pt x="0" y="437"/>
                </a:lnTo>
                <a:lnTo>
                  <a:pt x="0" y="409"/>
                </a:lnTo>
                <a:lnTo>
                  <a:pt x="4" y="399"/>
                </a:lnTo>
                <a:lnTo>
                  <a:pt x="4" y="392"/>
                </a:lnTo>
                <a:lnTo>
                  <a:pt x="11" y="384"/>
                </a:lnTo>
                <a:lnTo>
                  <a:pt x="13" y="377"/>
                </a:lnTo>
                <a:lnTo>
                  <a:pt x="9" y="362"/>
                </a:lnTo>
                <a:lnTo>
                  <a:pt x="9" y="347"/>
                </a:lnTo>
                <a:lnTo>
                  <a:pt x="23" y="330"/>
                </a:lnTo>
                <a:lnTo>
                  <a:pt x="36" y="301"/>
                </a:lnTo>
                <a:lnTo>
                  <a:pt x="38" y="307"/>
                </a:lnTo>
                <a:lnTo>
                  <a:pt x="43" y="301"/>
                </a:lnTo>
                <a:lnTo>
                  <a:pt x="49" y="296"/>
                </a:lnTo>
                <a:lnTo>
                  <a:pt x="49" y="296"/>
                </a:lnTo>
                <a:lnTo>
                  <a:pt x="51" y="301"/>
                </a:lnTo>
                <a:lnTo>
                  <a:pt x="53" y="296"/>
                </a:lnTo>
                <a:lnTo>
                  <a:pt x="49" y="296"/>
                </a:lnTo>
                <a:lnTo>
                  <a:pt x="49" y="294"/>
                </a:lnTo>
                <a:lnTo>
                  <a:pt x="49" y="296"/>
                </a:lnTo>
                <a:lnTo>
                  <a:pt x="47" y="294"/>
                </a:lnTo>
                <a:lnTo>
                  <a:pt x="49" y="288"/>
                </a:lnTo>
                <a:lnTo>
                  <a:pt x="58" y="273"/>
                </a:lnTo>
                <a:lnTo>
                  <a:pt x="64" y="267"/>
                </a:lnTo>
                <a:lnTo>
                  <a:pt x="70" y="267"/>
                </a:lnTo>
                <a:lnTo>
                  <a:pt x="70" y="264"/>
                </a:lnTo>
                <a:lnTo>
                  <a:pt x="64" y="267"/>
                </a:lnTo>
                <a:lnTo>
                  <a:pt x="66" y="260"/>
                </a:lnTo>
                <a:lnTo>
                  <a:pt x="68" y="252"/>
                </a:lnTo>
                <a:lnTo>
                  <a:pt x="83" y="215"/>
                </a:lnTo>
                <a:lnTo>
                  <a:pt x="87" y="201"/>
                </a:lnTo>
                <a:lnTo>
                  <a:pt x="92" y="194"/>
                </a:lnTo>
                <a:lnTo>
                  <a:pt x="96" y="190"/>
                </a:lnTo>
                <a:lnTo>
                  <a:pt x="98" y="188"/>
                </a:lnTo>
                <a:lnTo>
                  <a:pt x="96" y="179"/>
                </a:lnTo>
                <a:lnTo>
                  <a:pt x="102" y="166"/>
                </a:lnTo>
                <a:lnTo>
                  <a:pt x="104" y="152"/>
                </a:lnTo>
                <a:lnTo>
                  <a:pt x="117" y="130"/>
                </a:lnTo>
                <a:lnTo>
                  <a:pt x="119" y="124"/>
                </a:lnTo>
                <a:lnTo>
                  <a:pt x="126" y="111"/>
                </a:lnTo>
                <a:lnTo>
                  <a:pt x="128" y="105"/>
                </a:lnTo>
                <a:lnTo>
                  <a:pt x="130" y="96"/>
                </a:lnTo>
                <a:lnTo>
                  <a:pt x="132" y="90"/>
                </a:lnTo>
                <a:lnTo>
                  <a:pt x="134" y="81"/>
                </a:lnTo>
                <a:lnTo>
                  <a:pt x="136" y="77"/>
                </a:lnTo>
                <a:lnTo>
                  <a:pt x="143" y="79"/>
                </a:lnTo>
                <a:lnTo>
                  <a:pt x="138" y="73"/>
                </a:lnTo>
                <a:lnTo>
                  <a:pt x="141" y="64"/>
                </a:lnTo>
                <a:lnTo>
                  <a:pt x="147" y="58"/>
                </a:lnTo>
                <a:lnTo>
                  <a:pt x="145" y="51"/>
                </a:lnTo>
                <a:lnTo>
                  <a:pt x="145" y="45"/>
                </a:lnTo>
                <a:lnTo>
                  <a:pt x="147" y="39"/>
                </a:lnTo>
                <a:lnTo>
                  <a:pt x="149" y="30"/>
                </a:lnTo>
                <a:lnTo>
                  <a:pt x="149" y="30"/>
                </a:lnTo>
                <a:lnTo>
                  <a:pt x="155" y="22"/>
                </a:lnTo>
                <a:lnTo>
                  <a:pt x="158" y="9"/>
                </a:lnTo>
                <a:lnTo>
                  <a:pt x="160" y="0"/>
                </a:lnTo>
                <a:lnTo>
                  <a:pt x="166" y="7"/>
                </a:lnTo>
                <a:lnTo>
                  <a:pt x="168" y="9"/>
                </a:lnTo>
                <a:lnTo>
                  <a:pt x="170" y="9"/>
                </a:lnTo>
                <a:lnTo>
                  <a:pt x="166" y="5"/>
                </a:lnTo>
                <a:lnTo>
                  <a:pt x="168" y="2"/>
                </a:lnTo>
                <a:lnTo>
                  <a:pt x="173" y="5"/>
                </a:lnTo>
                <a:lnTo>
                  <a:pt x="175" y="7"/>
                </a:lnTo>
                <a:lnTo>
                  <a:pt x="183" y="9"/>
                </a:lnTo>
                <a:lnTo>
                  <a:pt x="190" y="7"/>
                </a:lnTo>
                <a:lnTo>
                  <a:pt x="196" y="11"/>
                </a:lnTo>
                <a:lnTo>
                  <a:pt x="200" y="17"/>
                </a:lnTo>
                <a:lnTo>
                  <a:pt x="202" y="19"/>
                </a:lnTo>
                <a:lnTo>
                  <a:pt x="209" y="22"/>
                </a:lnTo>
                <a:lnTo>
                  <a:pt x="215" y="19"/>
                </a:lnTo>
                <a:lnTo>
                  <a:pt x="221" y="22"/>
                </a:lnTo>
                <a:lnTo>
                  <a:pt x="226" y="28"/>
                </a:lnTo>
                <a:lnTo>
                  <a:pt x="234" y="34"/>
                </a:lnTo>
                <a:lnTo>
                  <a:pt x="236" y="49"/>
                </a:lnTo>
                <a:lnTo>
                  <a:pt x="232" y="85"/>
                </a:lnTo>
                <a:lnTo>
                  <a:pt x="236" y="90"/>
                </a:lnTo>
                <a:lnTo>
                  <a:pt x="247" y="94"/>
                </a:lnTo>
                <a:lnTo>
                  <a:pt x="253" y="100"/>
                </a:lnTo>
                <a:lnTo>
                  <a:pt x="258" y="100"/>
                </a:lnTo>
                <a:lnTo>
                  <a:pt x="266" y="105"/>
                </a:lnTo>
                <a:lnTo>
                  <a:pt x="273" y="107"/>
                </a:lnTo>
                <a:lnTo>
                  <a:pt x="287" y="105"/>
                </a:lnTo>
                <a:lnTo>
                  <a:pt x="294" y="103"/>
                </a:lnTo>
                <a:lnTo>
                  <a:pt x="302" y="98"/>
                </a:lnTo>
                <a:lnTo>
                  <a:pt x="309" y="98"/>
                </a:lnTo>
                <a:lnTo>
                  <a:pt x="315" y="103"/>
                </a:lnTo>
                <a:lnTo>
                  <a:pt x="328" y="103"/>
                </a:lnTo>
                <a:lnTo>
                  <a:pt x="334" y="107"/>
                </a:lnTo>
                <a:lnTo>
                  <a:pt x="343" y="109"/>
                </a:lnTo>
                <a:lnTo>
                  <a:pt x="349" y="113"/>
                </a:lnTo>
                <a:lnTo>
                  <a:pt x="351" y="120"/>
                </a:lnTo>
                <a:lnTo>
                  <a:pt x="366" y="120"/>
                </a:lnTo>
                <a:lnTo>
                  <a:pt x="373" y="122"/>
                </a:lnTo>
                <a:lnTo>
                  <a:pt x="394" y="117"/>
                </a:lnTo>
                <a:lnTo>
                  <a:pt x="402" y="120"/>
                </a:lnTo>
                <a:lnTo>
                  <a:pt x="409" y="126"/>
                </a:lnTo>
                <a:lnTo>
                  <a:pt x="417" y="128"/>
                </a:lnTo>
                <a:lnTo>
                  <a:pt x="424" y="126"/>
                </a:lnTo>
                <a:lnTo>
                  <a:pt x="439" y="124"/>
                </a:lnTo>
                <a:lnTo>
                  <a:pt x="454" y="122"/>
                </a:lnTo>
                <a:lnTo>
                  <a:pt x="475" y="122"/>
                </a:lnTo>
                <a:lnTo>
                  <a:pt x="483" y="117"/>
                </a:lnTo>
                <a:lnTo>
                  <a:pt x="488" y="120"/>
                </a:lnTo>
                <a:lnTo>
                  <a:pt x="505" y="122"/>
                </a:lnTo>
                <a:lnTo>
                  <a:pt x="513" y="124"/>
                </a:lnTo>
                <a:lnTo>
                  <a:pt x="520" y="124"/>
                </a:lnTo>
                <a:lnTo>
                  <a:pt x="528" y="120"/>
                </a:lnTo>
                <a:lnTo>
                  <a:pt x="598" y="137"/>
                </a:lnTo>
                <a:lnTo>
                  <a:pt x="690" y="156"/>
                </a:lnTo>
                <a:lnTo>
                  <a:pt x="690" y="166"/>
                </a:lnTo>
                <a:lnTo>
                  <a:pt x="694" y="173"/>
                </a:lnTo>
                <a:lnTo>
                  <a:pt x="696" y="177"/>
                </a:lnTo>
                <a:lnTo>
                  <a:pt x="711" y="190"/>
                </a:lnTo>
                <a:lnTo>
                  <a:pt x="713" y="205"/>
                </a:lnTo>
                <a:lnTo>
                  <a:pt x="709" y="211"/>
                </a:lnTo>
                <a:lnTo>
                  <a:pt x="692" y="230"/>
                </a:lnTo>
                <a:lnTo>
                  <a:pt x="681" y="254"/>
                </a:lnTo>
                <a:lnTo>
                  <a:pt x="669" y="267"/>
                </a:lnTo>
                <a:lnTo>
                  <a:pt x="669" y="273"/>
                </a:lnTo>
                <a:lnTo>
                  <a:pt x="664" y="281"/>
                </a:lnTo>
                <a:lnTo>
                  <a:pt x="658" y="288"/>
                </a:lnTo>
                <a:lnTo>
                  <a:pt x="645" y="294"/>
                </a:lnTo>
                <a:lnTo>
                  <a:pt x="637" y="309"/>
                </a:lnTo>
                <a:lnTo>
                  <a:pt x="630" y="316"/>
                </a:lnTo>
                <a:lnTo>
                  <a:pt x="626" y="339"/>
                </a:lnTo>
                <a:lnTo>
                  <a:pt x="628" y="343"/>
                </a:lnTo>
                <a:lnTo>
                  <a:pt x="635" y="345"/>
                </a:lnTo>
                <a:lnTo>
                  <a:pt x="641" y="350"/>
                </a:lnTo>
                <a:lnTo>
                  <a:pt x="645" y="356"/>
                </a:lnTo>
                <a:lnTo>
                  <a:pt x="641" y="365"/>
                </a:lnTo>
                <a:lnTo>
                  <a:pt x="639" y="373"/>
                </a:lnTo>
                <a:lnTo>
                  <a:pt x="632" y="388"/>
                </a:lnTo>
                <a:lnTo>
                  <a:pt x="630" y="390"/>
                </a:lnTo>
                <a:lnTo>
                  <a:pt x="628" y="396"/>
                </a:lnTo>
                <a:lnTo>
                  <a:pt x="586" y="595"/>
                </a:lnTo>
                <a:lnTo>
                  <a:pt x="486" y="573"/>
                </a:lnTo>
                <a:lnTo>
                  <a:pt x="343" y="541"/>
                </a:lnTo>
                <a:lnTo>
                  <a:pt x="192" y="501"/>
                </a:lnTo>
                <a:lnTo>
                  <a:pt x="11" y="452"/>
                </a:lnTo>
                <a:lnTo>
                  <a:pt x="6" y="452"/>
                </a:ln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671"/>
          <p:cNvSpPr>
            <a:spLocks/>
          </p:cNvSpPr>
          <p:nvPr/>
        </p:nvSpPr>
        <p:spPr bwMode="auto">
          <a:xfrm>
            <a:off x="2220912" y="1759072"/>
            <a:ext cx="1131888" cy="944563"/>
          </a:xfrm>
          <a:custGeom>
            <a:avLst/>
            <a:gdLst>
              <a:gd name="T0" fmla="*/ 0 w 713"/>
              <a:gd name="T1" fmla="*/ 409 h 595"/>
              <a:gd name="T2" fmla="*/ 11 w 713"/>
              <a:gd name="T3" fmla="*/ 384 h 595"/>
              <a:gd name="T4" fmla="*/ 9 w 713"/>
              <a:gd name="T5" fmla="*/ 347 h 595"/>
              <a:gd name="T6" fmla="*/ 38 w 713"/>
              <a:gd name="T7" fmla="*/ 307 h 595"/>
              <a:gd name="T8" fmla="*/ 49 w 713"/>
              <a:gd name="T9" fmla="*/ 296 h 595"/>
              <a:gd name="T10" fmla="*/ 49 w 713"/>
              <a:gd name="T11" fmla="*/ 296 h 595"/>
              <a:gd name="T12" fmla="*/ 47 w 713"/>
              <a:gd name="T13" fmla="*/ 294 h 595"/>
              <a:gd name="T14" fmla="*/ 64 w 713"/>
              <a:gd name="T15" fmla="*/ 267 h 595"/>
              <a:gd name="T16" fmla="*/ 64 w 713"/>
              <a:gd name="T17" fmla="*/ 267 h 595"/>
              <a:gd name="T18" fmla="*/ 83 w 713"/>
              <a:gd name="T19" fmla="*/ 215 h 595"/>
              <a:gd name="T20" fmla="*/ 96 w 713"/>
              <a:gd name="T21" fmla="*/ 190 h 595"/>
              <a:gd name="T22" fmla="*/ 102 w 713"/>
              <a:gd name="T23" fmla="*/ 166 h 595"/>
              <a:gd name="T24" fmla="*/ 119 w 713"/>
              <a:gd name="T25" fmla="*/ 124 h 595"/>
              <a:gd name="T26" fmla="*/ 130 w 713"/>
              <a:gd name="T27" fmla="*/ 96 h 595"/>
              <a:gd name="T28" fmla="*/ 136 w 713"/>
              <a:gd name="T29" fmla="*/ 77 h 595"/>
              <a:gd name="T30" fmla="*/ 141 w 713"/>
              <a:gd name="T31" fmla="*/ 64 h 595"/>
              <a:gd name="T32" fmla="*/ 145 w 713"/>
              <a:gd name="T33" fmla="*/ 45 h 595"/>
              <a:gd name="T34" fmla="*/ 149 w 713"/>
              <a:gd name="T35" fmla="*/ 30 h 595"/>
              <a:gd name="T36" fmla="*/ 160 w 713"/>
              <a:gd name="T37" fmla="*/ 0 h 595"/>
              <a:gd name="T38" fmla="*/ 170 w 713"/>
              <a:gd name="T39" fmla="*/ 9 h 595"/>
              <a:gd name="T40" fmla="*/ 173 w 713"/>
              <a:gd name="T41" fmla="*/ 5 h 595"/>
              <a:gd name="T42" fmla="*/ 190 w 713"/>
              <a:gd name="T43" fmla="*/ 7 h 595"/>
              <a:gd name="T44" fmla="*/ 202 w 713"/>
              <a:gd name="T45" fmla="*/ 19 h 595"/>
              <a:gd name="T46" fmla="*/ 221 w 713"/>
              <a:gd name="T47" fmla="*/ 22 h 595"/>
              <a:gd name="T48" fmla="*/ 236 w 713"/>
              <a:gd name="T49" fmla="*/ 49 h 595"/>
              <a:gd name="T50" fmla="*/ 247 w 713"/>
              <a:gd name="T51" fmla="*/ 94 h 595"/>
              <a:gd name="T52" fmla="*/ 266 w 713"/>
              <a:gd name="T53" fmla="*/ 105 h 595"/>
              <a:gd name="T54" fmla="*/ 294 w 713"/>
              <a:gd name="T55" fmla="*/ 103 h 595"/>
              <a:gd name="T56" fmla="*/ 315 w 713"/>
              <a:gd name="T57" fmla="*/ 103 h 595"/>
              <a:gd name="T58" fmla="*/ 343 w 713"/>
              <a:gd name="T59" fmla="*/ 109 h 595"/>
              <a:gd name="T60" fmla="*/ 366 w 713"/>
              <a:gd name="T61" fmla="*/ 120 h 595"/>
              <a:gd name="T62" fmla="*/ 402 w 713"/>
              <a:gd name="T63" fmla="*/ 120 h 595"/>
              <a:gd name="T64" fmla="*/ 424 w 713"/>
              <a:gd name="T65" fmla="*/ 126 h 595"/>
              <a:gd name="T66" fmla="*/ 475 w 713"/>
              <a:gd name="T67" fmla="*/ 122 h 595"/>
              <a:gd name="T68" fmla="*/ 505 w 713"/>
              <a:gd name="T69" fmla="*/ 122 h 595"/>
              <a:gd name="T70" fmla="*/ 528 w 713"/>
              <a:gd name="T71" fmla="*/ 120 h 595"/>
              <a:gd name="T72" fmla="*/ 690 w 713"/>
              <a:gd name="T73" fmla="*/ 166 h 595"/>
              <a:gd name="T74" fmla="*/ 711 w 713"/>
              <a:gd name="T75" fmla="*/ 190 h 595"/>
              <a:gd name="T76" fmla="*/ 692 w 713"/>
              <a:gd name="T77" fmla="*/ 230 h 595"/>
              <a:gd name="T78" fmla="*/ 669 w 713"/>
              <a:gd name="T79" fmla="*/ 273 h 595"/>
              <a:gd name="T80" fmla="*/ 645 w 713"/>
              <a:gd name="T81" fmla="*/ 294 h 595"/>
              <a:gd name="T82" fmla="*/ 626 w 713"/>
              <a:gd name="T83" fmla="*/ 339 h 595"/>
              <a:gd name="T84" fmla="*/ 641 w 713"/>
              <a:gd name="T85" fmla="*/ 350 h 595"/>
              <a:gd name="T86" fmla="*/ 639 w 713"/>
              <a:gd name="T87" fmla="*/ 373 h 595"/>
              <a:gd name="T88" fmla="*/ 628 w 713"/>
              <a:gd name="T89" fmla="*/ 396 h 595"/>
              <a:gd name="T90" fmla="*/ 343 w 713"/>
              <a:gd name="T91" fmla="*/ 541 h 595"/>
              <a:gd name="T92" fmla="*/ 6 w 713"/>
              <a:gd name="T93" fmla="*/ 452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13" h="595">
                <a:moveTo>
                  <a:pt x="6" y="452"/>
                </a:moveTo>
                <a:lnTo>
                  <a:pt x="0" y="437"/>
                </a:lnTo>
                <a:lnTo>
                  <a:pt x="0" y="409"/>
                </a:lnTo>
                <a:lnTo>
                  <a:pt x="4" y="399"/>
                </a:lnTo>
                <a:lnTo>
                  <a:pt x="4" y="392"/>
                </a:lnTo>
                <a:lnTo>
                  <a:pt x="11" y="384"/>
                </a:lnTo>
                <a:lnTo>
                  <a:pt x="13" y="377"/>
                </a:lnTo>
                <a:lnTo>
                  <a:pt x="9" y="362"/>
                </a:lnTo>
                <a:lnTo>
                  <a:pt x="9" y="347"/>
                </a:lnTo>
                <a:lnTo>
                  <a:pt x="23" y="330"/>
                </a:lnTo>
                <a:lnTo>
                  <a:pt x="36" y="301"/>
                </a:lnTo>
                <a:lnTo>
                  <a:pt x="38" y="307"/>
                </a:lnTo>
                <a:lnTo>
                  <a:pt x="43" y="301"/>
                </a:lnTo>
                <a:lnTo>
                  <a:pt x="49" y="296"/>
                </a:lnTo>
                <a:lnTo>
                  <a:pt x="49" y="296"/>
                </a:lnTo>
                <a:lnTo>
                  <a:pt x="51" y="301"/>
                </a:lnTo>
                <a:lnTo>
                  <a:pt x="53" y="296"/>
                </a:lnTo>
                <a:lnTo>
                  <a:pt x="49" y="296"/>
                </a:lnTo>
                <a:lnTo>
                  <a:pt x="49" y="294"/>
                </a:lnTo>
                <a:lnTo>
                  <a:pt x="49" y="296"/>
                </a:lnTo>
                <a:lnTo>
                  <a:pt x="47" y="294"/>
                </a:lnTo>
                <a:lnTo>
                  <a:pt x="49" y="288"/>
                </a:lnTo>
                <a:lnTo>
                  <a:pt x="58" y="273"/>
                </a:lnTo>
                <a:lnTo>
                  <a:pt x="64" y="267"/>
                </a:lnTo>
                <a:lnTo>
                  <a:pt x="70" y="267"/>
                </a:lnTo>
                <a:lnTo>
                  <a:pt x="70" y="264"/>
                </a:lnTo>
                <a:lnTo>
                  <a:pt x="64" y="267"/>
                </a:lnTo>
                <a:lnTo>
                  <a:pt x="66" y="260"/>
                </a:lnTo>
                <a:lnTo>
                  <a:pt x="68" y="252"/>
                </a:lnTo>
                <a:lnTo>
                  <a:pt x="83" y="215"/>
                </a:lnTo>
                <a:lnTo>
                  <a:pt x="87" y="201"/>
                </a:lnTo>
                <a:lnTo>
                  <a:pt x="92" y="194"/>
                </a:lnTo>
                <a:lnTo>
                  <a:pt x="96" y="190"/>
                </a:lnTo>
                <a:lnTo>
                  <a:pt x="98" y="188"/>
                </a:lnTo>
                <a:lnTo>
                  <a:pt x="96" y="179"/>
                </a:lnTo>
                <a:lnTo>
                  <a:pt x="102" y="166"/>
                </a:lnTo>
                <a:lnTo>
                  <a:pt x="104" y="152"/>
                </a:lnTo>
                <a:lnTo>
                  <a:pt x="117" y="130"/>
                </a:lnTo>
                <a:lnTo>
                  <a:pt x="119" y="124"/>
                </a:lnTo>
                <a:lnTo>
                  <a:pt x="126" y="111"/>
                </a:lnTo>
                <a:lnTo>
                  <a:pt x="128" y="105"/>
                </a:lnTo>
                <a:lnTo>
                  <a:pt x="130" y="96"/>
                </a:lnTo>
                <a:lnTo>
                  <a:pt x="132" y="90"/>
                </a:lnTo>
                <a:lnTo>
                  <a:pt x="134" y="81"/>
                </a:lnTo>
                <a:lnTo>
                  <a:pt x="136" y="77"/>
                </a:lnTo>
                <a:lnTo>
                  <a:pt x="143" y="79"/>
                </a:lnTo>
                <a:lnTo>
                  <a:pt x="138" y="73"/>
                </a:lnTo>
                <a:lnTo>
                  <a:pt x="141" y="64"/>
                </a:lnTo>
                <a:lnTo>
                  <a:pt x="147" y="58"/>
                </a:lnTo>
                <a:lnTo>
                  <a:pt x="145" y="51"/>
                </a:lnTo>
                <a:lnTo>
                  <a:pt x="145" y="45"/>
                </a:lnTo>
                <a:lnTo>
                  <a:pt x="147" y="39"/>
                </a:lnTo>
                <a:lnTo>
                  <a:pt x="149" y="30"/>
                </a:lnTo>
                <a:lnTo>
                  <a:pt x="149" y="30"/>
                </a:lnTo>
                <a:lnTo>
                  <a:pt x="155" y="22"/>
                </a:lnTo>
                <a:lnTo>
                  <a:pt x="158" y="9"/>
                </a:lnTo>
                <a:lnTo>
                  <a:pt x="160" y="0"/>
                </a:lnTo>
                <a:lnTo>
                  <a:pt x="166" y="7"/>
                </a:lnTo>
                <a:lnTo>
                  <a:pt x="168" y="9"/>
                </a:lnTo>
                <a:lnTo>
                  <a:pt x="170" y="9"/>
                </a:lnTo>
                <a:lnTo>
                  <a:pt x="166" y="5"/>
                </a:lnTo>
                <a:lnTo>
                  <a:pt x="168" y="2"/>
                </a:lnTo>
                <a:lnTo>
                  <a:pt x="173" y="5"/>
                </a:lnTo>
                <a:lnTo>
                  <a:pt x="175" y="7"/>
                </a:lnTo>
                <a:lnTo>
                  <a:pt x="183" y="9"/>
                </a:lnTo>
                <a:lnTo>
                  <a:pt x="190" y="7"/>
                </a:lnTo>
                <a:lnTo>
                  <a:pt x="196" y="11"/>
                </a:lnTo>
                <a:lnTo>
                  <a:pt x="200" y="17"/>
                </a:lnTo>
                <a:lnTo>
                  <a:pt x="202" y="19"/>
                </a:lnTo>
                <a:lnTo>
                  <a:pt x="209" y="22"/>
                </a:lnTo>
                <a:lnTo>
                  <a:pt x="215" y="19"/>
                </a:lnTo>
                <a:lnTo>
                  <a:pt x="221" y="22"/>
                </a:lnTo>
                <a:lnTo>
                  <a:pt x="226" y="28"/>
                </a:lnTo>
                <a:lnTo>
                  <a:pt x="234" y="34"/>
                </a:lnTo>
                <a:lnTo>
                  <a:pt x="236" y="49"/>
                </a:lnTo>
                <a:lnTo>
                  <a:pt x="232" y="85"/>
                </a:lnTo>
                <a:lnTo>
                  <a:pt x="236" y="90"/>
                </a:lnTo>
                <a:lnTo>
                  <a:pt x="247" y="94"/>
                </a:lnTo>
                <a:lnTo>
                  <a:pt x="253" y="100"/>
                </a:lnTo>
                <a:lnTo>
                  <a:pt x="258" y="100"/>
                </a:lnTo>
                <a:lnTo>
                  <a:pt x="266" y="105"/>
                </a:lnTo>
                <a:lnTo>
                  <a:pt x="273" y="107"/>
                </a:lnTo>
                <a:lnTo>
                  <a:pt x="287" y="105"/>
                </a:lnTo>
                <a:lnTo>
                  <a:pt x="294" y="103"/>
                </a:lnTo>
                <a:lnTo>
                  <a:pt x="302" y="98"/>
                </a:lnTo>
                <a:lnTo>
                  <a:pt x="309" y="98"/>
                </a:lnTo>
                <a:lnTo>
                  <a:pt x="315" y="103"/>
                </a:lnTo>
                <a:lnTo>
                  <a:pt x="328" y="103"/>
                </a:lnTo>
                <a:lnTo>
                  <a:pt x="334" y="107"/>
                </a:lnTo>
                <a:lnTo>
                  <a:pt x="343" y="109"/>
                </a:lnTo>
                <a:lnTo>
                  <a:pt x="349" y="113"/>
                </a:lnTo>
                <a:lnTo>
                  <a:pt x="351" y="120"/>
                </a:lnTo>
                <a:lnTo>
                  <a:pt x="366" y="120"/>
                </a:lnTo>
                <a:lnTo>
                  <a:pt x="373" y="122"/>
                </a:lnTo>
                <a:lnTo>
                  <a:pt x="394" y="117"/>
                </a:lnTo>
                <a:lnTo>
                  <a:pt x="402" y="120"/>
                </a:lnTo>
                <a:lnTo>
                  <a:pt x="409" y="126"/>
                </a:lnTo>
                <a:lnTo>
                  <a:pt x="417" y="128"/>
                </a:lnTo>
                <a:lnTo>
                  <a:pt x="424" y="126"/>
                </a:lnTo>
                <a:lnTo>
                  <a:pt x="439" y="124"/>
                </a:lnTo>
                <a:lnTo>
                  <a:pt x="454" y="122"/>
                </a:lnTo>
                <a:lnTo>
                  <a:pt x="475" y="122"/>
                </a:lnTo>
                <a:lnTo>
                  <a:pt x="483" y="117"/>
                </a:lnTo>
                <a:lnTo>
                  <a:pt x="488" y="120"/>
                </a:lnTo>
                <a:lnTo>
                  <a:pt x="505" y="122"/>
                </a:lnTo>
                <a:lnTo>
                  <a:pt x="513" y="124"/>
                </a:lnTo>
                <a:lnTo>
                  <a:pt x="520" y="124"/>
                </a:lnTo>
                <a:lnTo>
                  <a:pt x="528" y="120"/>
                </a:lnTo>
                <a:lnTo>
                  <a:pt x="598" y="137"/>
                </a:lnTo>
                <a:lnTo>
                  <a:pt x="690" y="156"/>
                </a:lnTo>
                <a:lnTo>
                  <a:pt x="690" y="166"/>
                </a:lnTo>
                <a:lnTo>
                  <a:pt x="694" y="173"/>
                </a:lnTo>
                <a:lnTo>
                  <a:pt x="696" y="177"/>
                </a:lnTo>
                <a:lnTo>
                  <a:pt x="711" y="190"/>
                </a:lnTo>
                <a:lnTo>
                  <a:pt x="713" y="205"/>
                </a:lnTo>
                <a:lnTo>
                  <a:pt x="709" y="211"/>
                </a:lnTo>
                <a:lnTo>
                  <a:pt x="692" y="230"/>
                </a:lnTo>
                <a:lnTo>
                  <a:pt x="681" y="254"/>
                </a:lnTo>
                <a:lnTo>
                  <a:pt x="669" y="267"/>
                </a:lnTo>
                <a:lnTo>
                  <a:pt x="669" y="273"/>
                </a:lnTo>
                <a:lnTo>
                  <a:pt x="664" y="281"/>
                </a:lnTo>
                <a:lnTo>
                  <a:pt x="658" y="288"/>
                </a:lnTo>
                <a:lnTo>
                  <a:pt x="645" y="294"/>
                </a:lnTo>
                <a:lnTo>
                  <a:pt x="637" y="309"/>
                </a:lnTo>
                <a:lnTo>
                  <a:pt x="630" y="316"/>
                </a:lnTo>
                <a:lnTo>
                  <a:pt x="626" y="339"/>
                </a:lnTo>
                <a:lnTo>
                  <a:pt x="628" y="343"/>
                </a:lnTo>
                <a:lnTo>
                  <a:pt x="635" y="345"/>
                </a:lnTo>
                <a:lnTo>
                  <a:pt x="641" y="350"/>
                </a:lnTo>
                <a:lnTo>
                  <a:pt x="645" y="356"/>
                </a:lnTo>
                <a:lnTo>
                  <a:pt x="641" y="365"/>
                </a:lnTo>
                <a:lnTo>
                  <a:pt x="639" y="373"/>
                </a:lnTo>
                <a:lnTo>
                  <a:pt x="632" y="388"/>
                </a:lnTo>
                <a:lnTo>
                  <a:pt x="630" y="390"/>
                </a:lnTo>
                <a:lnTo>
                  <a:pt x="628" y="396"/>
                </a:lnTo>
                <a:lnTo>
                  <a:pt x="586" y="595"/>
                </a:lnTo>
                <a:lnTo>
                  <a:pt x="486" y="573"/>
                </a:lnTo>
                <a:lnTo>
                  <a:pt x="343" y="541"/>
                </a:lnTo>
                <a:lnTo>
                  <a:pt x="192" y="501"/>
                </a:lnTo>
                <a:lnTo>
                  <a:pt x="11" y="452"/>
                </a:lnTo>
                <a:lnTo>
                  <a:pt x="6" y="45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Freeform 672"/>
          <p:cNvSpPr>
            <a:spLocks/>
          </p:cNvSpPr>
          <p:nvPr/>
        </p:nvSpPr>
        <p:spPr bwMode="auto">
          <a:xfrm>
            <a:off x="2298700" y="2225797"/>
            <a:ext cx="0" cy="3175"/>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73"/>
          <p:cNvSpPr>
            <a:spLocks/>
          </p:cNvSpPr>
          <p:nvPr/>
        </p:nvSpPr>
        <p:spPr bwMode="auto">
          <a:xfrm>
            <a:off x="2298700" y="2225797"/>
            <a:ext cx="0" cy="3175"/>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674"/>
          <p:cNvSpPr>
            <a:spLocks/>
          </p:cNvSpPr>
          <p:nvPr/>
        </p:nvSpPr>
        <p:spPr bwMode="auto">
          <a:xfrm>
            <a:off x="2298700" y="2228971"/>
            <a:ext cx="6350" cy="7938"/>
          </a:xfrm>
          <a:custGeom>
            <a:avLst/>
            <a:gdLst>
              <a:gd name="T0" fmla="*/ 0 w 4"/>
              <a:gd name="T1" fmla="*/ 0 h 5"/>
              <a:gd name="T2" fmla="*/ 4 w 4"/>
              <a:gd name="T3" fmla="*/ 0 h 5"/>
              <a:gd name="T4" fmla="*/ 2 w 4"/>
              <a:gd name="T5" fmla="*/ 5 h 5"/>
              <a:gd name="T6" fmla="*/ 0 w 4"/>
              <a:gd name="T7" fmla="*/ 0 h 5"/>
            </a:gdLst>
            <a:ahLst/>
            <a:cxnLst>
              <a:cxn ang="0">
                <a:pos x="T0" y="T1"/>
              </a:cxn>
              <a:cxn ang="0">
                <a:pos x="T2" y="T3"/>
              </a:cxn>
              <a:cxn ang="0">
                <a:pos x="T4" y="T5"/>
              </a:cxn>
              <a:cxn ang="0">
                <a:pos x="T6" y="T7"/>
              </a:cxn>
            </a:cxnLst>
            <a:rect l="0" t="0" r="r" b="b"/>
            <a:pathLst>
              <a:path w="4" h="5">
                <a:moveTo>
                  <a:pt x="0" y="0"/>
                </a:moveTo>
                <a:lnTo>
                  <a:pt x="4" y="0"/>
                </a:lnTo>
                <a:lnTo>
                  <a:pt x="2" y="5"/>
                </a:lnTo>
                <a:lnTo>
                  <a:pt x="0"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675"/>
          <p:cNvSpPr>
            <a:spLocks/>
          </p:cNvSpPr>
          <p:nvPr/>
        </p:nvSpPr>
        <p:spPr bwMode="auto">
          <a:xfrm>
            <a:off x="2298700" y="2228971"/>
            <a:ext cx="6350" cy="7938"/>
          </a:xfrm>
          <a:custGeom>
            <a:avLst/>
            <a:gdLst>
              <a:gd name="T0" fmla="*/ 0 w 4"/>
              <a:gd name="T1" fmla="*/ 0 h 5"/>
              <a:gd name="T2" fmla="*/ 4 w 4"/>
              <a:gd name="T3" fmla="*/ 0 h 5"/>
              <a:gd name="T4" fmla="*/ 2 w 4"/>
              <a:gd name="T5" fmla="*/ 5 h 5"/>
              <a:gd name="T6" fmla="*/ 0 w 4"/>
              <a:gd name="T7" fmla="*/ 0 h 5"/>
            </a:gdLst>
            <a:ahLst/>
            <a:cxnLst>
              <a:cxn ang="0">
                <a:pos x="T0" y="T1"/>
              </a:cxn>
              <a:cxn ang="0">
                <a:pos x="T2" y="T3"/>
              </a:cxn>
              <a:cxn ang="0">
                <a:pos x="T4" y="T5"/>
              </a:cxn>
              <a:cxn ang="0">
                <a:pos x="T6" y="T7"/>
              </a:cxn>
            </a:cxnLst>
            <a:rect l="0" t="0" r="r" b="b"/>
            <a:pathLst>
              <a:path w="4" h="5">
                <a:moveTo>
                  <a:pt x="0" y="0"/>
                </a:moveTo>
                <a:lnTo>
                  <a:pt x="4" y="0"/>
                </a:lnTo>
                <a:lnTo>
                  <a:pt x="2" y="5"/>
                </a:lnTo>
                <a:lnTo>
                  <a:pt x="0"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76"/>
          <p:cNvSpPr>
            <a:spLocks/>
          </p:cNvSpPr>
          <p:nvPr/>
        </p:nvSpPr>
        <p:spPr bwMode="auto">
          <a:xfrm>
            <a:off x="2640012" y="2617909"/>
            <a:ext cx="895350" cy="1390650"/>
          </a:xfrm>
          <a:custGeom>
            <a:avLst/>
            <a:gdLst>
              <a:gd name="T0" fmla="*/ 17 w 564"/>
              <a:gd name="T1" fmla="*/ 254 h 876"/>
              <a:gd name="T2" fmla="*/ 79 w 564"/>
              <a:gd name="T3" fmla="*/ 0 h 876"/>
              <a:gd name="T4" fmla="*/ 222 w 564"/>
              <a:gd name="T5" fmla="*/ 32 h 876"/>
              <a:gd name="T6" fmla="*/ 322 w 564"/>
              <a:gd name="T7" fmla="*/ 54 h 876"/>
              <a:gd name="T8" fmla="*/ 454 w 564"/>
              <a:gd name="T9" fmla="*/ 81 h 876"/>
              <a:gd name="T10" fmla="*/ 564 w 564"/>
              <a:gd name="T11" fmla="*/ 103 h 876"/>
              <a:gd name="T12" fmla="*/ 464 w 564"/>
              <a:gd name="T13" fmla="*/ 661 h 876"/>
              <a:gd name="T14" fmla="*/ 449 w 564"/>
              <a:gd name="T15" fmla="*/ 748 h 876"/>
              <a:gd name="T16" fmla="*/ 441 w 564"/>
              <a:gd name="T17" fmla="*/ 759 h 876"/>
              <a:gd name="T18" fmla="*/ 432 w 564"/>
              <a:gd name="T19" fmla="*/ 767 h 876"/>
              <a:gd name="T20" fmla="*/ 426 w 564"/>
              <a:gd name="T21" fmla="*/ 765 h 876"/>
              <a:gd name="T22" fmla="*/ 424 w 564"/>
              <a:gd name="T23" fmla="*/ 756 h 876"/>
              <a:gd name="T24" fmla="*/ 417 w 564"/>
              <a:gd name="T25" fmla="*/ 750 h 876"/>
              <a:gd name="T26" fmla="*/ 409 w 564"/>
              <a:gd name="T27" fmla="*/ 750 h 876"/>
              <a:gd name="T28" fmla="*/ 403 w 564"/>
              <a:gd name="T29" fmla="*/ 746 h 876"/>
              <a:gd name="T30" fmla="*/ 394 w 564"/>
              <a:gd name="T31" fmla="*/ 746 h 876"/>
              <a:gd name="T32" fmla="*/ 385 w 564"/>
              <a:gd name="T33" fmla="*/ 752 h 876"/>
              <a:gd name="T34" fmla="*/ 381 w 564"/>
              <a:gd name="T35" fmla="*/ 761 h 876"/>
              <a:gd name="T36" fmla="*/ 388 w 564"/>
              <a:gd name="T37" fmla="*/ 776 h 876"/>
              <a:gd name="T38" fmla="*/ 383 w 564"/>
              <a:gd name="T39" fmla="*/ 782 h 876"/>
              <a:gd name="T40" fmla="*/ 381 w 564"/>
              <a:gd name="T41" fmla="*/ 790 h 876"/>
              <a:gd name="T42" fmla="*/ 383 w 564"/>
              <a:gd name="T43" fmla="*/ 803 h 876"/>
              <a:gd name="T44" fmla="*/ 381 w 564"/>
              <a:gd name="T45" fmla="*/ 814 h 876"/>
              <a:gd name="T46" fmla="*/ 379 w 564"/>
              <a:gd name="T47" fmla="*/ 822 h 876"/>
              <a:gd name="T48" fmla="*/ 383 w 564"/>
              <a:gd name="T49" fmla="*/ 835 h 876"/>
              <a:gd name="T50" fmla="*/ 381 w 564"/>
              <a:gd name="T51" fmla="*/ 852 h 876"/>
              <a:gd name="T52" fmla="*/ 373 w 564"/>
              <a:gd name="T53" fmla="*/ 859 h 876"/>
              <a:gd name="T54" fmla="*/ 373 w 564"/>
              <a:gd name="T55" fmla="*/ 876 h 876"/>
              <a:gd name="T56" fmla="*/ 262 w 564"/>
              <a:gd name="T57" fmla="*/ 712 h 876"/>
              <a:gd name="T58" fmla="*/ 0 w 564"/>
              <a:gd name="T59" fmla="*/ 328 h 876"/>
              <a:gd name="T60" fmla="*/ 17 w 564"/>
              <a:gd name="T61" fmla="*/ 254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4" h="876">
                <a:moveTo>
                  <a:pt x="17" y="254"/>
                </a:moveTo>
                <a:lnTo>
                  <a:pt x="79" y="0"/>
                </a:lnTo>
                <a:lnTo>
                  <a:pt x="222" y="32"/>
                </a:lnTo>
                <a:lnTo>
                  <a:pt x="322" y="54"/>
                </a:lnTo>
                <a:lnTo>
                  <a:pt x="454" y="81"/>
                </a:lnTo>
                <a:lnTo>
                  <a:pt x="564" y="103"/>
                </a:lnTo>
                <a:lnTo>
                  <a:pt x="464" y="661"/>
                </a:lnTo>
                <a:lnTo>
                  <a:pt x="449" y="748"/>
                </a:lnTo>
                <a:lnTo>
                  <a:pt x="441" y="759"/>
                </a:lnTo>
                <a:lnTo>
                  <a:pt x="432" y="767"/>
                </a:lnTo>
                <a:lnTo>
                  <a:pt x="426" y="765"/>
                </a:lnTo>
                <a:lnTo>
                  <a:pt x="424" y="756"/>
                </a:lnTo>
                <a:lnTo>
                  <a:pt x="417" y="750"/>
                </a:lnTo>
                <a:lnTo>
                  <a:pt x="409" y="750"/>
                </a:lnTo>
                <a:lnTo>
                  <a:pt x="403" y="746"/>
                </a:lnTo>
                <a:lnTo>
                  <a:pt x="394" y="746"/>
                </a:lnTo>
                <a:lnTo>
                  <a:pt x="385" y="752"/>
                </a:lnTo>
                <a:lnTo>
                  <a:pt x="381" y="761"/>
                </a:lnTo>
                <a:lnTo>
                  <a:pt x="388" y="776"/>
                </a:lnTo>
                <a:lnTo>
                  <a:pt x="383" y="782"/>
                </a:lnTo>
                <a:lnTo>
                  <a:pt x="381" y="790"/>
                </a:lnTo>
                <a:lnTo>
                  <a:pt x="383" y="803"/>
                </a:lnTo>
                <a:lnTo>
                  <a:pt x="381" y="814"/>
                </a:lnTo>
                <a:lnTo>
                  <a:pt x="379" y="822"/>
                </a:lnTo>
                <a:lnTo>
                  <a:pt x="383" y="835"/>
                </a:lnTo>
                <a:lnTo>
                  <a:pt x="381" y="852"/>
                </a:lnTo>
                <a:lnTo>
                  <a:pt x="373" y="859"/>
                </a:lnTo>
                <a:lnTo>
                  <a:pt x="373" y="876"/>
                </a:lnTo>
                <a:lnTo>
                  <a:pt x="262" y="712"/>
                </a:lnTo>
                <a:lnTo>
                  <a:pt x="0" y="328"/>
                </a:lnTo>
                <a:lnTo>
                  <a:pt x="17" y="254"/>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677"/>
          <p:cNvSpPr>
            <a:spLocks/>
          </p:cNvSpPr>
          <p:nvPr/>
        </p:nvSpPr>
        <p:spPr bwMode="auto">
          <a:xfrm>
            <a:off x="2640012" y="2617909"/>
            <a:ext cx="895350" cy="1390650"/>
          </a:xfrm>
          <a:custGeom>
            <a:avLst/>
            <a:gdLst>
              <a:gd name="T0" fmla="*/ 17 w 564"/>
              <a:gd name="T1" fmla="*/ 254 h 876"/>
              <a:gd name="T2" fmla="*/ 79 w 564"/>
              <a:gd name="T3" fmla="*/ 0 h 876"/>
              <a:gd name="T4" fmla="*/ 222 w 564"/>
              <a:gd name="T5" fmla="*/ 32 h 876"/>
              <a:gd name="T6" fmla="*/ 322 w 564"/>
              <a:gd name="T7" fmla="*/ 54 h 876"/>
              <a:gd name="T8" fmla="*/ 454 w 564"/>
              <a:gd name="T9" fmla="*/ 81 h 876"/>
              <a:gd name="T10" fmla="*/ 564 w 564"/>
              <a:gd name="T11" fmla="*/ 103 h 876"/>
              <a:gd name="T12" fmla="*/ 464 w 564"/>
              <a:gd name="T13" fmla="*/ 661 h 876"/>
              <a:gd name="T14" fmla="*/ 449 w 564"/>
              <a:gd name="T15" fmla="*/ 748 h 876"/>
              <a:gd name="T16" fmla="*/ 441 w 564"/>
              <a:gd name="T17" fmla="*/ 759 h 876"/>
              <a:gd name="T18" fmla="*/ 432 w 564"/>
              <a:gd name="T19" fmla="*/ 767 h 876"/>
              <a:gd name="T20" fmla="*/ 426 w 564"/>
              <a:gd name="T21" fmla="*/ 765 h 876"/>
              <a:gd name="T22" fmla="*/ 424 w 564"/>
              <a:gd name="T23" fmla="*/ 756 h 876"/>
              <a:gd name="T24" fmla="*/ 417 w 564"/>
              <a:gd name="T25" fmla="*/ 750 h 876"/>
              <a:gd name="T26" fmla="*/ 409 w 564"/>
              <a:gd name="T27" fmla="*/ 750 h 876"/>
              <a:gd name="T28" fmla="*/ 403 w 564"/>
              <a:gd name="T29" fmla="*/ 746 h 876"/>
              <a:gd name="T30" fmla="*/ 394 w 564"/>
              <a:gd name="T31" fmla="*/ 746 h 876"/>
              <a:gd name="T32" fmla="*/ 385 w 564"/>
              <a:gd name="T33" fmla="*/ 752 h 876"/>
              <a:gd name="T34" fmla="*/ 381 w 564"/>
              <a:gd name="T35" fmla="*/ 761 h 876"/>
              <a:gd name="T36" fmla="*/ 388 w 564"/>
              <a:gd name="T37" fmla="*/ 776 h 876"/>
              <a:gd name="T38" fmla="*/ 383 w 564"/>
              <a:gd name="T39" fmla="*/ 782 h 876"/>
              <a:gd name="T40" fmla="*/ 381 w 564"/>
              <a:gd name="T41" fmla="*/ 790 h 876"/>
              <a:gd name="T42" fmla="*/ 383 w 564"/>
              <a:gd name="T43" fmla="*/ 803 h 876"/>
              <a:gd name="T44" fmla="*/ 381 w 564"/>
              <a:gd name="T45" fmla="*/ 814 h 876"/>
              <a:gd name="T46" fmla="*/ 379 w 564"/>
              <a:gd name="T47" fmla="*/ 822 h 876"/>
              <a:gd name="T48" fmla="*/ 383 w 564"/>
              <a:gd name="T49" fmla="*/ 835 h 876"/>
              <a:gd name="T50" fmla="*/ 381 w 564"/>
              <a:gd name="T51" fmla="*/ 852 h 876"/>
              <a:gd name="T52" fmla="*/ 373 w 564"/>
              <a:gd name="T53" fmla="*/ 859 h 876"/>
              <a:gd name="T54" fmla="*/ 373 w 564"/>
              <a:gd name="T55" fmla="*/ 876 h 876"/>
              <a:gd name="T56" fmla="*/ 262 w 564"/>
              <a:gd name="T57" fmla="*/ 712 h 876"/>
              <a:gd name="T58" fmla="*/ 0 w 564"/>
              <a:gd name="T59" fmla="*/ 328 h 876"/>
              <a:gd name="T60" fmla="*/ 17 w 564"/>
              <a:gd name="T61" fmla="*/ 254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4" h="876">
                <a:moveTo>
                  <a:pt x="17" y="254"/>
                </a:moveTo>
                <a:lnTo>
                  <a:pt x="79" y="0"/>
                </a:lnTo>
                <a:lnTo>
                  <a:pt x="222" y="32"/>
                </a:lnTo>
                <a:lnTo>
                  <a:pt x="322" y="54"/>
                </a:lnTo>
                <a:lnTo>
                  <a:pt x="454" y="81"/>
                </a:lnTo>
                <a:lnTo>
                  <a:pt x="564" y="103"/>
                </a:lnTo>
                <a:lnTo>
                  <a:pt x="464" y="661"/>
                </a:lnTo>
                <a:lnTo>
                  <a:pt x="449" y="748"/>
                </a:lnTo>
                <a:lnTo>
                  <a:pt x="441" y="759"/>
                </a:lnTo>
                <a:lnTo>
                  <a:pt x="432" y="767"/>
                </a:lnTo>
                <a:lnTo>
                  <a:pt x="426" y="765"/>
                </a:lnTo>
                <a:lnTo>
                  <a:pt x="424" y="756"/>
                </a:lnTo>
                <a:lnTo>
                  <a:pt x="417" y="750"/>
                </a:lnTo>
                <a:lnTo>
                  <a:pt x="409" y="750"/>
                </a:lnTo>
                <a:lnTo>
                  <a:pt x="403" y="746"/>
                </a:lnTo>
                <a:lnTo>
                  <a:pt x="394" y="746"/>
                </a:lnTo>
                <a:lnTo>
                  <a:pt x="385" y="752"/>
                </a:lnTo>
                <a:lnTo>
                  <a:pt x="381" y="761"/>
                </a:lnTo>
                <a:lnTo>
                  <a:pt x="388" y="776"/>
                </a:lnTo>
                <a:lnTo>
                  <a:pt x="383" y="782"/>
                </a:lnTo>
                <a:lnTo>
                  <a:pt x="381" y="790"/>
                </a:lnTo>
                <a:lnTo>
                  <a:pt x="383" y="803"/>
                </a:lnTo>
                <a:lnTo>
                  <a:pt x="381" y="814"/>
                </a:lnTo>
                <a:lnTo>
                  <a:pt x="379" y="822"/>
                </a:lnTo>
                <a:lnTo>
                  <a:pt x="383" y="835"/>
                </a:lnTo>
                <a:lnTo>
                  <a:pt x="381" y="852"/>
                </a:lnTo>
                <a:lnTo>
                  <a:pt x="373" y="859"/>
                </a:lnTo>
                <a:lnTo>
                  <a:pt x="373" y="876"/>
                </a:lnTo>
                <a:lnTo>
                  <a:pt x="262" y="712"/>
                </a:lnTo>
                <a:lnTo>
                  <a:pt x="0" y="328"/>
                </a:lnTo>
                <a:lnTo>
                  <a:pt x="17" y="254"/>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678"/>
          <p:cNvSpPr>
            <a:spLocks/>
          </p:cNvSpPr>
          <p:nvPr/>
        </p:nvSpPr>
        <p:spPr bwMode="auto">
          <a:xfrm>
            <a:off x="3124200" y="3667247"/>
            <a:ext cx="952500" cy="1114425"/>
          </a:xfrm>
          <a:custGeom>
            <a:avLst/>
            <a:gdLst>
              <a:gd name="T0" fmla="*/ 14 w 600"/>
              <a:gd name="T1" fmla="*/ 464 h 702"/>
              <a:gd name="T2" fmla="*/ 21 w 600"/>
              <a:gd name="T3" fmla="*/ 466 h 702"/>
              <a:gd name="T4" fmla="*/ 31 w 600"/>
              <a:gd name="T5" fmla="*/ 460 h 702"/>
              <a:gd name="T6" fmla="*/ 38 w 600"/>
              <a:gd name="T7" fmla="*/ 443 h 702"/>
              <a:gd name="T8" fmla="*/ 31 w 600"/>
              <a:gd name="T9" fmla="*/ 432 h 702"/>
              <a:gd name="T10" fmla="*/ 21 w 600"/>
              <a:gd name="T11" fmla="*/ 423 h 702"/>
              <a:gd name="T12" fmla="*/ 25 w 600"/>
              <a:gd name="T13" fmla="*/ 408 h 702"/>
              <a:gd name="T14" fmla="*/ 27 w 600"/>
              <a:gd name="T15" fmla="*/ 394 h 702"/>
              <a:gd name="T16" fmla="*/ 46 w 600"/>
              <a:gd name="T17" fmla="*/ 372 h 702"/>
              <a:gd name="T18" fmla="*/ 53 w 600"/>
              <a:gd name="T19" fmla="*/ 355 h 702"/>
              <a:gd name="T20" fmla="*/ 57 w 600"/>
              <a:gd name="T21" fmla="*/ 330 h 702"/>
              <a:gd name="T22" fmla="*/ 68 w 600"/>
              <a:gd name="T23" fmla="*/ 317 h 702"/>
              <a:gd name="T24" fmla="*/ 98 w 600"/>
              <a:gd name="T25" fmla="*/ 298 h 702"/>
              <a:gd name="T26" fmla="*/ 80 w 600"/>
              <a:gd name="T27" fmla="*/ 276 h 702"/>
              <a:gd name="T28" fmla="*/ 78 w 600"/>
              <a:gd name="T29" fmla="*/ 259 h 702"/>
              <a:gd name="T30" fmla="*/ 74 w 600"/>
              <a:gd name="T31" fmla="*/ 244 h 702"/>
              <a:gd name="T32" fmla="*/ 66 w 600"/>
              <a:gd name="T33" fmla="*/ 221 h 702"/>
              <a:gd name="T34" fmla="*/ 68 w 600"/>
              <a:gd name="T35" fmla="*/ 198 h 702"/>
              <a:gd name="T36" fmla="*/ 78 w 600"/>
              <a:gd name="T37" fmla="*/ 174 h 702"/>
              <a:gd name="T38" fmla="*/ 76 w 600"/>
              <a:gd name="T39" fmla="*/ 153 h 702"/>
              <a:gd name="T40" fmla="*/ 76 w 600"/>
              <a:gd name="T41" fmla="*/ 129 h 702"/>
              <a:gd name="T42" fmla="*/ 83 w 600"/>
              <a:gd name="T43" fmla="*/ 115 h 702"/>
              <a:gd name="T44" fmla="*/ 80 w 600"/>
              <a:gd name="T45" fmla="*/ 91 h 702"/>
              <a:gd name="T46" fmla="*/ 98 w 600"/>
              <a:gd name="T47" fmla="*/ 85 h 702"/>
              <a:gd name="T48" fmla="*/ 112 w 600"/>
              <a:gd name="T49" fmla="*/ 89 h 702"/>
              <a:gd name="T50" fmla="*/ 121 w 600"/>
              <a:gd name="T51" fmla="*/ 104 h 702"/>
              <a:gd name="T52" fmla="*/ 136 w 600"/>
              <a:gd name="T53" fmla="*/ 98 h 702"/>
              <a:gd name="T54" fmla="*/ 159 w 600"/>
              <a:gd name="T55" fmla="*/ 0 h 702"/>
              <a:gd name="T56" fmla="*/ 362 w 600"/>
              <a:gd name="T57" fmla="*/ 34 h 702"/>
              <a:gd name="T58" fmla="*/ 600 w 600"/>
              <a:gd name="T59" fmla="*/ 66 h 702"/>
              <a:gd name="T60" fmla="*/ 519 w 600"/>
              <a:gd name="T61" fmla="*/ 702 h 702"/>
              <a:gd name="T62" fmla="*/ 330 w 600"/>
              <a:gd name="T63" fmla="*/ 677 h 702"/>
              <a:gd name="T64" fmla="*/ 21 w 600"/>
              <a:gd name="T65" fmla="*/ 500 h 702"/>
              <a:gd name="T66" fmla="*/ 2 w 600"/>
              <a:gd name="T67" fmla="*/ 479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0" h="702">
                <a:moveTo>
                  <a:pt x="12" y="464"/>
                </a:moveTo>
                <a:lnTo>
                  <a:pt x="14" y="464"/>
                </a:lnTo>
                <a:lnTo>
                  <a:pt x="19" y="464"/>
                </a:lnTo>
                <a:lnTo>
                  <a:pt x="21" y="466"/>
                </a:lnTo>
                <a:lnTo>
                  <a:pt x="29" y="466"/>
                </a:lnTo>
                <a:lnTo>
                  <a:pt x="31" y="460"/>
                </a:lnTo>
                <a:lnTo>
                  <a:pt x="38" y="455"/>
                </a:lnTo>
                <a:lnTo>
                  <a:pt x="38" y="443"/>
                </a:lnTo>
                <a:lnTo>
                  <a:pt x="38" y="436"/>
                </a:lnTo>
                <a:lnTo>
                  <a:pt x="31" y="432"/>
                </a:lnTo>
                <a:lnTo>
                  <a:pt x="23" y="430"/>
                </a:lnTo>
                <a:lnTo>
                  <a:pt x="21" y="423"/>
                </a:lnTo>
                <a:lnTo>
                  <a:pt x="25" y="415"/>
                </a:lnTo>
                <a:lnTo>
                  <a:pt x="25" y="408"/>
                </a:lnTo>
                <a:lnTo>
                  <a:pt x="23" y="400"/>
                </a:lnTo>
                <a:lnTo>
                  <a:pt x="27" y="394"/>
                </a:lnTo>
                <a:lnTo>
                  <a:pt x="34" y="387"/>
                </a:lnTo>
                <a:lnTo>
                  <a:pt x="46" y="372"/>
                </a:lnTo>
                <a:lnTo>
                  <a:pt x="49" y="364"/>
                </a:lnTo>
                <a:lnTo>
                  <a:pt x="53" y="355"/>
                </a:lnTo>
                <a:lnTo>
                  <a:pt x="55" y="342"/>
                </a:lnTo>
                <a:lnTo>
                  <a:pt x="57" y="330"/>
                </a:lnTo>
                <a:lnTo>
                  <a:pt x="63" y="325"/>
                </a:lnTo>
                <a:lnTo>
                  <a:pt x="68" y="317"/>
                </a:lnTo>
                <a:lnTo>
                  <a:pt x="93" y="304"/>
                </a:lnTo>
                <a:lnTo>
                  <a:pt x="98" y="298"/>
                </a:lnTo>
                <a:lnTo>
                  <a:pt x="93" y="291"/>
                </a:lnTo>
                <a:lnTo>
                  <a:pt x="80" y="276"/>
                </a:lnTo>
                <a:lnTo>
                  <a:pt x="80" y="268"/>
                </a:lnTo>
                <a:lnTo>
                  <a:pt x="78" y="259"/>
                </a:lnTo>
                <a:lnTo>
                  <a:pt x="76" y="253"/>
                </a:lnTo>
                <a:lnTo>
                  <a:pt x="74" y="244"/>
                </a:lnTo>
                <a:lnTo>
                  <a:pt x="66" y="227"/>
                </a:lnTo>
                <a:lnTo>
                  <a:pt x="66" y="221"/>
                </a:lnTo>
                <a:lnTo>
                  <a:pt x="68" y="215"/>
                </a:lnTo>
                <a:lnTo>
                  <a:pt x="68" y="198"/>
                </a:lnTo>
                <a:lnTo>
                  <a:pt x="76" y="191"/>
                </a:lnTo>
                <a:lnTo>
                  <a:pt x="78" y="174"/>
                </a:lnTo>
                <a:lnTo>
                  <a:pt x="74" y="161"/>
                </a:lnTo>
                <a:lnTo>
                  <a:pt x="76" y="153"/>
                </a:lnTo>
                <a:lnTo>
                  <a:pt x="78" y="142"/>
                </a:lnTo>
                <a:lnTo>
                  <a:pt x="76" y="129"/>
                </a:lnTo>
                <a:lnTo>
                  <a:pt x="78" y="121"/>
                </a:lnTo>
                <a:lnTo>
                  <a:pt x="83" y="115"/>
                </a:lnTo>
                <a:lnTo>
                  <a:pt x="76" y="100"/>
                </a:lnTo>
                <a:lnTo>
                  <a:pt x="80" y="91"/>
                </a:lnTo>
                <a:lnTo>
                  <a:pt x="89" y="85"/>
                </a:lnTo>
                <a:lnTo>
                  <a:pt x="98" y="85"/>
                </a:lnTo>
                <a:lnTo>
                  <a:pt x="104" y="89"/>
                </a:lnTo>
                <a:lnTo>
                  <a:pt x="112" y="89"/>
                </a:lnTo>
                <a:lnTo>
                  <a:pt x="119" y="95"/>
                </a:lnTo>
                <a:lnTo>
                  <a:pt x="121" y="104"/>
                </a:lnTo>
                <a:lnTo>
                  <a:pt x="127" y="106"/>
                </a:lnTo>
                <a:lnTo>
                  <a:pt x="136" y="98"/>
                </a:lnTo>
                <a:lnTo>
                  <a:pt x="144" y="87"/>
                </a:lnTo>
                <a:lnTo>
                  <a:pt x="159" y="0"/>
                </a:lnTo>
                <a:lnTo>
                  <a:pt x="240" y="14"/>
                </a:lnTo>
                <a:lnTo>
                  <a:pt x="362" y="34"/>
                </a:lnTo>
                <a:lnTo>
                  <a:pt x="479" y="51"/>
                </a:lnTo>
                <a:lnTo>
                  <a:pt x="600" y="66"/>
                </a:lnTo>
                <a:lnTo>
                  <a:pt x="519" y="698"/>
                </a:lnTo>
                <a:lnTo>
                  <a:pt x="519" y="702"/>
                </a:lnTo>
                <a:lnTo>
                  <a:pt x="472" y="696"/>
                </a:lnTo>
                <a:lnTo>
                  <a:pt x="330" y="677"/>
                </a:lnTo>
                <a:lnTo>
                  <a:pt x="208" y="609"/>
                </a:lnTo>
                <a:lnTo>
                  <a:pt x="21" y="500"/>
                </a:lnTo>
                <a:lnTo>
                  <a:pt x="0" y="487"/>
                </a:lnTo>
                <a:lnTo>
                  <a:pt x="2" y="479"/>
                </a:lnTo>
                <a:lnTo>
                  <a:pt x="12" y="464"/>
                </a:lnTo>
                <a:close/>
              </a:path>
            </a:pathLst>
          </a:custGeom>
          <a:solidFill>
            <a:srgbClr val="9BD4FF"/>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679"/>
          <p:cNvSpPr>
            <a:spLocks/>
          </p:cNvSpPr>
          <p:nvPr/>
        </p:nvSpPr>
        <p:spPr bwMode="auto">
          <a:xfrm>
            <a:off x="3124200" y="3667247"/>
            <a:ext cx="952500" cy="1114425"/>
          </a:xfrm>
          <a:custGeom>
            <a:avLst/>
            <a:gdLst>
              <a:gd name="T0" fmla="*/ 14 w 600"/>
              <a:gd name="T1" fmla="*/ 464 h 702"/>
              <a:gd name="T2" fmla="*/ 21 w 600"/>
              <a:gd name="T3" fmla="*/ 466 h 702"/>
              <a:gd name="T4" fmla="*/ 31 w 600"/>
              <a:gd name="T5" fmla="*/ 460 h 702"/>
              <a:gd name="T6" fmla="*/ 38 w 600"/>
              <a:gd name="T7" fmla="*/ 443 h 702"/>
              <a:gd name="T8" fmla="*/ 31 w 600"/>
              <a:gd name="T9" fmla="*/ 432 h 702"/>
              <a:gd name="T10" fmla="*/ 21 w 600"/>
              <a:gd name="T11" fmla="*/ 423 h 702"/>
              <a:gd name="T12" fmla="*/ 25 w 600"/>
              <a:gd name="T13" fmla="*/ 408 h 702"/>
              <a:gd name="T14" fmla="*/ 27 w 600"/>
              <a:gd name="T15" fmla="*/ 394 h 702"/>
              <a:gd name="T16" fmla="*/ 46 w 600"/>
              <a:gd name="T17" fmla="*/ 372 h 702"/>
              <a:gd name="T18" fmla="*/ 53 w 600"/>
              <a:gd name="T19" fmla="*/ 355 h 702"/>
              <a:gd name="T20" fmla="*/ 57 w 600"/>
              <a:gd name="T21" fmla="*/ 330 h 702"/>
              <a:gd name="T22" fmla="*/ 68 w 600"/>
              <a:gd name="T23" fmla="*/ 317 h 702"/>
              <a:gd name="T24" fmla="*/ 98 w 600"/>
              <a:gd name="T25" fmla="*/ 298 h 702"/>
              <a:gd name="T26" fmla="*/ 80 w 600"/>
              <a:gd name="T27" fmla="*/ 276 h 702"/>
              <a:gd name="T28" fmla="*/ 78 w 600"/>
              <a:gd name="T29" fmla="*/ 259 h 702"/>
              <a:gd name="T30" fmla="*/ 74 w 600"/>
              <a:gd name="T31" fmla="*/ 244 h 702"/>
              <a:gd name="T32" fmla="*/ 66 w 600"/>
              <a:gd name="T33" fmla="*/ 221 h 702"/>
              <a:gd name="T34" fmla="*/ 68 w 600"/>
              <a:gd name="T35" fmla="*/ 198 h 702"/>
              <a:gd name="T36" fmla="*/ 78 w 600"/>
              <a:gd name="T37" fmla="*/ 174 h 702"/>
              <a:gd name="T38" fmla="*/ 76 w 600"/>
              <a:gd name="T39" fmla="*/ 153 h 702"/>
              <a:gd name="T40" fmla="*/ 76 w 600"/>
              <a:gd name="T41" fmla="*/ 129 h 702"/>
              <a:gd name="T42" fmla="*/ 83 w 600"/>
              <a:gd name="T43" fmla="*/ 115 h 702"/>
              <a:gd name="T44" fmla="*/ 80 w 600"/>
              <a:gd name="T45" fmla="*/ 91 h 702"/>
              <a:gd name="T46" fmla="*/ 98 w 600"/>
              <a:gd name="T47" fmla="*/ 85 h 702"/>
              <a:gd name="T48" fmla="*/ 112 w 600"/>
              <a:gd name="T49" fmla="*/ 89 h 702"/>
              <a:gd name="T50" fmla="*/ 121 w 600"/>
              <a:gd name="T51" fmla="*/ 104 h 702"/>
              <a:gd name="T52" fmla="*/ 136 w 600"/>
              <a:gd name="T53" fmla="*/ 98 h 702"/>
              <a:gd name="T54" fmla="*/ 159 w 600"/>
              <a:gd name="T55" fmla="*/ 0 h 702"/>
              <a:gd name="T56" fmla="*/ 362 w 600"/>
              <a:gd name="T57" fmla="*/ 34 h 702"/>
              <a:gd name="T58" fmla="*/ 600 w 600"/>
              <a:gd name="T59" fmla="*/ 66 h 702"/>
              <a:gd name="T60" fmla="*/ 519 w 600"/>
              <a:gd name="T61" fmla="*/ 702 h 702"/>
              <a:gd name="T62" fmla="*/ 330 w 600"/>
              <a:gd name="T63" fmla="*/ 677 h 702"/>
              <a:gd name="T64" fmla="*/ 21 w 600"/>
              <a:gd name="T65" fmla="*/ 500 h 702"/>
              <a:gd name="T66" fmla="*/ 2 w 600"/>
              <a:gd name="T67" fmla="*/ 479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0" h="702">
                <a:moveTo>
                  <a:pt x="12" y="464"/>
                </a:moveTo>
                <a:lnTo>
                  <a:pt x="14" y="464"/>
                </a:lnTo>
                <a:lnTo>
                  <a:pt x="19" y="464"/>
                </a:lnTo>
                <a:lnTo>
                  <a:pt x="21" y="466"/>
                </a:lnTo>
                <a:lnTo>
                  <a:pt x="29" y="466"/>
                </a:lnTo>
                <a:lnTo>
                  <a:pt x="31" y="460"/>
                </a:lnTo>
                <a:lnTo>
                  <a:pt x="38" y="455"/>
                </a:lnTo>
                <a:lnTo>
                  <a:pt x="38" y="443"/>
                </a:lnTo>
                <a:lnTo>
                  <a:pt x="38" y="436"/>
                </a:lnTo>
                <a:lnTo>
                  <a:pt x="31" y="432"/>
                </a:lnTo>
                <a:lnTo>
                  <a:pt x="23" y="430"/>
                </a:lnTo>
                <a:lnTo>
                  <a:pt x="21" y="423"/>
                </a:lnTo>
                <a:lnTo>
                  <a:pt x="25" y="415"/>
                </a:lnTo>
                <a:lnTo>
                  <a:pt x="25" y="408"/>
                </a:lnTo>
                <a:lnTo>
                  <a:pt x="23" y="400"/>
                </a:lnTo>
                <a:lnTo>
                  <a:pt x="27" y="394"/>
                </a:lnTo>
                <a:lnTo>
                  <a:pt x="34" y="387"/>
                </a:lnTo>
                <a:lnTo>
                  <a:pt x="46" y="372"/>
                </a:lnTo>
                <a:lnTo>
                  <a:pt x="49" y="364"/>
                </a:lnTo>
                <a:lnTo>
                  <a:pt x="53" y="355"/>
                </a:lnTo>
                <a:lnTo>
                  <a:pt x="55" y="342"/>
                </a:lnTo>
                <a:lnTo>
                  <a:pt x="57" y="330"/>
                </a:lnTo>
                <a:lnTo>
                  <a:pt x="63" y="325"/>
                </a:lnTo>
                <a:lnTo>
                  <a:pt x="68" y="317"/>
                </a:lnTo>
                <a:lnTo>
                  <a:pt x="93" y="304"/>
                </a:lnTo>
                <a:lnTo>
                  <a:pt x="98" y="298"/>
                </a:lnTo>
                <a:lnTo>
                  <a:pt x="93" y="291"/>
                </a:lnTo>
                <a:lnTo>
                  <a:pt x="80" y="276"/>
                </a:lnTo>
                <a:lnTo>
                  <a:pt x="80" y="268"/>
                </a:lnTo>
                <a:lnTo>
                  <a:pt x="78" y="259"/>
                </a:lnTo>
                <a:lnTo>
                  <a:pt x="76" y="253"/>
                </a:lnTo>
                <a:lnTo>
                  <a:pt x="74" y="244"/>
                </a:lnTo>
                <a:lnTo>
                  <a:pt x="66" y="227"/>
                </a:lnTo>
                <a:lnTo>
                  <a:pt x="66" y="221"/>
                </a:lnTo>
                <a:lnTo>
                  <a:pt x="68" y="215"/>
                </a:lnTo>
                <a:lnTo>
                  <a:pt x="68" y="198"/>
                </a:lnTo>
                <a:lnTo>
                  <a:pt x="76" y="191"/>
                </a:lnTo>
                <a:lnTo>
                  <a:pt x="78" y="174"/>
                </a:lnTo>
                <a:lnTo>
                  <a:pt x="74" y="161"/>
                </a:lnTo>
                <a:lnTo>
                  <a:pt x="76" y="153"/>
                </a:lnTo>
                <a:lnTo>
                  <a:pt x="78" y="142"/>
                </a:lnTo>
                <a:lnTo>
                  <a:pt x="76" y="129"/>
                </a:lnTo>
                <a:lnTo>
                  <a:pt x="78" y="121"/>
                </a:lnTo>
                <a:lnTo>
                  <a:pt x="83" y="115"/>
                </a:lnTo>
                <a:lnTo>
                  <a:pt x="76" y="100"/>
                </a:lnTo>
                <a:lnTo>
                  <a:pt x="80" y="91"/>
                </a:lnTo>
                <a:lnTo>
                  <a:pt x="89" y="85"/>
                </a:lnTo>
                <a:lnTo>
                  <a:pt x="98" y="85"/>
                </a:lnTo>
                <a:lnTo>
                  <a:pt x="104" y="89"/>
                </a:lnTo>
                <a:lnTo>
                  <a:pt x="112" y="89"/>
                </a:lnTo>
                <a:lnTo>
                  <a:pt x="119" y="95"/>
                </a:lnTo>
                <a:lnTo>
                  <a:pt x="121" y="104"/>
                </a:lnTo>
                <a:lnTo>
                  <a:pt x="127" y="106"/>
                </a:lnTo>
                <a:lnTo>
                  <a:pt x="136" y="98"/>
                </a:lnTo>
                <a:lnTo>
                  <a:pt x="144" y="87"/>
                </a:lnTo>
                <a:lnTo>
                  <a:pt x="159" y="0"/>
                </a:lnTo>
                <a:lnTo>
                  <a:pt x="240" y="14"/>
                </a:lnTo>
                <a:lnTo>
                  <a:pt x="362" y="34"/>
                </a:lnTo>
                <a:lnTo>
                  <a:pt x="479" y="51"/>
                </a:lnTo>
                <a:lnTo>
                  <a:pt x="600" y="66"/>
                </a:lnTo>
                <a:lnTo>
                  <a:pt x="519" y="698"/>
                </a:lnTo>
                <a:lnTo>
                  <a:pt x="519" y="702"/>
                </a:lnTo>
                <a:lnTo>
                  <a:pt x="472" y="696"/>
                </a:lnTo>
                <a:lnTo>
                  <a:pt x="330" y="677"/>
                </a:lnTo>
                <a:lnTo>
                  <a:pt x="208" y="609"/>
                </a:lnTo>
                <a:lnTo>
                  <a:pt x="21" y="500"/>
                </a:lnTo>
                <a:lnTo>
                  <a:pt x="0" y="487"/>
                </a:lnTo>
                <a:lnTo>
                  <a:pt x="2" y="479"/>
                </a:lnTo>
                <a:lnTo>
                  <a:pt x="12" y="464"/>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680"/>
          <p:cNvSpPr>
            <a:spLocks/>
          </p:cNvSpPr>
          <p:nvPr/>
        </p:nvSpPr>
        <p:spPr bwMode="auto">
          <a:xfrm>
            <a:off x="3151187" y="1482846"/>
            <a:ext cx="838200" cy="1358900"/>
          </a:xfrm>
          <a:custGeom>
            <a:avLst/>
            <a:gdLst>
              <a:gd name="T0" fmla="*/ 42 w 528"/>
              <a:gd name="T1" fmla="*/ 570 h 856"/>
              <a:gd name="T2" fmla="*/ 46 w 528"/>
              <a:gd name="T3" fmla="*/ 562 h 856"/>
              <a:gd name="T4" fmla="*/ 55 w 528"/>
              <a:gd name="T5" fmla="*/ 539 h 856"/>
              <a:gd name="T6" fmla="*/ 55 w 528"/>
              <a:gd name="T7" fmla="*/ 524 h 856"/>
              <a:gd name="T8" fmla="*/ 42 w 528"/>
              <a:gd name="T9" fmla="*/ 517 h 856"/>
              <a:gd name="T10" fmla="*/ 44 w 528"/>
              <a:gd name="T11" fmla="*/ 490 h 856"/>
              <a:gd name="T12" fmla="*/ 59 w 528"/>
              <a:gd name="T13" fmla="*/ 468 h 856"/>
              <a:gd name="T14" fmla="*/ 78 w 528"/>
              <a:gd name="T15" fmla="*/ 455 h 856"/>
              <a:gd name="T16" fmla="*/ 83 w 528"/>
              <a:gd name="T17" fmla="*/ 441 h 856"/>
              <a:gd name="T18" fmla="*/ 106 w 528"/>
              <a:gd name="T19" fmla="*/ 404 h 856"/>
              <a:gd name="T20" fmla="*/ 127 w 528"/>
              <a:gd name="T21" fmla="*/ 379 h 856"/>
              <a:gd name="T22" fmla="*/ 110 w 528"/>
              <a:gd name="T23" fmla="*/ 351 h 856"/>
              <a:gd name="T24" fmla="*/ 104 w 528"/>
              <a:gd name="T25" fmla="*/ 340 h 856"/>
              <a:gd name="T26" fmla="*/ 102 w 528"/>
              <a:gd name="T27" fmla="*/ 323 h 856"/>
              <a:gd name="T28" fmla="*/ 100 w 528"/>
              <a:gd name="T29" fmla="*/ 285 h 856"/>
              <a:gd name="T30" fmla="*/ 106 w 528"/>
              <a:gd name="T31" fmla="*/ 255 h 856"/>
              <a:gd name="T32" fmla="*/ 161 w 528"/>
              <a:gd name="T33" fmla="*/ 0 h 856"/>
              <a:gd name="T34" fmla="*/ 234 w 528"/>
              <a:gd name="T35" fmla="*/ 15 h 856"/>
              <a:gd name="T36" fmla="*/ 210 w 528"/>
              <a:gd name="T37" fmla="*/ 125 h 856"/>
              <a:gd name="T38" fmla="*/ 223 w 528"/>
              <a:gd name="T39" fmla="*/ 151 h 856"/>
              <a:gd name="T40" fmla="*/ 230 w 528"/>
              <a:gd name="T41" fmla="*/ 172 h 856"/>
              <a:gd name="T42" fmla="*/ 232 w 528"/>
              <a:gd name="T43" fmla="*/ 187 h 856"/>
              <a:gd name="T44" fmla="*/ 236 w 528"/>
              <a:gd name="T45" fmla="*/ 202 h 856"/>
              <a:gd name="T46" fmla="*/ 249 w 528"/>
              <a:gd name="T47" fmla="*/ 215 h 856"/>
              <a:gd name="T48" fmla="*/ 255 w 528"/>
              <a:gd name="T49" fmla="*/ 230 h 856"/>
              <a:gd name="T50" fmla="*/ 268 w 528"/>
              <a:gd name="T51" fmla="*/ 251 h 856"/>
              <a:gd name="T52" fmla="*/ 272 w 528"/>
              <a:gd name="T53" fmla="*/ 262 h 856"/>
              <a:gd name="T54" fmla="*/ 281 w 528"/>
              <a:gd name="T55" fmla="*/ 277 h 856"/>
              <a:gd name="T56" fmla="*/ 291 w 528"/>
              <a:gd name="T57" fmla="*/ 283 h 856"/>
              <a:gd name="T58" fmla="*/ 296 w 528"/>
              <a:gd name="T59" fmla="*/ 294 h 856"/>
              <a:gd name="T60" fmla="*/ 313 w 528"/>
              <a:gd name="T61" fmla="*/ 296 h 856"/>
              <a:gd name="T62" fmla="*/ 298 w 528"/>
              <a:gd name="T63" fmla="*/ 332 h 856"/>
              <a:gd name="T64" fmla="*/ 289 w 528"/>
              <a:gd name="T65" fmla="*/ 347 h 856"/>
              <a:gd name="T66" fmla="*/ 289 w 528"/>
              <a:gd name="T67" fmla="*/ 362 h 856"/>
              <a:gd name="T68" fmla="*/ 289 w 528"/>
              <a:gd name="T69" fmla="*/ 383 h 856"/>
              <a:gd name="T70" fmla="*/ 279 w 528"/>
              <a:gd name="T71" fmla="*/ 392 h 856"/>
              <a:gd name="T72" fmla="*/ 276 w 528"/>
              <a:gd name="T73" fmla="*/ 406 h 856"/>
              <a:gd name="T74" fmla="*/ 283 w 528"/>
              <a:gd name="T75" fmla="*/ 417 h 856"/>
              <a:gd name="T76" fmla="*/ 296 w 528"/>
              <a:gd name="T77" fmla="*/ 426 h 856"/>
              <a:gd name="T78" fmla="*/ 325 w 528"/>
              <a:gd name="T79" fmla="*/ 415 h 856"/>
              <a:gd name="T80" fmla="*/ 334 w 528"/>
              <a:gd name="T81" fmla="*/ 436 h 856"/>
              <a:gd name="T82" fmla="*/ 342 w 528"/>
              <a:gd name="T83" fmla="*/ 470 h 856"/>
              <a:gd name="T84" fmla="*/ 349 w 528"/>
              <a:gd name="T85" fmla="*/ 485 h 856"/>
              <a:gd name="T86" fmla="*/ 347 w 528"/>
              <a:gd name="T87" fmla="*/ 502 h 856"/>
              <a:gd name="T88" fmla="*/ 353 w 528"/>
              <a:gd name="T89" fmla="*/ 517 h 856"/>
              <a:gd name="T90" fmla="*/ 370 w 528"/>
              <a:gd name="T91" fmla="*/ 521 h 856"/>
              <a:gd name="T92" fmla="*/ 372 w 528"/>
              <a:gd name="T93" fmla="*/ 541 h 856"/>
              <a:gd name="T94" fmla="*/ 374 w 528"/>
              <a:gd name="T95" fmla="*/ 556 h 856"/>
              <a:gd name="T96" fmla="*/ 385 w 528"/>
              <a:gd name="T97" fmla="*/ 570 h 856"/>
              <a:gd name="T98" fmla="*/ 389 w 528"/>
              <a:gd name="T99" fmla="*/ 560 h 856"/>
              <a:gd name="T100" fmla="*/ 411 w 528"/>
              <a:gd name="T101" fmla="*/ 560 h 856"/>
              <a:gd name="T102" fmla="*/ 425 w 528"/>
              <a:gd name="T103" fmla="*/ 562 h 856"/>
              <a:gd name="T104" fmla="*/ 436 w 528"/>
              <a:gd name="T105" fmla="*/ 556 h 856"/>
              <a:gd name="T106" fmla="*/ 466 w 528"/>
              <a:gd name="T107" fmla="*/ 560 h 856"/>
              <a:gd name="T108" fmla="*/ 481 w 528"/>
              <a:gd name="T109" fmla="*/ 562 h 856"/>
              <a:gd name="T110" fmla="*/ 494 w 528"/>
              <a:gd name="T111" fmla="*/ 562 h 856"/>
              <a:gd name="T112" fmla="*/ 513 w 528"/>
              <a:gd name="T113" fmla="*/ 549 h 856"/>
              <a:gd name="T114" fmla="*/ 521 w 528"/>
              <a:gd name="T115" fmla="*/ 570 h 856"/>
              <a:gd name="T116" fmla="*/ 487 w 528"/>
              <a:gd name="T117" fmla="*/ 856 h 856"/>
              <a:gd name="T118" fmla="*/ 274 w 528"/>
              <a:gd name="T119" fmla="*/ 822 h 856"/>
              <a:gd name="T120" fmla="*/ 132 w 528"/>
              <a:gd name="T121" fmla="*/ 796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8" h="856">
                <a:moveTo>
                  <a:pt x="0" y="769"/>
                </a:moveTo>
                <a:lnTo>
                  <a:pt x="42" y="570"/>
                </a:lnTo>
                <a:lnTo>
                  <a:pt x="44" y="564"/>
                </a:lnTo>
                <a:lnTo>
                  <a:pt x="46" y="562"/>
                </a:lnTo>
                <a:lnTo>
                  <a:pt x="53" y="547"/>
                </a:lnTo>
                <a:lnTo>
                  <a:pt x="55" y="539"/>
                </a:lnTo>
                <a:lnTo>
                  <a:pt x="59" y="530"/>
                </a:lnTo>
                <a:lnTo>
                  <a:pt x="55" y="524"/>
                </a:lnTo>
                <a:lnTo>
                  <a:pt x="49" y="519"/>
                </a:lnTo>
                <a:lnTo>
                  <a:pt x="42" y="517"/>
                </a:lnTo>
                <a:lnTo>
                  <a:pt x="40" y="513"/>
                </a:lnTo>
                <a:lnTo>
                  <a:pt x="44" y="490"/>
                </a:lnTo>
                <a:lnTo>
                  <a:pt x="51" y="483"/>
                </a:lnTo>
                <a:lnTo>
                  <a:pt x="59" y="468"/>
                </a:lnTo>
                <a:lnTo>
                  <a:pt x="72" y="462"/>
                </a:lnTo>
                <a:lnTo>
                  <a:pt x="78" y="455"/>
                </a:lnTo>
                <a:lnTo>
                  <a:pt x="83" y="447"/>
                </a:lnTo>
                <a:lnTo>
                  <a:pt x="83" y="441"/>
                </a:lnTo>
                <a:lnTo>
                  <a:pt x="95" y="428"/>
                </a:lnTo>
                <a:lnTo>
                  <a:pt x="106" y="404"/>
                </a:lnTo>
                <a:lnTo>
                  <a:pt x="123" y="385"/>
                </a:lnTo>
                <a:lnTo>
                  <a:pt x="127" y="379"/>
                </a:lnTo>
                <a:lnTo>
                  <a:pt x="125" y="364"/>
                </a:lnTo>
                <a:lnTo>
                  <a:pt x="110" y="351"/>
                </a:lnTo>
                <a:lnTo>
                  <a:pt x="108" y="347"/>
                </a:lnTo>
                <a:lnTo>
                  <a:pt x="104" y="340"/>
                </a:lnTo>
                <a:lnTo>
                  <a:pt x="104" y="330"/>
                </a:lnTo>
                <a:lnTo>
                  <a:pt x="102" y="323"/>
                </a:lnTo>
                <a:lnTo>
                  <a:pt x="104" y="300"/>
                </a:lnTo>
                <a:lnTo>
                  <a:pt x="100" y="285"/>
                </a:lnTo>
                <a:lnTo>
                  <a:pt x="104" y="279"/>
                </a:lnTo>
                <a:lnTo>
                  <a:pt x="106" y="255"/>
                </a:lnTo>
                <a:lnTo>
                  <a:pt x="159" y="4"/>
                </a:lnTo>
                <a:lnTo>
                  <a:pt x="161" y="0"/>
                </a:lnTo>
                <a:lnTo>
                  <a:pt x="217" y="12"/>
                </a:lnTo>
                <a:lnTo>
                  <a:pt x="234" y="15"/>
                </a:lnTo>
                <a:lnTo>
                  <a:pt x="232" y="19"/>
                </a:lnTo>
                <a:lnTo>
                  <a:pt x="210" y="125"/>
                </a:lnTo>
                <a:lnTo>
                  <a:pt x="223" y="147"/>
                </a:lnTo>
                <a:lnTo>
                  <a:pt x="223" y="151"/>
                </a:lnTo>
                <a:lnTo>
                  <a:pt x="230" y="166"/>
                </a:lnTo>
                <a:lnTo>
                  <a:pt x="230" y="172"/>
                </a:lnTo>
                <a:lnTo>
                  <a:pt x="227" y="181"/>
                </a:lnTo>
                <a:lnTo>
                  <a:pt x="232" y="187"/>
                </a:lnTo>
                <a:lnTo>
                  <a:pt x="223" y="189"/>
                </a:lnTo>
                <a:lnTo>
                  <a:pt x="236" y="202"/>
                </a:lnTo>
                <a:lnTo>
                  <a:pt x="238" y="208"/>
                </a:lnTo>
                <a:lnTo>
                  <a:pt x="249" y="215"/>
                </a:lnTo>
                <a:lnTo>
                  <a:pt x="251" y="223"/>
                </a:lnTo>
                <a:lnTo>
                  <a:pt x="255" y="230"/>
                </a:lnTo>
                <a:lnTo>
                  <a:pt x="259" y="236"/>
                </a:lnTo>
                <a:lnTo>
                  <a:pt x="268" y="251"/>
                </a:lnTo>
                <a:lnTo>
                  <a:pt x="274" y="257"/>
                </a:lnTo>
                <a:lnTo>
                  <a:pt x="272" y="262"/>
                </a:lnTo>
                <a:lnTo>
                  <a:pt x="274" y="270"/>
                </a:lnTo>
                <a:lnTo>
                  <a:pt x="281" y="277"/>
                </a:lnTo>
                <a:lnTo>
                  <a:pt x="285" y="283"/>
                </a:lnTo>
                <a:lnTo>
                  <a:pt x="291" y="283"/>
                </a:lnTo>
                <a:lnTo>
                  <a:pt x="289" y="289"/>
                </a:lnTo>
                <a:lnTo>
                  <a:pt x="296" y="294"/>
                </a:lnTo>
                <a:lnTo>
                  <a:pt x="306" y="294"/>
                </a:lnTo>
                <a:lnTo>
                  <a:pt x="313" y="296"/>
                </a:lnTo>
                <a:lnTo>
                  <a:pt x="306" y="317"/>
                </a:lnTo>
                <a:lnTo>
                  <a:pt x="298" y="332"/>
                </a:lnTo>
                <a:lnTo>
                  <a:pt x="296" y="340"/>
                </a:lnTo>
                <a:lnTo>
                  <a:pt x="289" y="347"/>
                </a:lnTo>
                <a:lnTo>
                  <a:pt x="291" y="353"/>
                </a:lnTo>
                <a:lnTo>
                  <a:pt x="289" y="362"/>
                </a:lnTo>
                <a:lnTo>
                  <a:pt x="293" y="368"/>
                </a:lnTo>
                <a:lnTo>
                  <a:pt x="289" y="383"/>
                </a:lnTo>
                <a:lnTo>
                  <a:pt x="283" y="385"/>
                </a:lnTo>
                <a:lnTo>
                  <a:pt x="279" y="392"/>
                </a:lnTo>
                <a:lnTo>
                  <a:pt x="281" y="400"/>
                </a:lnTo>
                <a:lnTo>
                  <a:pt x="276" y="406"/>
                </a:lnTo>
                <a:lnTo>
                  <a:pt x="274" y="413"/>
                </a:lnTo>
                <a:lnTo>
                  <a:pt x="283" y="417"/>
                </a:lnTo>
                <a:lnTo>
                  <a:pt x="289" y="426"/>
                </a:lnTo>
                <a:lnTo>
                  <a:pt x="296" y="426"/>
                </a:lnTo>
                <a:lnTo>
                  <a:pt x="325" y="409"/>
                </a:lnTo>
                <a:lnTo>
                  <a:pt x="325" y="415"/>
                </a:lnTo>
                <a:lnTo>
                  <a:pt x="334" y="421"/>
                </a:lnTo>
                <a:lnTo>
                  <a:pt x="334" y="436"/>
                </a:lnTo>
                <a:lnTo>
                  <a:pt x="336" y="455"/>
                </a:lnTo>
                <a:lnTo>
                  <a:pt x="342" y="470"/>
                </a:lnTo>
                <a:lnTo>
                  <a:pt x="347" y="477"/>
                </a:lnTo>
                <a:lnTo>
                  <a:pt x="349" y="485"/>
                </a:lnTo>
                <a:lnTo>
                  <a:pt x="349" y="492"/>
                </a:lnTo>
                <a:lnTo>
                  <a:pt x="347" y="502"/>
                </a:lnTo>
                <a:lnTo>
                  <a:pt x="349" y="509"/>
                </a:lnTo>
                <a:lnTo>
                  <a:pt x="353" y="517"/>
                </a:lnTo>
                <a:lnTo>
                  <a:pt x="362" y="515"/>
                </a:lnTo>
                <a:lnTo>
                  <a:pt x="370" y="521"/>
                </a:lnTo>
                <a:lnTo>
                  <a:pt x="374" y="534"/>
                </a:lnTo>
                <a:lnTo>
                  <a:pt x="372" y="541"/>
                </a:lnTo>
                <a:lnTo>
                  <a:pt x="374" y="549"/>
                </a:lnTo>
                <a:lnTo>
                  <a:pt x="374" y="556"/>
                </a:lnTo>
                <a:lnTo>
                  <a:pt x="379" y="562"/>
                </a:lnTo>
                <a:lnTo>
                  <a:pt x="385" y="570"/>
                </a:lnTo>
                <a:lnTo>
                  <a:pt x="387" y="568"/>
                </a:lnTo>
                <a:lnTo>
                  <a:pt x="389" y="560"/>
                </a:lnTo>
                <a:lnTo>
                  <a:pt x="396" y="558"/>
                </a:lnTo>
                <a:lnTo>
                  <a:pt x="411" y="560"/>
                </a:lnTo>
                <a:lnTo>
                  <a:pt x="419" y="562"/>
                </a:lnTo>
                <a:lnTo>
                  <a:pt x="425" y="562"/>
                </a:lnTo>
                <a:lnTo>
                  <a:pt x="432" y="556"/>
                </a:lnTo>
                <a:lnTo>
                  <a:pt x="436" y="556"/>
                </a:lnTo>
                <a:lnTo>
                  <a:pt x="451" y="560"/>
                </a:lnTo>
                <a:lnTo>
                  <a:pt x="466" y="560"/>
                </a:lnTo>
                <a:lnTo>
                  <a:pt x="472" y="564"/>
                </a:lnTo>
                <a:lnTo>
                  <a:pt x="481" y="562"/>
                </a:lnTo>
                <a:lnTo>
                  <a:pt x="494" y="566"/>
                </a:lnTo>
                <a:lnTo>
                  <a:pt x="494" y="562"/>
                </a:lnTo>
                <a:lnTo>
                  <a:pt x="506" y="547"/>
                </a:lnTo>
                <a:lnTo>
                  <a:pt x="513" y="549"/>
                </a:lnTo>
                <a:lnTo>
                  <a:pt x="517" y="562"/>
                </a:lnTo>
                <a:lnTo>
                  <a:pt x="521" y="570"/>
                </a:lnTo>
                <a:lnTo>
                  <a:pt x="528" y="577"/>
                </a:lnTo>
                <a:lnTo>
                  <a:pt x="487" y="856"/>
                </a:lnTo>
                <a:lnTo>
                  <a:pt x="391" y="843"/>
                </a:lnTo>
                <a:lnTo>
                  <a:pt x="274" y="822"/>
                </a:lnTo>
                <a:lnTo>
                  <a:pt x="242" y="818"/>
                </a:lnTo>
                <a:lnTo>
                  <a:pt x="132" y="796"/>
                </a:lnTo>
                <a:lnTo>
                  <a:pt x="0" y="769"/>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681"/>
          <p:cNvSpPr>
            <a:spLocks/>
          </p:cNvSpPr>
          <p:nvPr/>
        </p:nvSpPr>
        <p:spPr bwMode="auto">
          <a:xfrm>
            <a:off x="3151187" y="1482846"/>
            <a:ext cx="838200" cy="1358900"/>
          </a:xfrm>
          <a:custGeom>
            <a:avLst/>
            <a:gdLst>
              <a:gd name="T0" fmla="*/ 42 w 528"/>
              <a:gd name="T1" fmla="*/ 570 h 856"/>
              <a:gd name="T2" fmla="*/ 46 w 528"/>
              <a:gd name="T3" fmla="*/ 562 h 856"/>
              <a:gd name="T4" fmla="*/ 55 w 528"/>
              <a:gd name="T5" fmla="*/ 539 h 856"/>
              <a:gd name="T6" fmla="*/ 55 w 528"/>
              <a:gd name="T7" fmla="*/ 524 h 856"/>
              <a:gd name="T8" fmla="*/ 42 w 528"/>
              <a:gd name="T9" fmla="*/ 517 h 856"/>
              <a:gd name="T10" fmla="*/ 44 w 528"/>
              <a:gd name="T11" fmla="*/ 490 h 856"/>
              <a:gd name="T12" fmla="*/ 59 w 528"/>
              <a:gd name="T13" fmla="*/ 468 h 856"/>
              <a:gd name="T14" fmla="*/ 78 w 528"/>
              <a:gd name="T15" fmla="*/ 455 h 856"/>
              <a:gd name="T16" fmla="*/ 83 w 528"/>
              <a:gd name="T17" fmla="*/ 441 h 856"/>
              <a:gd name="T18" fmla="*/ 106 w 528"/>
              <a:gd name="T19" fmla="*/ 404 h 856"/>
              <a:gd name="T20" fmla="*/ 127 w 528"/>
              <a:gd name="T21" fmla="*/ 379 h 856"/>
              <a:gd name="T22" fmla="*/ 110 w 528"/>
              <a:gd name="T23" fmla="*/ 351 h 856"/>
              <a:gd name="T24" fmla="*/ 104 w 528"/>
              <a:gd name="T25" fmla="*/ 340 h 856"/>
              <a:gd name="T26" fmla="*/ 102 w 528"/>
              <a:gd name="T27" fmla="*/ 323 h 856"/>
              <a:gd name="T28" fmla="*/ 100 w 528"/>
              <a:gd name="T29" fmla="*/ 285 h 856"/>
              <a:gd name="T30" fmla="*/ 106 w 528"/>
              <a:gd name="T31" fmla="*/ 255 h 856"/>
              <a:gd name="T32" fmla="*/ 161 w 528"/>
              <a:gd name="T33" fmla="*/ 0 h 856"/>
              <a:gd name="T34" fmla="*/ 234 w 528"/>
              <a:gd name="T35" fmla="*/ 15 h 856"/>
              <a:gd name="T36" fmla="*/ 210 w 528"/>
              <a:gd name="T37" fmla="*/ 125 h 856"/>
              <a:gd name="T38" fmla="*/ 223 w 528"/>
              <a:gd name="T39" fmla="*/ 151 h 856"/>
              <a:gd name="T40" fmla="*/ 230 w 528"/>
              <a:gd name="T41" fmla="*/ 172 h 856"/>
              <a:gd name="T42" fmla="*/ 232 w 528"/>
              <a:gd name="T43" fmla="*/ 187 h 856"/>
              <a:gd name="T44" fmla="*/ 236 w 528"/>
              <a:gd name="T45" fmla="*/ 202 h 856"/>
              <a:gd name="T46" fmla="*/ 249 w 528"/>
              <a:gd name="T47" fmla="*/ 215 h 856"/>
              <a:gd name="T48" fmla="*/ 255 w 528"/>
              <a:gd name="T49" fmla="*/ 230 h 856"/>
              <a:gd name="T50" fmla="*/ 268 w 528"/>
              <a:gd name="T51" fmla="*/ 251 h 856"/>
              <a:gd name="T52" fmla="*/ 272 w 528"/>
              <a:gd name="T53" fmla="*/ 262 h 856"/>
              <a:gd name="T54" fmla="*/ 281 w 528"/>
              <a:gd name="T55" fmla="*/ 277 h 856"/>
              <a:gd name="T56" fmla="*/ 291 w 528"/>
              <a:gd name="T57" fmla="*/ 283 h 856"/>
              <a:gd name="T58" fmla="*/ 296 w 528"/>
              <a:gd name="T59" fmla="*/ 294 h 856"/>
              <a:gd name="T60" fmla="*/ 313 w 528"/>
              <a:gd name="T61" fmla="*/ 296 h 856"/>
              <a:gd name="T62" fmla="*/ 298 w 528"/>
              <a:gd name="T63" fmla="*/ 332 h 856"/>
              <a:gd name="T64" fmla="*/ 289 w 528"/>
              <a:gd name="T65" fmla="*/ 347 h 856"/>
              <a:gd name="T66" fmla="*/ 289 w 528"/>
              <a:gd name="T67" fmla="*/ 362 h 856"/>
              <a:gd name="T68" fmla="*/ 289 w 528"/>
              <a:gd name="T69" fmla="*/ 383 h 856"/>
              <a:gd name="T70" fmla="*/ 279 w 528"/>
              <a:gd name="T71" fmla="*/ 392 h 856"/>
              <a:gd name="T72" fmla="*/ 276 w 528"/>
              <a:gd name="T73" fmla="*/ 406 h 856"/>
              <a:gd name="T74" fmla="*/ 283 w 528"/>
              <a:gd name="T75" fmla="*/ 417 h 856"/>
              <a:gd name="T76" fmla="*/ 296 w 528"/>
              <a:gd name="T77" fmla="*/ 426 h 856"/>
              <a:gd name="T78" fmla="*/ 325 w 528"/>
              <a:gd name="T79" fmla="*/ 415 h 856"/>
              <a:gd name="T80" fmla="*/ 334 w 528"/>
              <a:gd name="T81" fmla="*/ 436 h 856"/>
              <a:gd name="T82" fmla="*/ 342 w 528"/>
              <a:gd name="T83" fmla="*/ 470 h 856"/>
              <a:gd name="T84" fmla="*/ 349 w 528"/>
              <a:gd name="T85" fmla="*/ 485 h 856"/>
              <a:gd name="T86" fmla="*/ 347 w 528"/>
              <a:gd name="T87" fmla="*/ 502 h 856"/>
              <a:gd name="T88" fmla="*/ 353 w 528"/>
              <a:gd name="T89" fmla="*/ 517 h 856"/>
              <a:gd name="T90" fmla="*/ 370 w 528"/>
              <a:gd name="T91" fmla="*/ 521 h 856"/>
              <a:gd name="T92" fmla="*/ 372 w 528"/>
              <a:gd name="T93" fmla="*/ 541 h 856"/>
              <a:gd name="T94" fmla="*/ 374 w 528"/>
              <a:gd name="T95" fmla="*/ 556 h 856"/>
              <a:gd name="T96" fmla="*/ 385 w 528"/>
              <a:gd name="T97" fmla="*/ 570 h 856"/>
              <a:gd name="T98" fmla="*/ 389 w 528"/>
              <a:gd name="T99" fmla="*/ 560 h 856"/>
              <a:gd name="T100" fmla="*/ 411 w 528"/>
              <a:gd name="T101" fmla="*/ 560 h 856"/>
              <a:gd name="T102" fmla="*/ 425 w 528"/>
              <a:gd name="T103" fmla="*/ 562 h 856"/>
              <a:gd name="T104" fmla="*/ 436 w 528"/>
              <a:gd name="T105" fmla="*/ 556 h 856"/>
              <a:gd name="T106" fmla="*/ 466 w 528"/>
              <a:gd name="T107" fmla="*/ 560 h 856"/>
              <a:gd name="T108" fmla="*/ 481 w 528"/>
              <a:gd name="T109" fmla="*/ 562 h 856"/>
              <a:gd name="T110" fmla="*/ 494 w 528"/>
              <a:gd name="T111" fmla="*/ 562 h 856"/>
              <a:gd name="T112" fmla="*/ 513 w 528"/>
              <a:gd name="T113" fmla="*/ 549 h 856"/>
              <a:gd name="T114" fmla="*/ 521 w 528"/>
              <a:gd name="T115" fmla="*/ 570 h 856"/>
              <a:gd name="T116" fmla="*/ 487 w 528"/>
              <a:gd name="T117" fmla="*/ 856 h 856"/>
              <a:gd name="T118" fmla="*/ 274 w 528"/>
              <a:gd name="T119" fmla="*/ 822 h 856"/>
              <a:gd name="T120" fmla="*/ 132 w 528"/>
              <a:gd name="T121" fmla="*/ 796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8" h="856">
                <a:moveTo>
                  <a:pt x="0" y="769"/>
                </a:moveTo>
                <a:lnTo>
                  <a:pt x="42" y="570"/>
                </a:lnTo>
                <a:lnTo>
                  <a:pt x="44" y="564"/>
                </a:lnTo>
                <a:lnTo>
                  <a:pt x="46" y="562"/>
                </a:lnTo>
                <a:lnTo>
                  <a:pt x="53" y="547"/>
                </a:lnTo>
                <a:lnTo>
                  <a:pt x="55" y="539"/>
                </a:lnTo>
                <a:lnTo>
                  <a:pt x="59" y="530"/>
                </a:lnTo>
                <a:lnTo>
                  <a:pt x="55" y="524"/>
                </a:lnTo>
                <a:lnTo>
                  <a:pt x="49" y="519"/>
                </a:lnTo>
                <a:lnTo>
                  <a:pt x="42" y="517"/>
                </a:lnTo>
                <a:lnTo>
                  <a:pt x="40" y="513"/>
                </a:lnTo>
                <a:lnTo>
                  <a:pt x="44" y="490"/>
                </a:lnTo>
                <a:lnTo>
                  <a:pt x="51" y="483"/>
                </a:lnTo>
                <a:lnTo>
                  <a:pt x="59" y="468"/>
                </a:lnTo>
                <a:lnTo>
                  <a:pt x="72" y="462"/>
                </a:lnTo>
                <a:lnTo>
                  <a:pt x="78" y="455"/>
                </a:lnTo>
                <a:lnTo>
                  <a:pt x="83" y="447"/>
                </a:lnTo>
                <a:lnTo>
                  <a:pt x="83" y="441"/>
                </a:lnTo>
                <a:lnTo>
                  <a:pt x="95" y="428"/>
                </a:lnTo>
                <a:lnTo>
                  <a:pt x="106" y="404"/>
                </a:lnTo>
                <a:lnTo>
                  <a:pt x="123" y="385"/>
                </a:lnTo>
                <a:lnTo>
                  <a:pt x="127" y="379"/>
                </a:lnTo>
                <a:lnTo>
                  <a:pt x="125" y="364"/>
                </a:lnTo>
                <a:lnTo>
                  <a:pt x="110" y="351"/>
                </a:lnTo>
                <a:lnTo>
                  <a:pt x="108" y="347"/>
                </a:lnTo>
                <a:lnTo>
                  <a:pt x="104" y="340"/>
                </a:lnTo>
                <a:lnTo>
                  <a:pt x="104" y="330"/>
                </a:lnTo>
                <a:lnTo>
                  <a:pt x="102" y="323"/>
                </a:lnTo>
                <a:lnTo>
                  <a:pt x="104" y="300"/>
                </a:lnTo>
                <a:lnTo>
                  <a:pt x="100" y="285"/>
                </a:lnTo>
                <a:lnTo>
                  <a:pt x="104" y="279"/>
                </a:lnTo>
                <a:lnTo>
                  <a:pt x="106" y="255"/>
                </a:lnTo>
                <a:lnTo>
                  <a:pt x="159" y="4"/>
                </a:lnTo>
                <a:lnTo>
                  <a:pt x="161" y="0"/>
                </a:lnTo>
                <a:lnTo>
                  <a:pt x="217" y="12"/>
                </a:lnTo>
                <a:lnTo>
                  <a:pt x="234" y="15"/>
                </a:lnTo>
                <a:lnTo>
                  <a:pt x="232" y="19"/>
                </a:lnTo>
                <a:lnTo>
                  <a:pt x="210" y="125"/>
                </a:lnTo>
                <a:lnTo>
                  <a:pt x="223" y="147"/>
                </a:lnTo>
                <a:lnTo>
                  <a:pt x="223" y="151"/>
                </a:lnTo>
                <a:lnTo>
                  <a:pt x="230" y="166"/>
                </a:lnTo>
                <a:lnTo>
                  <a:pt x="230" y="172"/>
                </a:lnTo>
                <a:lnTo>
                  <a:pt x="227" y="181"/>
                </a:lnTo>
                <a:lnTo>
                  <a:pt x="232" y="187"/>
                </a:lnTo>
                <a:lnTo>
                  <a:pt x="223" y="189"/>
                </a:lnTo>
                <a:lnTo>
                  <a:pt x="236" y="202"/>
                </a:lnTo>
                <a:lnTo>
                  <a:pt x="238" y="208"/>
                </a:lnTo>
                <a:lnTo>
                  <a:pt x="249" y="215"/>
                </a:lnTo>
                <a:lnTo>
                  <a:pt x="251" y="223"/>
                </a:lnTo>
                <a:lnTo>
                  <a:pt x="255" y="230"/>
                </a:lnTo>
                <a:lnTo>
                  <a:pt x="259" y="236"/>
                </a:lnTo>
                <a:lnTo>
                  <a:pt x="268" y="251"/>
                </a:lnTo>
                <a:lnTo>
                  <a:pt x="274" y="257"/>
                </a:lnTo>
                <a:lnTo>
                  <a:pt x="272" y="262"/>
                </a:lnTo>
                <a:lnTo>
                  <a:pt x="274" y="270"/>
                </a:lnTo>
                <a:lnTo>
                  <a:pt x="281" y="277"/>
                </a:lnTo>
                <a:lnTo>
                  <a:pt x="285" y="283"/>
                </a:lnTo>
                <a:lnTo>
                  <a:pt x="291" y="283"/>
                </a:lnTo>
                <a:lnTo>
                  <a:pt x="289" y="289"/>
                </a:lnTo>
                <a:lnTo>
                  <a:pt x="296" y="294"/>
                </a:lnTo>
                <a:lnTo>
                  <a:pt x="306" y="294"/>
                </a:lnTo>
                <a:lnTo>
                  <a:pt x="313" y="296"/>
                </a:lnTo>
                <a:lnTo>
                  <a:pt x="306" y="317"/>
                </a:lnTo>
                <a:lnTo>
                  <a:pt x="298" y="332"/>
                </a:lnTo>
                <a:lnTo>
                  <a:pt x="296" y="340"/>
                </a:lnTo>
                <a:lnTo>
                  <a:pt x="289" y="347"/>
                </a:lnTo>
                <a:lnTo>
                  <a:pt x="291" y="353"/>
                </a:lnTo>
                <a:lnTo>
                  <a:pt x="289" y="362"/>
                </a:lnTo>
                <a:lnTo>
                  <a:pt x="293" y="368"/>
                </a:lnTo>
                <a:lnTo>
                  <a:pt x="289" y="383"/>
                </a:lnTo>
                <a:lnTo>
                  <a:pt x="283" y="385"/>
                </a:lnTo>
                <a:lnTo>
                  <a:pt x="279" y="392"/>
                </a:lnTo>
                <a:lnTo>
                  <a:pt x="281" y="400"/>
                </a:lnTo>
                <a:lnTo>
                  <a:pt x="276" y="406"/>
                </a:lnTo>
                <a:lnTo>
                  <a:pt x="274" y="413"/>
                </a:lnTo>
                <a:lnTo>
                  <a:pt x="283" y="417"/>
                </a:lnTo>
                <a:lnTo>
                  <a:pt x="289" y="426"/>
                </a:lnTo>
                <a:lnTo>
                  <a:pt x="296" y="426"/>
                </a:lnTo>
                <a:lnTo>
                  <a:pt x="325" y="409"/>
                </a:lnTo>
                <a:lnTo>
                  <a:pt x="325" y="415"/>
                </a:lnTo>
                <a:lnTo>
                  <a:pt x="334" y="421"/>
                </a:lnTo>
                <a:lnTo>
                  <a:pt x="334" y="436"/>
                </a:lnTo>
                <a:lnTo>
                  <a:pt x="336" y="455"/>
                </a:lnTo>
                <a:lnTo>
                  <a:pt x="342" y="470"/>
                </a:lnTo>
                <a:lnTo>
                  <a:pt x="347" y="477"/>
                </a:lnTo>
                <a:lnTo>
                  <a:pt x="349" y="485"/>
                </a:lnTo>
                <a:lnTo>
                  <a:pt x="349" y="492"/>
                </a:lnTo>
                <a:lnTo>
                  <a:pt x="347" y="502"/>
                </a:lnTo>
                <a:lnTo>
                  <a:pt x="349" y="509"/>
                </a:lnTo>
                <a:lnTo>
                  <a:pt x="353" y="517"/>
                </a:lnTo>
                <a:lnTo>
                  <a:pt x="362" y="515"/>
                </a:lnTo>
                <a:lnTo>
                  <a:pt x="370" y="521"/>
                </a:lnTo>
                <a:lnTo>
                  <a:pt x="374" y="534"/>
                </a:lnTo>
                <a:lnTo>
                  <a:pt x="372" y="541"/>
                </a:lnTo>
                <a:lnTo>
                  <a:pt x="374" y="549"/>
                </a:lnTo>
                <a:lnTo>
                  <a:pt x="374" y="556"/>
                </a:lnTo>
                <a:lnTo>
                  <a:pt x="379" y="562"/>
                </a:lnTo>
                <a:lnTo>
                  <a:pt x="385" y="570"/>
                </a:lnTo>
                <a:lnTo>
                  <a:pt x="387" y="568"/>
                </a:lnTo>
                <a:lnTo>
                  <a:pt x="389" y="560"/>
                </a:lnTo>
                <a:lnTo>
                  <a:pt x="396" y="558"/>
                </a:lnTo>
                <a:lnTo>
                  <a:pt x="411" y="560"/>
                </a:lnTo>
                <a:lnTo>
                  <a:pt x="419" y="562"/>
                </a:lnTo>
                <a:lnTo>
                  <a:pt x="425" y="562"/>
                </a:lnTo>
                <a:lnTo>
                  <a:pt x="432" y="556"/>
                </a:lnTo>
                <a:lnTo>
                  <a:pt x="436" y="556"/>
                </a:lnTo>
                <a:lnTo>
                  <a:pt x="451" y="560"/>
                </a:lnTo>
                <a:lnTo>
                  <a:pt x="466" y="560"/>
                </a:lnTo>
                <a:lnTo>
                  <a:pt x="472" y="564"/>
                </a:lnTo>
                <a:lnTo>
                  <a:pt x="481" y="562"/>
                </a:lnTo>
                <a:lnTo>
                  <a:pt x="494" y="566"/>
                </a:lnTo>
                <a:lnTo>
                  <a:pt x="494" y="562"/>
                </a:lnTo>
                <a:lnTo>
                  <a:pt x="506" y="547"/>
                </a:lnTo>
                <a:lnTo>
                  <a:pt x="513" y="549"/>
                </a:lnTo>
                <a:lnTo>
                  <a:pt x="517" y="562"/>
                </a:lnTo>
                <a:lnTo>
                  <a:pt x="521" y="570"/>
                </a:lnTo>
                <a:lnTo>
                  <a:pt x="528" y="577"/>
                </a:lnTo>
                <a:lnTo>
                  <a:pt x="487" y="856"/>
                </a:lnTo>
                <a:lnTo>
                  <a:pt x="391" y="843"/>
                </a:lnTo>
                <a:lnTo>
                  <a:pt x="274" y="822"/>
                </a:lnTo>
                <a:lnTo>
                  <a:pt x="242" y="818"/>
                </a:lnTo>
                <a:lnTo>
                  <a:pt x="132" y="796"/>
                </a:lnTo>
                <a:lnTo>
                  <a:pt x="0" y="769"/>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682"/>
          <p:cNvSpPr>
            <a:spLocks/>
          </p:cNvSpPr>
          <p:nvPr/>
        </p:nvSpPr>
        <p:spPr bwMode="auto">
          <a:xfrm>
            <a:off x="3376612" y="2781421"/>
            <a:ext cx="787400" cy="990600"/>
          </a:xfrm>
          <a:custGeom>
            <a:avLst/>
            <a:gdLst>
              <a:gd name="T0" fmla="*/ 0 w 496"/>
              <a:gd name="T1" fmla="*/ 558 h 624"/>
              <a:gd name="T2" fmla="*/ 100 w 496"/>
              <a:gd name="T3" fmla="*/ 0 h 624"/>
              <a:gd name="T4" fmla="*/ 132 w 496"/>
              <a:gd name="T5" fmla="*/ 4 h 624"/>
              <a:gd name="T6" fmla="*/ 249 w 496"/>
              <a:gd name="T7" fmla="*/ 25 h 624"/>
              <a:gd name="T8" fmla="*/ 345 w 496"/>
              <a:gd name="T9" fmla="*/ 38 h 624"/>
              <a:gd name="T10" fmla="*/ 328 w 496"/>
              <a:gd name="T11" fmla="*/ 151 h 624"/>
              <a:gd name="T12" fmla="*/ 496 w 496"/>
              <a:gd name="T13" fmla="*/ 174 h 624"/>
              <a:gd name="T14" fmla="*/ 441 w 496"/>
              <a:gd name="T15" fmla="*/ 624 h 624"/>
              <a:gd name="T16" fmla="*/ 320 w 496"/>
              <a:gd name="T17" fmla="*/ 609 h 624"/>
              <a:gd name="T18" fmla="*/ 203 w 496"/>
              <a:gd name="T19" fmla="*/ 592 h 624"/>
              <a:gd name="T20" fmla="*/ 81 w 496"/>
              <a:gd name="T21" fmla="*/ 572 h 624"/>
              <a:gd name="T22" fmla="*/ 0 w 496"/>
              <a:gd name="T23" fmla="*/ 55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6" h="624">
                <a:moveTo>
                  <a:pt x="0" y="558"/>
                </a:moveTo>
                <a:lnTo>
                  <a:pt x="100" y="0"/>
                </a:lnTo>
                <a:lnTo>
                  <a:pt x="132" y="4"/>
                </a:lnTo>
                <a:lnTo>
                  <a:pt x="249" y="25"/>
                </a:lnTo>
                <a:lnTo>
                  <a:pt x="345" y="38"/>
                </a:lnTo>
                <a:lnTo>
                  <a:pt x="328" y="151"/>
                </a:lnTo>
                <a:lnTo>
                  <a:pt x="496" y="174"/>
                </a:lnTo>
                <a:lnTo>
                  <a:pt x="441" y="624"/>
                </a:lnTo>
                <a:lnTo>
                  <a:pt x="320" y="609"/>
                </a:lnTo>
                <a:lnTo>
                  <a:pt x="203" y="592"/>
                </a:lnTo>
                <a:lnTo>
                  <a:pt x="81" y="572"/>
                </a:lnTo>
                <a:lnTo>
                  <a:pt x="0" y="558"/>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683"/>
          <p:cNvSpPr>
            <a:spLocks/>
          </p:cNvSpPr>
          <p:nvPr/>
        </p:nvSpPr>
        <p:spPr bwMode="auto">
          <a:xfrm>
            <a:off x="3376612" y="2781421"/>
            <a:ext cx="787400" cy="990600"/>
          </a:xfrm>
          <a:custGeom>
            <a:avLst/>
            <a:gdLst>
              <a:gd name="T0" fmla="*/ 0 w 496"/>
              <a:gd name="T1" fmla="*/ 558 h 624"/>
              <a:gd name="T2" fmla="*/ 100 w 496"/>
              <a:gd name="T3" fmla="*/ 0 h 624"/>
              <a:gd name="T4" fmla="*/ 132 w 496"/>
              <a:gd name="T5" fmla="*/ 4 h 624"/>
              <a:gd name="T6" fmla="*/ 249 w 496"/>
              <a:gd name="T7" fmla="*/ 25 h 624"/>
              <a:gd name="T8" fmla="*/ 345 w 496"/>
              <a:gd name="T9" fmla="*/ 38 h 624"/>
              <a:gd name="T10" fmla="*/ 328 w 496"/>
              <a:gd name="T11" fmla="*/ 151 h 624"/>
              <a:gd name="T12" fmla="*/ 496 w 496"/>
              <a:gd name="T13" fmla="*/ 174 h 624"/>
              <a:gd name="T14" fmla="*/ 441 w 496"/>
              <a:gd name="T15" fmla="*/ 624 h 624"/>
              <a:gd name="T16" fmla="*/ 320 w 496"/>
              <a:gd name="T17" fmla="*/ 609 h 624"/>
              <a:gd name="T18" fmla="*/ 203 w 496"/>
              <a:gd name="T19" fmla="*/ 592 h 624"/>
              <a:gd name="T20" fmla="*/ 81 w 496"/>
              <a:gd name="T21" fmla="*/ 572 h 624"/>
              <a:gd name="T22" fmla="*/ 0 w 496"/>
              <a:gd name="T23" fmla="*/ 55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6" h="624">
                <a:moveTo>
                  <a:pt x="0" y="558"/>
                </a:moveTo>
                <a:lnTo>
                  <a:pt x="100" y="0"/>
                </a:lnTo>
                <a:lnTo>
                  <a:pt x="132" y="4"/>
                </a:lnTo>
                <a:lnTo>
                  <a:pt x="249" y="25"/>
                </a:lnTo>
                <a:lnTo>
                  <a:pt x="345" y="38"/>
                </a:lnTo>
                <a:lnTo>
                  <a:pt x="328" y="151"/>
                </a:lnTo>
                <a:lnTo>
                  <a:pt x="496" y="174"/>
                </a:lnTo>
                <a:lnTo>
                  <a:pt x="441" y="624"/>
                </a:lnTo>
                <a:lnTo>
                  <a:pt x="320" y="609"/>
                </a:lnTo>
                <a:lnTo>
                  <a:pt x="203" y="592"/>
                </a:lnTo>
                <a:lnTo>
                  <a:pt x="81" y="572"/>
                </a:lnTo>
                <a:lnTo>
                  <a:pt x="0" y="558"/>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684"/>
          <p:cNvSpPr>
            <a:spLocks/>
          </p:cNvSpPr>
          <p:nvPr/>
        </p:nvSpPr>
        <p:spPr bwMode="auto">
          <a:xfrm>
            <a:off x="3484563" y="1506659"/>
            <a:ext cx="1450975" cy="901700"/>
          </a:xfrm>
          <a:custGeom>
            <a:avLst/>
            <a:gdLst>
              <a:gd name="T0" fmla="*/ 20 w 914"/>
              <a:gd name="T1" fmla="*/ 157 h 568"/>
              <a:gd name="T2" fmla="*/ 13 w 914"/>
              <a:gd name="T3" fmla="*/ 136 h 568"/>
              <a:gd name="T4" fmla="*/ 0 w 914"/>
              <a:gd name="T5" fmla="*/ 110 h 568"/>
              <a:gd name="T6" fmla="*/ 24 w 914"/>
              <a:gd name="T7" fmla="*/ 0 h 568"/>
              <a:gd name="T8" fmla="*/ 324 w 914"/>
              <a:gd name="T9" fmla="*/ 55 h 568"/>
              <a:gd name="T10" fmla="*/ 601 w 914"/>
              <a:gd name="T11" fmla="*/ 91 h 568"/>
              <a:gd name="T12" fmla="*/ 861 w 914"/>
              <a:gd name="T13" fmla="*/ 119 h 568"/>
              <a:gd name="T14" fmla="*/ 914 w 914"/>
              <a:gd name="T15" fmla="*/ 125 h 568"/>
              <a:gd name="T16" fmla="*/ 884 w 914"/>
              <a:gd name="T17" fmla="*/ 560 h 568"/>
              <a:gd name="T18" fmla="*/ 775 w 914"/>
              <a:gd name="T19" fmla="*/ 560 h 568"/>
              <a:gd name="T20" fmla="*/ 477 w 914"/>
              <a:gd name="T21" fmla="*/ 528 h 568"/>
              <a:gd name="T22" fmla="*/ 326 w 914"/>
              <a:gd name="T23" fmla="*/ 513 h 568"/>
              <a:gd name="T24" fmla="*/ 311 w 914"/>
              <a:gd name="T25" fmla="*/ 555 h 568"/>
              <a:gd name="T26" fmla="*/ 303 w 914"/>
              <a:gd name="T27" fmla="*/ 534 h 568"/>
              <a:gd name="T28" fmla="*/ 284 w 914"/>
              <a:gd name="T29" fmla="*/ 547 h 568"/>
              <a:gd name="T30" fmla="*/ 271 w 914"/>
              <a:gd name="T31" fmla="*/ 547 h 568"/>
              <a:gd name="T32" fmla="*/ 256 w 914"/>
              <a:gd name="T33" fmla="*/ 545 h 568"/>
              <a:gd name="T34" fmla="*/ 226 w 914"/>
              <a:gd name="T35" fmla="*/ 541 h 568"/>
              <a:gd name="T36" fmla="*/ 215 w 914"/>
              <a:gd name="T37" fmla="*/ 547 h 568"/>
              <a:gd name="T38" fmla="*/ 201 w 914"/>
              <a:gd name="T39" fmla="*/ 545 h 568"/>
              <a:gd name="T40" fmla="*/ 179 w 914"/>
              <a:gd name="T41" fmla="*/ 545 h 568"/>
              <a:gd name="T42" fmla="*/ 175 w 914"/>
              <a:gd name="T43" fmla="*/ 555 h 568"/>
              <a:gd name="T44" fmla="*/ 164 w 914"/>
              <a:gd name="T45" fmla="*/ 541 h 568"/>
              <a:gd name="T46" fmla="*/ 162 w 914"/>
              <a:gd name="T47" fmla="*/ 526 h 568"/>
              <a:gd name="T48" fmla="*/ 160 w 914"/>
              <a:gd name="T49" fmla="*/ 506 h 568"/>
              <a:gd name="T50" fmla="*/ 143 w 914"/>
              <a:gd name="T51" fmla="*/ 502 h 568"/>
              <a:gd name="T52" fmla="*/ 137 w 914"/>
              <a:gd name="T53" fmla="*/ 487 h 568"/>
              <a:gd name="T54" fmla="*/ 139 w 914"/>
              <a:gd name="T55" fmla="*/ 470 h 568"/>
              <a:gd name="T56" fmla="*/ 132 w 914"/>
              <a:gd name="T57" fmla="*/ 455 h 568"/>
              <a:gd name="T58" fmla="*/ 124 w 914"/>
              <a:gd name="T59" fmla="*/ 421 h 568"/>
              <a:gd name="T60" fmla="*/ 115 w 914"/>
              <a:gd name="T61" fmla="*/ 400 h 568"/>
              <a:gd name="T62" fmla="*/ 86 w 914"/>
              <a:gd name="T63" fmla="*/ 411 h 568"/>
              <a:gd name="T64" fmla="*/ 73 w 914"/>
              <a:gd name="T65" fmla="*/ 402 h 568"/>
              <a:gd name="T66" fmla="*/ 66 w 914"/>
              <a:gd name="T67" fmla="*/ 391 h 568"/>
              <a:gd name="T68" fmla="*/ 69 w 914"/>
              <a:gd name="T69" fmla="*/ 377 h 568"/>
              <a:gd name="T70" fmla="*/ 79 w 914"/>
              <a:gd name="T71" fmla="*/ 368 h 568"/>
              <a:gd name="T72" fmla="*/ 79 w 914"/>
              <a:gd name="T73" fmla="*/ 347 h 568"/>
              <a:gd name="T74" fmla="*/ 79 w 914"/>
              <a:gd name="T75" fmla="*/ 332 h 568"/>
              <a:gd name="T76" fmla="*/ 88 w 914"/>
              <a:gd name="T77" fmla="*/ 317 h 568"/>
              <a:gd name="T78" fmla="*/ 103 w 914"/>
              <a:gd name="T79" fmla="*/ 281 h 568"/>
              <a:gd name="T80" fmla="*/ 86 w 914"/>
              <a:gd name="T81" fmla="*/ 279 h 568"/>
              <a:gd name="T82" fmla="*/ 81 w 914"/>
              <a:gd name="T83" fmla="*/ 268 h 568"/>
              <a:gd name="T84" fmla="*/ 71 w 914"/>
              <a:gd name="T85" fmla="*/ 262 h 568"/>
              <a:gd name="T86" fmla="*/ 62 w 914"/>
              <a:gd name="T87" fmla="*/ 247 h 568"/>
              <a:gd name="T88" fmla="*/ 58 w 914"/>
              <a:gd name="T89" fmla="*/ 236 h 568"/>
              <a:gd name="T90" fmla="*/ 45 w 914"/>
              <a:gd name="T91" fmla="*/ 215 h 568"/>
              <a:gd name="T92" fmla="*/ 39 w 914"/>
              <a:gd name="T93" fmla="*/ 200 h 568"/>
              <a:gd name="T94" fmla="*/ 26 w 914"/>
              <a:gd name="T95" fmla="*/ 187 h 568"/>
              <a:gd name="T96" fmla="*/ 22 w 914"/>
              <a:gd name="T97" fmla="*/ 172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4" h="568">
                <a:moveTo>
                  <a:pt x="17" y="166"/>
                </a:moveTo>
                <a:lnTo>
                  <a:pt x="20" y="157"/>
                </a:lnTo>
                <a:lnTo>
                  <a:pt x="20" y="151"/>
                </a:lnTo>
                <a:lnTo>
                  <a:pt x="13" y="136"/>
                </a:lnTo>
                <a:lnTo>
                  <a:pt x="13" y="132"/>
                </a:lnTo>
                <a:lnTo>
                  <a:pt x="0" y="110"/>
                </a:lnTo>
                <a:lnTo>
                  <a:pt x="22" y="4"/>
                </a:lnTo>
                <a:lnTo>
                  <a:pt x="24" y="0"/>
                </a:lnTo>
                <a:lnTo>
                  <a:pt x="132" y="21"/>
                </a:lnTo>
                <a:lnTo>
                  <a:pt x="324" y="55"/>
                </a:lnTo>
                <a:lnTo>
                  <a:pt x="492" y="78"/>
                </a:lnTo>
                <a:lnTo>
                  <a:pt x="601" y="91"/>
                </a:lnTo>
                <a:lnTo>
                  <a:pt x="716" y="104"/>
                </a:lnTo>
                <a:lnTo>
                  <a:pt x="861" y="119"/>
                </a:lnTo>
                <a:lnTo>
                  <a:pt x="914" y="121"/>
                </a:lnTo>
                <a:lnTo>
                  <a:pt x="914" y="125"/>
                </a:lnTo>
                <a:lnTo>
                  <a:pt x="890" y="462"/>
                </a:lnTo>
                <a:lnTo>
                  <a:pt x="884" y="560"/>
                </a:lnTo>
                <a:lnTo>
                  <a:pt x="882" y="568"/>
                </a:lnTo>
                <a:lnTo>
                  <a:pt x="775" y="560"/>
                </a:lnTo>
                <a:lnTo>
                  <a:pt x="618" y="545"/>
                </a:lnTo>
                <a:lnTo>
                  <a:pt x="477" y="528"/>
                </a:lnTo>
                <a:lnTo>
                  <a:pt x="333" y="509"/>
                </a:lnTo>
                <a:lnTo>
                  <a:pt x="326" y="513"/>
                </a:lnTo>
                <a:lnTo>
                  <a:pt x="318" y="562"/>
                </a:lnTo>
                <a:lnTo>
                  <a:pt x="311" y="555"/>
                </a:lnTo>
                <a:lnTo>
                  <a:pt x="307" y="547"/>
                </a:lnTo>
                <a:lnTo>
                  <a:pt x="303" y="534"/>
                </a:lnTo>
                <a:lnTo>
                  <a:pt x="296" y="532"/>
                </a:lnTo>
                <a:lnTo>
                  <a:pt x="284" y="547"/>
                </a:lnTo>
                <a:lnTo>
                  <a:pt x="284" y="551"/>
                </a:lnTo>
                <a:lnTo>
                  <a:pt x="271" y="547"/>
                </a:lnTo>
                <a:lnTo>
                  <a:pt x="262" y="549"/>
                </a:lnTo>
                <a:lnTo>
                  <a:pt x="256" y="545"/>
                </a:lnTo>
                <a:lnTo>
                  <a:pt x="241" y="545"/>
                </a:lnTo>
                <a:lnTo>
                  <a:pt x="226" y="541"/>
                </a:lnTo>
                <a:lnTo>
                  <a:pt x="222" y="541"/>
                </a:lnTo>
                <a:lnTo>
                  <a:pt x="215" y="547"/>
                </a:lnTo>
                <a:lnTo>
                  <a:pt x="209" y="547"/>
                </a:lnTo>
                <a:lnTo>
                  <a:pt x="201" y="545"/>
                </a:lnTo>
                <a:lnTo>
                  <a:pt x="186" y="543"/>
                </a:lnTo>
                <a:lnTo>
                  <a:pt x="179" y="545"/>
                </a:lnTo>
                <a:lnTo>
                  <a:pt x="177" y="553"/>
                </a:lnTo>
                <a:lnTo>
                  <a:pt x="175" y="555"/>
                </a:lnTo>
                <a:lnTo>
                  <a:pt x="169" y="547"/>
                </a:lnTo>
                <a:lnTo>
                  <a:pt x="164" y="541"/>
                </a:lnTo>
                <a:lnTo>
                  <a:pt x="164" y="534"/>
                </a:lnTo>
                <a:lnTo>
                  <a:pt x="162" y="526"/>
                </a:lnTo>
                <a:lnTo>
                  <a:pt x="164" y="519"/>
                </a:lnTo>
                <a:lnTo>
                  <a:pt x="160" y="506"/>
                </a:lnTo>
                <a:lnTo>
                  <a:pt x="152" y="500"/>
                </a:lnTo>
                <a:lnTo>
                  <a:pt x="143" y="502"/>
                </a:lnTo>
                <a:lnTo>
                  <a:pt x="139" y="494"/>
                </a:lnTo>
                <a:lnTo>
                  <a:pt x="137" y="487"/>
                </a:lnTo>
                <a:lnTo>
                  <a:pt x="139" y="477"/>
                </a:lnTo>
                <a:lnTo>
                  <a:pt x="139" y="470"/>
                </a:lnTo>
                <a:lnTo>
                  <a:pt x="137" y="462"/>
                </a:lnTo>
                <a:lnTo>
                  <a:pt x="132" y="455"/>
                </a:lnTo>
                <a:lnTo>
                  <a:pt x="126" y="440"/>
                </a:lnTo>
                <a:lnTo>
                  <a:pt x="124" y="421"/>
                </a:lnTo>
                <a:lnTo>
                  <a:pt x="124" y="406"/>
                </a:lnTo>
                <a:lnTo>
                  <a:pt x="115" y="400"/>
                </a:lnTo>
                <a:lnTo>
                  <a:pt x="115" y="394"/>
                </a:lnTo>
                <a:lnTo>
                  <a:pt x="86" y="411"/>
                </a:lnTo>
                <a:lnTo>
                  <a:pt x="79" y="411"/>
                </a:lnTo>
                <a:lnTo>
                  <a:pt x="73" y="402"/>
                </a:lnTo>
                <a:lnTo>
                  <a:pt x="64" y="398"/>
                </a:lnTo>
                <a:lnTo>
                  <a:pt x="66" y="391"/>
                </a:lnTo>
                <a:lnTo>
                  <a:pt x="71" y="385"/>
                </a:lnTo>
                <a:lnTo>
                  <a:pt x="69" y="377"/>
                </a:lnTo>
                <a:lnTo>
                  <a:pt x="73" y="370"/>
                </a:lnTo>
                <a:lnTo>
                  <a:pt x="79" y="368"/>
                </a:lnTo>
                <a:lnTo>
                  <a:pt x="83" y="353"/>
                </a:lnTo>
                <a:lnTo>
                  <a:pt x="79" y="347"/>
                </a:lnTo>
                <a:lnTo>
                  <a:pt x="81" y="338"/>
                </a:lnTo>
                <a:lnTo>
                  <a:pt x="79" y="332"/>
                </a:lnTo>
                <a:lnTo>
                  <a:pt x="86" y="325"/>
                </a:lnTo>
                <a:lnTo>
                  <a:pt x="88" y="317"/>
                </a:lnTo>
                <a:lnTo>
                  <a:pt x="96" y="302"/>
                </a:lnTo>
                <a:lnTo>
                  <a:pt x="103" y="281"/>
                </a:lnTo>
                <a:lnTo>
                  <a:pt x="96" y="279"/>
                </a:lnTo>
                <a:lnTo>
                  <a:pt x="86" y="279"/>
                </a:lnTo>
                <a:lnTo>
                  <a:pt x="79" y="274"/>
                </a:lnTo>
                <a:lnTo>
                  <a:pt x="81" y="268"/>
                </a:lnTo>
                <a:lnTo>
                  <a:pt x="75" y="268"/>
                </a:lnTo>
                <a:lnTo>
                  <a:pt x="71" y="262"/>
                </a:lnTo>
                <a:lnTo>
                  <a:pt x="64" y="255"/>
                </a:lnTo>
                <a:lnTo>
                  <a:pt x="62" y="247"/>
                </a:lnTo>
                <a:lnTo>
                  <a:pt x="64" y="242"/>
                </a:lnTo>
                <a:lnTo>
                  <a:pt x="58" y="236"/>
                </a:lnTo>
                <a:lnTo>
                  <a:pt x="49" y="221"/>
                </a:lnTo>
                <a:lnTo>
                  <a:pt x="45" y="215"/>
                </a:lnTo>
                <a:lnTo>
                  <a:pt x="41" y="208"/>
                </a:lnTo>
                <a:lnTo>
                  <a:pt x="39" y="200"/>
                </a:lnTo>
                <a:lnTo>
                  <a:pt x="28" y="193"/>
                </a:lnTo>
                <a:lnTo>
                  <a:pt x="26" y="187"/>
                </a:lnTo>
                <a:lnTo>
                  <a:pt x="13" y="174"/>
                </a:lnTo>
                <a:lnTo>
                  <a:pt x="22" y="172"/>
                </a:lnTo>
                <a:lnTo>
                  <a:pt x="17" y="166"/>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685"/>
          <p:cNvSpPr>
            <a:spLocks/>
          </p:cNvSpPr>
          <p:nvPr/>
        </p:nvSpPr>
        <p:spPr bwMode="auto">
          <a:xfrm>
            <a:off x="3484563" y="1506659"/>
            <a:ext cx="1450975" cy="901700"/>
          </a:xfrm>
          <a:custGeom>
            <a:avLst/>
            <a:gdLst>
              <a:gd name="T0" fmla="*/ 20 w 914"/>
              <a:gd name="T1" fmla="*/ 157 h 568"/>
              <a:gd name="T2" fmla="*/ 13 w 914"/>
              <a:gd name="T3" fmla="*/ 136 h 568"/>
              <a:gd name="T4" fmla="*/ 0 w 914"/>
              <a:gd name="T5" fmla="*/ 110 h 568"/>
              <a:gd name="T6" fmla="*/ 24 w 914"/>
              <a:gd name="T7" fmla="*/ 0 h 568"/>
              <a:gd name="T8" fmla="*/ 324 w 914"/>
              <a:gd name="T9" fmla="*/ 55 h 568"/>
              <a:gd name="T10" fmla="*/ 601 w 914"/>
              <a:gd name="T11" fmla="*/ 91 h 568"/>
              <a:gd name="T12" fmla="*/ 861 w 914"/>
              <a:gd name="T13" fmla="*/ 119 h 568"/>
              <a:gd name="T14" fmla="*/ 914 w 914"/>
              <a:gd name="T15" fmla="*/ 125 h 568"/>
              <a:gd name="T16" fmla="*/ 884 w 914"/>
              <a:gd name="T17" fmla="*/ 560 h 568"/>
              <a:gd name="T18" fmla="*/ 775 w 914"/>
              <a:gd name="T19" fmla="*/ 560 h 568"/>
              <a:gd name="T20" fmla="*/ 477 w 914"/>
              <a:gd name="T21" fmla="*/ 528 h 568"/>
              <a:gd name="T22" fmla="*/ 326 w 914"/>
              <a:gd name="T23" fmla="*/ 513 h 568"/>
              <a:gd name="T24" fmla="*/ 311 w 914"/>
              <a:gd name="T25" fmla="*/ 555 h 568"/>
              <a:gd name="T26" fmla="*/ 303 w 914"/>
              <a:gd name="T27" fmla="*/ 534 h 568"/>
              <a:gd name="T28" fmla="*/ 284 w 914"/>
              <a:gd name="T29" fmla="*/ 547 h 568"/>
              <a:gd name="T30" fmla="*/ 271 w 914"/>
              <a:gd name="T31" fmla="*/ 547 h 568"/>
              <a:gd name="T32" fmla="*/ 256 w 914"/>
              <a:gd name="T33" fmla="*/ 545 h 568"/>
              <a:gd name="T34" fmla="*/ 226 w 914"/>
              <a:gd name="T35" fmla="*/ 541 h 568"/>
              <a:gd name="T36" fmla="*/ 215 w 914"/>
              <a:gd name="T37" fmla="*/ 547 h 568"/>
              <a:gd name="T38" fmla="*/ 201 w 914"/>
              <a:gd name="T39" fmla="*/ 545 h 568"/>
              <a:gd name="T40" fmla="*/ 179 w 914"/>
              <a:gd name="T41" fmla="*/ 545 h 568"/>
              <a:gd name="T42" fmla="*/ 175 w 914"/>
              <a:gd name="T43" fmla="*/ 555 h 568"/>
              <a:gd name="T44" fmla="*/ 164 w 914"/>
              <a:gd name="T45" fmla="*/ 541 h 568"/>
              <a:gd name="T46" fmla="*/ 162 w 914"/>
              <a:gd name="T47" fmla="*/ 526 h 568"/>
              <a:gd name="T48" fmla="*/ 160 w 914"/>
              <a:gd name="T49" fmla="*/ 506 h 568"/>
              <a:gd name="T50" fmla="*/ 143 w 914"/>
              <a:gd name="T51" fmla="*/ 502 h 568"/>
              <a:gd name="T52" fmla="*/ 137 w 914"/>
              <a:gd name="T53" fmla="*/ 487 h 568"/>
              <a:gd name="T54" fmla="*/ 139 w 914"/>
              <a:gd name="T55" fmla="*/ 470 h 568"/>
              <a:gd name="T56" fmla="*/ 132 w 914"/>
              <a:gd name="T57" fmla="*/ 455 h 568"/>
              <a:gd name="T58" fmla="*/ 124 w 914"/>
              <a:gd name="T59" fmla="*/ 421 h 568"/>
              <a:gd name="T60" fmla="*/ 115 w 914"/>
              <a:gd name="T61" fmla="*/ 400 h 568"/>
              <a:gd name="T62" fmla="*/ 86 w 914"/>
              <a:gd name="T63" fmla="*/ 411 h 568"/>
              <a:gd name="T64" fmla="*/ 73 w 914"/>
              <a:gd name="T65" fmla="*/ 402 h 568"/>
              <a:gd name="T66" fmla="*/ 66 w 914"/>
              <a:gd name="T67" fmla="*/ 391 h 568"/>
              <a:gd name="T68" fmla="*/ 69 w 914"/>
              <a:gd name="T69" fmla="*/ 377 h 568"/>
              <a:gd name="T70" fmla="*/ 79 w 914"/>
              <a:gd name="T71" fmla="*/ 368 h 568"/>
              <a:gd name="T72" fmla="*/ 79 w 914"/>
              <a:gd name="T73" fmla="*/ 347 h 568"/>
              <a:gd name="T74" fmla="*/ 79 w 914"/>
              <a:gd name="T75" fmla="*/ 332 h 568"/>
              <a:gd name="T76" fmla="*/ 88 w 914"/>
              <a:gd name="T77" fmla="*/ 317 h 568"/>
              <a:gd name="T78" fmla="*/ 103 w 914"/>
              <a:gd name="T79" fmla="*/ 281 h 568"/>
              <a:gd name="T80" fmla="*/ 86 w 914"/>
              <a:gd name="T81" fmla="*/ 279 h 568"/>
              <a:gd name="T82" fmla="*/ 81 w 914"/>
              <a:gd name="T83" fmla="*/ 268 h 568"/>
              <a:gd name="T84" fmla="*/ 71 w 914"/>
              <a:gd name="T85" fmla="*/ 262 h 568"/>
              <a:gd name="T86" fmla="*/ 62 w 914"/>
              <a:gd name="T87" fmla="*/ 247 h 568"/>
              <a:gd name="T88" fmla="*/ 58 w 914"/>
              <a:gd name="T89" fmla="*/ 236 h 568"/>
              <a:gd name="T90" fmla="*/ 45 w 914"/>
              <a:gd name="T91" fmla="*/ 215 h 568"/>
              <a:gd name="T92" fmla="*/ 39 w 914"/>
              <a:gd name="T93" fmla="*/ 200 h 568"/>
              <a:gd name="T94" fmla="*/ 26 w 914"/>
              <a:gd name="T95" fmla="*/ 187 h 568"/>
              <a:gd name="T96" fmla="*/ 22 w 914"/>
              <a:gd name="T97" fmla="*/ 172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4" h="568">
                <a:moveTo>
                  <a:pt x="17" y="166"/>
                </a:moveTo>
                <a:lnTo>
                  <a:pt x="20" y="157"/>
                </a:lnTo>
                <a:lnTo>
                  <a:pt x="20" y="151"/>
                </a:lnTo>
                <a:lnTo>
                  <a:pt x="13" y="136"/>
                </a:lnTo>
                <a:lnTo>
                  <a:pt x="13" y="132"/>
                </a:lnTo>
                <a:lnTo>
                  <a:pt x="0" y="110"/>
                </a:lnTo>
                <a:lnTo>
                  <a:pt x="22" y="4"/>
                </a:lnTo>
                <a:lnTo>
                  <a:pt x="24" y="0"/>
                </a:lnTo>
                <a:lnTo>
                  <a:pt x="132" y="21"/>
                </a:lnTo>
                <a:lnTo>
                  <a:pt x="324" y="55"/>
                </a:lnTo>
                <a:lnTo>
                  <a:pt x="492" y="78"/>
                </a:lnTo>
                <a:lnTo>
                  <a:pt x="601" y="91"/>
                </a:lnTo>
                <a:lnTo>
                  <a:pt x="716" y="104"/>
                </a:lnTo>
                <a:lnTo>
                  <a:pt x="861" y="119"/>
                </a:lnTo>
                <a:lnTo>
                  <a:pt x="914" y="121"/>
                </a:lnTo>
                <a:lnTo>
                  <a:pt x="914" y="125"/>
                </a:lnTo>
                <a:lnTo>
                  <a:pt x="890" y="462"/>
                </a:lnTo>
                <a:lnTo>
                  <a:pt x="884" y="560"/>
                </a:lnTo>
                <a:lnTo>
                  <a:pt x="882" y="568"/>
                </a:lnTo>
                <a:lnTo>
                  <a:pt x="775" y="560"/>
                </a:lnTo>
                <a:lnTo>
                  <a:pt x="618" y="545"/>
                </a:lnTo>
                <a:lnTo>
                  <a:pt x="477" y="528"/>
                </a:lnTo>
                <a:lnTo>
                  <a:pt x="333" y="509"/>
                </a:lnTo>
                <a:lnTo>
                  <a:pt x="326" y="513"/>
                </a:lnTo>
                <a:lnTo>
                  <a:pt x="318" y="562"/>
                </a:lnTo>
                <a:lnTo>
                  <a:pt x="311" y="555"/>
                </a:lnTo>
                <a:lnTo>
                  <a:pt x="307" y="547"/>
                </a:lnTo>
                <a:lnTo>
                  <a:pt x="303" y="534"/>
                </a:lnTo>
                <a:lnTo>
                  <a:pt x="296" y="532"/>
                </a:lnTo>
                <a:lnTo>
                  <a:pt x="284" y="547"/>
                </a:lnTo>
                <a:lnTo>
                  <a:pt x="284" y="551"/>
                </a:lnTo>
                <a:lnTo>
                  <a:pt x="271" y="547"/>
                </a:lnTo>
                <a:lnTo>
                  <a:pt x="262" y="549"/>
                </a:lnTo>
                <a:lnTo>
                  <a:pt x="256" y="545"/>
                </a:lnTo>
                <a:lnTo>
                  <a:pt x="241" y="545"/>
                </a:lnTo>
                <a:lnTo>
                  <a:pt x="226" y="541"/>
                </a:lnTo>
                <a:lnTo>
                  <a:pt x="222" y="541"/>
                </a:lnTo>
                <a:lnTo>
                  <a:pt x="215" y="547"/>
                </a:lnTo>
                <a:lnTo>
                  <a:pt x="209" y="547"/>
                </a:lnTo>
                <a:lnTo>
                  <a:pt x="201" y="545"/>
                </a:lnTo>
                <a:lnTo>
                  <a:pt x="186" y="543"/>
                </a:lnTo>
                <a:lnTo>
                  <a:pt x="179" y="545"/>
                </a:lnTo>
                <a:lnTo>
                  <a:pt x="177" y="553"/>
                </a:lnTo>
                <a:lnTo>
                  <a:pt x="175" y="555"/>
                </a:lnTo>
                <a:lnTo>
                  <a:pt x="169" y="547"/>
                </a:lnTo>
                <a:lnTo>
                  <a:pt x="164" y="541"/>
                </a:lnTo>
                <a:lnTo>
                  <a:pt x="164" y="534"/>
                </a:lnTo>
                <a:lnTo>
                  <a:pt x="162" y="526"/>
                </a:lnTo>
                <a:lnTo>
                  <a:pt x="164" y="519"/>
                </a:lnTo>
                <a:lnTo>
                  <a:pt x="160" y="506"/>
                </a:lnTo>
                <a:lnTo>
                  <a:pt x="152" y="500"/>
                </a:lnTo>
                <a:lnTo>
                  <a:pt x="143" y="502"/>
                </a:lnTo>
                <a:lnTo>
                  <a:pt x="139" y="494"/>
                </a:lnTo>
                <a:lnTo>
                  <a:pt x="137" y="487"/>
                </a:lnTo>
                <a:lnTo>
                  <a:pt x="139" y="477"/>
                </a:lnTo>
                <a:lnTo>
                  <a:pt x="139" y="470"/>
                </a:lnTo>
                <a:lnTo>
                  <a:pt x="137" y="462"/>
                </a:lnTo>
                <a:lnTo>
                  <a:pt x="132" y="455"/>
                </a:lnTo>
                <a:lnTo>
                  <a:pt x="126" y="440"/>
                </a:lnTo>
                <a:lnTo>
                  <a:pt x="124" y="421"/>
                </a:lnTo>
                <a:lnTo>
                  <a:pt x="124" y="406"/>
                </a:lnTo>
                <a:lnTo>
                  <a:pt x="115" y="400"/>
                </a:lnTo>
                <a:lnTo>
                  <a:pt x="115" y="394"/>
                </a:lnTo>
                <a:lnTo>
                  <a:pt x="86" y="411"/>
                </a:lnTo>
                <a:lnTo>
                  <a:pt x="79" y="411"/>
                </a:lnTo>
                <a:lnTo>
                  <a:pt x="73" y="402"/>
                </a:lnTo>
                <a:lnTo>
                  <a:pt x="64" y="398"/>
                </a:lnTo>
                <a:lnTo>
                  <a:pt x="66" y="391"/>
                </a:lnTo>
                <a:lnTo>
                  <a:pt x="71" y="385"/>
                </a:lnTo>
                <a:lnTo>
                  <a:pt x="69" y="377"/>
                </a:lnTo>
                <a:lnTo>
                  <a:pt x="73" y="370"/>
                </a:lnTo>
                <a:lnTo>
                  <a:pt x="79" y="368"/>
                </a:lnTo>
                <a:lnTo>
                  <a:pt x="83" y="353"/>
                </a:lnTo>
                <a:lnTo>
                  <a:pt x="79" y="347"/>
                </a:lnTo>
                <a:lnTo>
                  <a:pt x="81" y="338"/>
                </a:lnTo>
                <a:lnTo>
                  <a:pt x="79" y="332"/>
                </a:lnTo>
                <a:lnTo>
                  <a:pt x="86" y="325"/>
                </a:lnTo>
                <a:lnTo>
                  <a:pt x="88" y="317"/>
                </a:lnTo>
                <a:lnTo>
                  <a:pt x="96" y="302"/>
                </a:lnTo>
                <a:lnTo>
                  <a:pt x="103" y="281"/>
                </a:lnTo>
                <a:lnTo>
                  <a:pt x="96" y="279"/>
                </a:lnTo>
                <a:lnTo>
                  <a:pt x="86" y="279"/>
                </a:lnTo>
                <a:lnTo>
                  <a:pt x="79" y="274"/>
                </a:lnTo>
                <a:lnTo>
                  <a:pt x="81" y="268"/>
                </a:lnTo>
                <a:lnTo>
                  <a:pt x="75" y="268"/>
                </a:lnTo>
                <a:lnTo>
                  <a:pt x="71" y="262"/>
                </a:lnTo>
                <a:lnTo>
                  <a:pt x="64" y="255"/>
                </a:lnTo>
                <a:lnTo>
                  <a:pt x="62" y="247"/>
                </a:lnTo>
                <a:lnTo>
                  <a:pt x="64" y="242"/>
                </a:lnTo>
                <a:lnTo>
                  <a:pt x="58" y="236"/>
                </a:lnTo>
                <a:lnTo>
                  <a:pt x="49" y="221"/>
                </a:lnTo>
                <a:lnTo>
                  <a:pt x="45" y="215"/>
                </a:lnTo>
                <a:lnTo>
                  <a:pt x="41" y="208"/>
                </a:lnTo>
                <a:lnTo>
                  <a:pt x="39" y="200"/>
                </a:lnTo>
                <a:lnTo>
                  <a:pt x="28" y="193"/>
                </a:lnTo>
                <a:lnTo>
                  <a:pt x="26" y="187"/>
                </a:lnTo>
                <a:lnTo>
                  <a:pt x="13" y="174"/>
                </a:lnTo>
                <a:lnTo>
                  <a:pt x="22" y="172"/>
                </a:lnTo>
                <a:lnTo>
                  <a:pt x="17" y="166"/>
                </a:lnTo>
              </a:path>
            </a:pathLst>
          </a:custGeom>
          <a:solidFill>
            <a:srgbClr val="FFC9C9"/>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3" name="Freeform 686"/>
          <p:cNvSpPr>
            <a:spLocks/>
          </p:cNvSpPr>
          <p:nvPr/>
        </p:nvSpPr>
        <p:spPr bwMode="auto">
          <a:xfrm>
            <a:off x="3897313" y="2314696"/>
            <a:ext cx="987425" cy="808038"/>
          </a:xfrm>
          <a:custGeom>
            <a:avLst/>
            <a:gdLst>
              <a:gd name="T0" fmla="*/ 17 w 622"/>
              <a:gd name="T1" fmla="*/ 332 h 509"/>
              <a:gd name="T2" fmla="*/ 58 w 622"/>
              <a:gd name="T3" fmla="*/ 53 h 509"/>
              <a:gd name="T4" fmla="*/ 66 w 622"/>
              <a:gd name="T5" fmla="*/ 4 h 509"/>
              <a:gd name="T6" fmla="*/ 73 w 622"/>
              <a:gd name="T7" fmla="*/ 0 h 509"/>
              <a:gd name="T8" fmla="*/ 217 w 622"/>
              <a:gd name="T9" fmla="*/ 19 h 509"/>
              <a:gd name="T10" fmla="*/ 358 w 622"/>
              <a:gd name="T11" fmla="*/ 36 h 509"/>
              <a:gd name="T12" fmla="*/ 515 w 622"/>
              <a:gd name="T13" fmla="*/ 51 h 509"/>
              <a:gd name="T14" fmla="*/ 622 w 622"/>
              <a:gd name="T15" fmla="*/ 59 h 509"/>
              <a:gd name="T16" fmla="*/ 605 w 622"/>
              <a:gd name="T17" fmla="*/ 283 h 509"/>
              <a:gd name="T18" fmla="*/ 590 w 622"/>
              <a:gd name="T19" fmla="*/ 509 h 509"/>
              <a:gd name="T20" fmla="*/ 458 w 622"/>
              <a:gd name="T21" fmla="*/ 500 h 509"/>
              <a:gd name="T22" fmla="*/ 386 w 622"/>
              <a:gd name="T23" fmla="*/ 492 h 509"/>
              <a:gd name="T24" fmla="*/ 249 w 622"/>
              <a:gd name="T25" fmla="*/ 477 h 509"/>
              <a:gd name="T26" fmla="*/ 168 w 622"/>
              <a:gd name="T27" fmla="*/ 468 h 509"/>
              <a:gd name="T28" fmla="*/ 0 w 622"/>
              <a:gd name="T29" fmla="*/ 445 h 509"/>
              <a:gd name="T30" fmla="*/ 17 w 622"/>
              <a:gd name="T31" fmla="*/ 332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2" h="509">
                <a:moveTo>
                  <a:pt x="17" y="332"/>
                </a:moveTo>
                <a:lnTo>
                  <a:pt x="58" y="53"/>
                </a:lnTo>
                <a:lnTo>
                  <a:pt x="66" y="4"/>
                </a:lnTo>
                <a:lnTo>
                  <a:pt x="73" y="0"/>
                </a:lnTo>
                <a:lnTo>
                  <a:pt x="217" y="19"/>
                </a:lnTo>
                <a:lnTo>
                  <a:pt x="358" y="36"/>
                </a:lnTo>
                <a:lnTo>
                  <a:pt x="515" y="51"/>
                </a:lnTo>
                <a:lnTo>
                  <a:pt x="622" y="59"/>
                </a:lnTo>
                <a:lnTo>
                  <a:pt x="605" y="283"/>
                </a:lnTo>
                <a:lnTo>
                  <a:pt x="590" y="509"/>
                </a:lnTo>
                <a:lnTo>
                  <a:pt x="458" y="500"/>
                </a:lnTo>
                <a:lnTo>
                  <a:pt x="386" y="492"/>
                </a:lnTo>
                <a:lnTo>
                  <a:pt x="249" y="477"/>
                </a:lnTo>
                <a:lnTo>
                  <a:pt x="168" y="468"/>
                </a:lnTo>
                <a:lnTo>
                  <a:pt x="0" y="445"/>
                </a:lnTo>
                <a:lnTo>
                  <a:pt x="17" y="332"/>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687"/>
          <p:cNvSpPr>
            <a:spLocks/>
          </p:cNvSpPr>
          <p:nvPr/>
        </p:nvSpPr>
        <p:spPr bwMode="auto">
          <a:xfrm>
            <a:off x="3897313" y="2314696"/>
            <a:ext cx="987425" cy="808038"/>
          </a:xfrm>
          <a:custGeom>
            <a:avLst/>
            <a:gdLst>
              <a:gd name="T0" fmla="*/ 17 w 622"/>
              <a:gd name="T1" fmla="*/ 332 h 509"/>
              <a:gd name="T2" fmla="*/ 58 w 622"/>
              <a:gd name="T3" fmla="*/ 53 h 509"/>
              <a:gd name="T4" fmla="*/ 66 w 622"/>
              <a:gd name="T5" fmla="*/ 4 h 509"/>
              <a:gd name="T6" fmla="*/ 73 w 622"/>
              <a:gd name="T7" fmla="*/ 0 h 509"/>
              <a:gd name="T8" fmla="*/ 217 w 622"/>
              <a:gd name="T9" fmla="*/ 19 h 509"/>
              <a:gd name="T10" fmla="*/ 358 w 622"/>
              <a:gd name="T11" fmla="*/ 36 h 509"/>
              <a:gd name="T12" fmla="*/ 515 w 622"/>
              <a:gd name="T13" fmla="*/ 51 h 509"/>
              <a:gd name="T14" fmla="*/ 622 w 622"/>
              <a:gd name="T15" fmla="*/ 59 h 509"/>
              <a:gd name="T16" fmla="*/ 605 w 622"/>
              <a:gd name="T17" fmla="*/ 283 h 509"/>
              <a:gd name="T18" fmla="*/ 590 w 622"/>
              <a:gd name="T19" fmla="*/ 509 h 509"/>
              <a:gd name="T20" fmla="*/ 458 w 622"/>
              <a:gd name="T21" fmla="*/ 500 h 509"/>
              <a:gd name="T22" fmla="*/ 386 w 622"/>
              <a:gd name="T23" fmla="*/ 492 h 509"/>
              <a:gd name="T24" fmla="*/ 249 w 622"/>
              <a:gd name="T25" fmla="*/ 477 h 509"/>
              <a:gd name="T26" fmla="*/ 168 w 622"/>
              <a:gd name="T27" fmla="*/ 468 h 509"/>
              <a:gd name="T28" fmla="*/ 0 w 622"/>
              <a:gd name="T29" fmla="*/ 445 h 509"/>
              <a:gd name="T30" fmla="*/ 17 w 622"/>
              <a:gd name="T31" fmla="*/ 332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2" h="509">
                <a:moveTo>
                  <a:pt x="17" y="332"/>
                </a:moveTo>
                <a:lnTo>
                  <a:pt x="58" y="53"/>
                </a:lnTo>
                <a:lnTo>
                  <a:pt x="66" y="4"/>
                </a:lnTo>
                <a:lnTo>
                  <a:pt x="73" y="0"/>
                </a:lnTo>
                <a:lnTo>
                  <a:pt x="217" y="19"/>
                </a:lnTo>
                <a:lnTo>
                  <a:pt x="358" y="36"/>
                </a:lnTo>
                <a:lnTo>
                  <a:pt x="515" y="51"/>
                </a:lnTo>
                <a:lnTo>
                  <a:pt x="622" y="59"/>
                </a:lnTo>
                <a:lnTo>
                  <a:pt x="605" y="283"/>
                </a:lnTo>
                <a:lnTo>
                  <a:pt x="590" y="509"/>
                </a:lnTo>
                <a:lnTo>
                  <a:pt x="458" y="500"/>
                </a:lnTo>
                <a:lnTo>
                  <a:pt x="386" y="492"/>
                </a:lnTo>
                <a:lnTo>
                  <a:pt x="249" y="477"/>
                </a:lnTo>
                <a:lnTo>
                  <a:pt x="168" y="468"/>
                </a:lnTo>
                <a:lnTo>
                  <a:pt x="0" y="445"/>
                </a:lnTo>
                <a:lnTo>
                  <a:pt x="17" y="33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688"/>
          <p:cNvSpPr>
            <a:spLocks/>
          </p:cNvSpPr>
          <p:nvPr/>
        </p:nvSpPr>
        <p:spPr bwMode="auto">
          <a:xfrm>
            <a:off x="3948113" y="3772021"/>
            <a:ext cx="976313" cy="1023938"/>
          </a:xfrm>
          <a:custGeom>
            <a:avLst/>
            <a:gdLst>
              <a:gd name="T0" fmla="*/ 0 w 615"/>
              <a:gd name="T1" fmla="*/ 636 h 645"/>
              <a:gd name="T2" fmla="*/ 0 w 615"/>
              <a:gd name="T3" fmla="*/ 632 h 645"/>
              <a:gd name="T4" fmla="*/ 81 w 615"/>
              <a:gd name="T5" fmla="*/ 0 h 645"/>
              <a:gd name="T6" fmla="*/ 228 w 615"/>
              <a:gd name="T7" fmla="*/ 17 h 645"/>
              <a:gd name="T8" fmla="*/ 358 w 615"/>
              <a:gd name="T9" fmla="*/ 32 h 645"/>
              <a:gd name="T10" fmla="*/ 515 w 615"/>
              <a:gd name="T11" fmla="*/ 44 h 645"/>
              <a:gd name="T12" fmla="*/ 615 w 615"/>
              <a:gd name="T13" fmla="*/ 51 h 645"/>
              <a:gd name="T14" fmla="*/ 613 w 615"/>
              <a:gd name="T15" fmla="*/ 106 h 645"/>
              <a:gd name="T16" fmla="*/ 609 w 615"/>
              <a:gd name="T17" fmla="*/ 108 h 645"/>
              <a:gd name="T18" fmla="*/ 607 w 615"/>
              <a:gd name="T19" fmla="*/ 117 h 645"/>
              <a:gd name="T20" fmla="*/ 590 w 615"/>
              <a:gd name="T21" fmla="*/ 387 h 645"/>
              <a:gd name="T22" fmla="*/ 581 w 615"/>
              <a:gd name="T23" fmla="*/ 489 h 645"/>
              <a:gd name="T24" fmla="*/ 575 w 615"/>
              <a:gd name="T25" fmla="*/ 607 h 645"/>
              <a:gd name="T26" fmla="*/ 569 w 615"/>
              <a:gd name="T27" fmla="*/ 615 h 645"/>
              <a:gd name="T28" fmla="*/ 564 w 615"/>
              <a:gd name="T29" fmla="*/ 615 h 645"/>
              <a:gd name="T30" fmla="*/ 481 w 615"/>
              <a:gd name="T31" fmla="*/ 609 h 645"/>
              <a:gd name="T32" fmla="*/ 398 w 615"/>
              <a:gd name="T33" fmla="*/ 602 h 645"/>
              <a:gd name="T34" fmla="*/ 307 w 615"/>
              <a:gd name="T35" fmla="*/ 594 h 645"/>
              <a:gd name="T36" fmla="*/ 234 w 615"/>
              <a:gd name="T37" fmla="*/ 587 h 645"/>
              <a:gd name="T38" fmla="*/ 234 w 615"/>
              <a:gd name="T39" fmla="*/ 590 h 645"/>
              <a:gd name="T40" fmla="*/ 239 w 615"/>
              <a:gd name="T41" fmla="*/ 604 h 645"/>
              <a:gd name="T42" fmla="*/ 243 w 615"/>
              <a:gd name="T43" fmla="*/ 609 h 645"/>
              <a:gd name="T44" fmla="*/ 243 w 615"/>
              <a:gd name="T45" fmla="*/ 613 h 645"/>
              <a:gd name="T46" fmla="*/ 241 w 615"/>
              <a:gd name="T47" fmla="*/ 613 h 645"/>
              <a:gd name="T48" fmla="*/ 87 w 615"/>
              <a:gd name="T49" fmla="*/ 596 h 645"/>
              <a:gd name="T50" fmla="*/ 83 w 615"/>
              <a:gd name="T51" fmla="*/ 604 h 645"/>
              <a:gd name="T52" fmla="*/ 81 w 615"/>
              <a:gd name="T53" fmla="*/ 643 h 645"/>
              <a:gd name="T54" fmla="*/ 73 w 615"/>
              <a:gd name="T55" fmla="*/ 645 h 645"/>
              <a:gd name="T56" fmla="*/ 0 w 615"/>
              <a:gd name="T57" fmla="*/ 636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5" h="645">
                <a:moveTo>
                  <a:pt x="0" y="636"/>
                </a:moveTo>
                <a:lnTo>
                  <a:pt x="0" y="632"/>
                </a:lnTo>
                <a:lnTo>
                  <a:pt x="81" y="0"/>
                </a:lnTo>
                <a:lnTo>
                  <a:pt x="228" y="17"/>
                </a:lnTo>
                <a:lnTo>
                  <a:pt x="358" y="32"/>
                </a:lnTo>
                <a:lnTo>
                  <a:pt x="515" y="44"/>
                </a:lnTo>
                <a:lnTo>
                  <a:pt x="615" y="51"/>
                </a:lnTo>
                <a:lnTo>
                  <a:pt x="613" y="106"/>
                </a:lnTo>
                <a:lnTo>
                  <a:pt x="609" y="108"/>
                </a:lnTo>
                <a:lnTo>
                  <a:pt x="607" y="117"/>
                </a:lnTo>
                <a:lnTo>
                  <a:pt x="590" y="387"/>
                </a:lnTo>
                <a:lnTo>
                  <a:pt x="581" y="489"/>
                </a:lnTo>
                <a:lnTo>
                  <a:pt x="575" y="607"/>
                </a:lnTo>
                <a:lnTo>
                  <a:pt x="569" y="615"/>
                </a:lnTo>
                <a:lnTo>
                  <a:pt x="564" y="615"/>
                </a:lnTo>
                <a:lnTo>
                  <a:pt x="481" y="609"/>
                </a:lnTo>
                <a:lnTo>
                  <a:pt x="398" y="602"/>
                </a:lnTo>
                <a:lnTo>
                  <a:pt x="307" y="594"/>
                </a:lnTo>
                <a:lnTo>
                  <a:pt x="234" y="587"/>
                </a:lnTo>
                <a:lnTo>
                  <a:pt x="234" y="590"/>
                </a:lnTo>
                <a:lnTo>
                  <a:pt x="239" y="604"/>
                </a:lnTo>
                <a:lnTo>
                  <a:pt x="243" y="609"/>
                </a:lnTo>
                <a:lnTo>
                  <a:pt x="243" y="613"/>
                </a:lnTo>
                <a:lnTo>
                  <a:pt x="241" y="613"/>
                </a:lnTo>
                <a:lnTo>
                  <a:pt x="87" y="596"/>
                </a:lnTo>
                <a:lnTo>
                  <a:pt x="83" y="604"/>
                </a:lnTo>
                <a:lnTo>
                  <a:pt x="81" y="643"/>
                </a:lnTo>
                <a:lnTo>
                  <a:pt x="73" y="645"/>
                </a:lnTo>
                <a:lnTo>
                  <a:pt x="0" y="636"/>
                </a:lnTo>
                <a:close/>
              </a:path>
            </a:pathLst>
          </a:custGeom>
          <a:solidFill>
            <a:srgbClr val="0061A6"/>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689"/>
          <p:cNvSpPr>
            <a:spLocks/>
          </p:cNvSpPr>
          <p:nvPr/>
        </p:nvSpPr>
        <p:spPr bwMode="auto">
          <a:xfrm>
            <a:off x="3948113" y="3772021"/>
            <a:ext cx="976313" cy="1023938"/>
          </a:xfrm>
          <a:custGeom>
            <a:avLst/>
            <a:gdLst>
              <a:gd name="T0" fmla="*/ 0 w 615"/>
              <a:gd name="T1" fmla="*/ 636 h 645"/>
              <a:gd name="T2" fmla="*/ 0 w 615"/>
              <a:gd name="T3" fmla="*/ 632 h 645"/>
              <a:gd name="T4" fmla="*/ 81 w 615"/>
              <a:gd name="T5" fmla="*/ 0 h 645"/>
              <a:gd name="T6" fmla="*/ 228 w 615"/>
              <a:gd name="T7" fmla="*/ 17 h 645"/>
              <a:gd name="T8" fmla="*/ 358 w 615"/>
              <a:gd name="T9" fmla="*/ 32 h 645"/>
              <a:gd name="T10" fmla="*/ 515 w 615"/>
              <a:gd name="T11" fmla="*/ 44 h 645"/>
              <a:gd name="T12" fmla="*/ 615 w 615"/>
              <a:gd name="T13" fmla="*/ 51 h 645"/>
              <a:gd name="T14" fmla="*/ 613 w 615"/>
              <a:gd name="T15" fmla="*/ 106 h 645"/>
              <a:gd name="T16" fmla="*/ 609 w 615"/>
              <a:gd name="T17" fmla="*/ 108 h 645"/>
              <a:gd name="T18" fmla="*/ 607 w 615"/>
              <a:gd name="T19" fmla="*/ 117 h 645"/>
              <a:gd name="T20" fmla="*/ 590 w 615"/>
              <a:gd name="T21" fmla="*/ 387 h 645"/>
              <a:gd name="T22" fmla="*/ 581 w 615"/>
              <a:gd name="T23" fmla="*/ 489 h 645"/>
              <a:gd name="T24" fmla="*/ 575 w 615"/>
              <a:gd name="T25" fmla="*/ 607 h 645"/>
              <a:gd name="T26" fmla="*/ 569 w 615"/>
              <a:gd name="T27" fmla="*/ 615 h 645"/>
              <a:gd name="T28" fmla="*/ 564 w 615"/>
              <a:gd name="T29" fmla="*/ 615 h 645"/>
              <a:gd name="T30" fmla="*/ 481 w 615"/>
              <a:gd name="T31" fmla="*/ 609 h 645"/>
              <a:gd name="T32" fmla="*/ 398 w 615"/>
              <a:gd name="T33" fmla="*/ 602 h 645"/>
              <a:gd name="T34" fmla="*/ 307 w 615"/>
              <a:gd name="T35" fmla="*/ 594 h 645"/>
              <a:gd name="T36" fmla="*/ 234 w 615"/>
              <a:gd name="T37" fmla="*/ 587 h 645"/>
              <a:gd name="T38" fmla="*/ 234 w 615"/>
              <a:gd name="T39" fmla="*/ 590 h 645"/>
              <a:gd name="T40" fmla="*/ 239 w 615"/>
              <a:gd name="T41" fmla="*/ 604 h 645"/>
              <a:gd name="T42" fmla="*/ 243 w 615"/>
              <a:gd name="T43" fmla="*/ 609 h 645"/>
              <a:gd name="T44" fmla="*/ 243 w 615"/>
              <a:gd name="T45" fmla="*/ 613 h 645"/>
              <a:gd name="T46" fmla="*/ 241 w 615"/>
              <a:gd name="T47" fmla="*/ 613 h 645"/>
              <a:gd name="T48" fmla="*/ 87 w 615"/>
              <a:gd name="T49" fmla="*/ 596 h 645"/>
              <a:gd name="T50" fmla="*/ 83 w 615"/>
              <a:gd name="T51" fmla="*/ 604 h 645"/>
              <a:gd name="T52" fmla="*/ 81 w 615"/>
              <a:gd name="T53" fmla="*/ 643 h 645"/>
              <a:gd name="T54" fmla="*/ 73 w 615"/>
              <a:gd name="T55" fmla="*/ 645 h 645"/>
              <a:gd name="T56" fmla="*/ 0 w 615"/>
              <a:gd name="T57" fmla="*/ 636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5" h="645">
                <a:moveTo>
                  <a:pt x="0" y="636"/>
                </a:moveTo>
                <a:lnTo>
                  <a:pt x="0" y="632"/>
                </a:lnTo>
                <a:lnTo>
                  <a:pt x="81" y="0"/>
                </a:lnTo>
                <a:lnTo>
                  <a:pt x="228" y="17"/>
                </a:lnTo>
                <a:lnTo>
                  <a:pt x="358" y="32"/>
                </a:lnTo>
                <a:lnTo>
                  <a:pt x="515" y="44"/>
                </a:lnTo>
                <a:lnTo>
                  <a:pt x="615" y="51"/>
                </a:lnTo>
                <a:lnTo>
                  <a:pt x="613" y="106"/>
                </a:lnTo>
                <a:lnTo>
                  <a:pt x="609" y="108"/>
                </a:lnTo>
                <a:lnTo>
                  <a:pt x="607" y="117"/>
                </a:lnTo>
                <a:lnTo>
                  <a:pt x="590" y="387"/>
                </a:lnTo>
                <a:lnTo>
                  <a:pt x="581" y="489"/>
                </a:lnTo>
                <a:lnTo>
                  <a:pt x="575" y="607"/>
                </a:lnTo>
                <a:lnTo>
                  <a:pt x="569" y="615"/>
                </a:lnTo>
                <a:lnTo>
                  <a:pt x="564" y="615"/>
                </a:lnTo>
                <a:lnTo>
                  <a:pt x="481" y="609"/>
                </a:lnTo>
                <a:lnTo>
                  <a:pt x="398" y="602"/>
                </a:lnTo>
                <a:lnTo>
                  <a:pt x="307" y="594"/>
                </a:lnTo>
                <a:lnTo>
                  <a:pt x="234" y="587"/>
                </a:lnTo>
                <a:lnTo>
                  <a:pt x="234" y="590"/>
                </a:lnTo>
                <a:lnTo>
                  <a:pt x="239" y="604"/>
                </a:lnTo>
                <a:lnTo>
                  <a:pt x="243" y="609"/>
                </a:lnTo>
                <a:lnTo>
                  <a:pt x="243" y="613"/>
                </a:lnTo>
                <a:lnTo>
                  <a:pt x="241" y="613"/>
                </a:lnTo>
                <a:lnTo>
                  <a:pt x="87" y="596"/>
                </a:lnTo>
                <a:lnTo>
                  <a:pt x="83" y="604"/>
                </a:lnTo>
                <a:lnTo>
                  <a:pt x="81" y="643"/>
                </a:lnTo>
                <a:lnTo>
                  <a:pt x="73" y="645"/>
                </a:lnTo>
                <a:lnTo>
                  <a:pt x="0" y="636"/>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690"/>
          <p:cNvSpPr>
            <a:spLocks/>
          </p:cNvSpPr>
          <p:nvPr/>
        </p:nvSpPr>
        <p:spPr bwMode="auto">
          <a:xfrm>
            <a:off x="4076700" y="3057646"/>
            <a:ext cx="1023938" cy="801688"/>
          </a:xfrm>
          <a:custGeom>
            <a:avLst/>
            <a:gdLst>
              <a:gd name="T0" fmla="*/ 0 w 645"/>
              <a:gd name="T1" fmla="*/ 450 h 505"/>
              <a:gd name="T2" fmla="*/ 55 w 645"/>
              <a:gd name="T3" fmla="*/ 0 h 505"/>
              <a:gd name="T4" fmla="*/ 136 w 645"/>
              <a:gd name="T5" fmla="*/ 9 h 505"/>
              <a:gd name="T6" fmla="*/ 273 w 645"/>
              <a:gd name="T7" fmla="*/ 24 h 505"/>
              <a:gd name="T8" fmla="*/ 345 w 645"/>
              <a:gd name="T9" fmla="*/ 32 h 505"/>
              <a:gd name="T10" fmla="*/ 477 w 645"/>
              <a:gd name="T11" fmla="*/ 41 h 505"/>
              <a:gd name="T12" fmla="*/ 554 w 645"/>
              <a:gd name="T13" fmla="*/ 47 h 505"/>
              <a:gd name="T14" fmla="*/ 637 w 645"/>
              <a:gd name="T15" fmla="*/ 51 h 505"/>
              <a:gd name="T16" fmla="*/ 645 w 645"/>
              <a:gd name="T17" fmla="*/ 56 h 505"/>
              <a:gd name="T18" fmla="*/ 639 w 645"/>
              <a:gd name="T19" fmla="*/ 164 h 505"/>
              <a:gd name="T20" fmla="*/ 622 w 645"/>
              <a:gd name="T21" fmla="*/ 505 h 505"/>
              <a:gd name="T22" fmla="*/ 534 w 645"/>
              <a:gd name="T23" fmla="*/ 501 h 505"/>
              <a:gd name="T24" fmla="*/ 434 w 645"/>
              <a:gd name="T25" fmla="*/ 494 h 505"/>
              <a:gd name="T26" fmla="*/ 277 w 645"/>
              <a:gd name="T27" fmla="*/ 482 h 505"/>
              <a:gd name="T28" fmla="*/ 147 w 645"/>
              <a:gd name="T29" fmla="*/ 467 h 505"/>
              <a:gd name="T30" fmla="*/ 0 w 645"/>
              <a:gd name="T31" fmla="*/ 45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5" h="505">
                <a:moveTo>
                  <a:pt x="0" y="450"/>
                </a:moveTo>
                <a:lnTo>
                  <a:pt x="55" y="0"/>
                </a:lnTo>
                <a:lnTo>
                  <a:pt x="136" y="9"/>
                </a:lnTo>
                <a:lnTo>
                  <a:pt x="273" y="24"/>
                </a:lnTo>
                <a:lnTo>
                  <a:pt x="345" y="32"/>
                </a:lnTo>
                <a:lnTo>
                  <a:pt x="477" y="41"/>
                </a:lnTo>
                <a:lnTo>
                  <a:pt x="554" y="47"/>
                </a:lnTo>
                <a:lnTo>
                  <a:pt x="637" y="51"/>
                </a:lnTo>
                <a:lnTo>
                  <a:pt x="645" y="56"/>
                </a:lnTo>
                <a:lnTo>
                  <a:pt x="639" y="164"/>
                </a:lnTo>
                <a:lnTo>
                  <a:pt x="622" y="505"/>
                </a:lnTo>
                <a:lnTo>
                  <a:pt x="534" y="501"/>
                </a:lnTo>
                <a:lnTo>
                  <a:pt x="434" y="494"/>
                </a:lnTo>
                <a:lnTo>
                  <a:pt x="277" y="482"/>
                </a:lnTo>
                <a:lnTo>
                  <a:pt x="147" y="467"/>
                </a:lnTo>
                <a:lnTo>
                  <a:pt x="0" y="450"/>
                </a:lnTo>
                <a:close/>
              </a:path>
            </a:pathLst>
          </a:custGeom>
          <a:solidFill>
            <a:srgbClr val="FFC80B"/>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691"/>
          <p:cNvSpPr>
            <a:spLocks/>
          </p:cNvSpPr>
          <p:nvPr/>
        </p:nvSpPr>
        <p:spPr bwMode="auto">
          <a:xfrm>
            <a:off x="4076700" y="3057646"/>
            <a:ext cx="1023938" cy="801688"/>
          </a:xfrm>
          <a:custGeom>
            <a:avLst/>
            <a:gdLst>
              <a:gd name="T0" fmla="*/ 0 w 645"/>
              <a:gd name="T1" fmla="*/ 450 h 505"/>
              <a:gd name="T2" fmla="*/ 55 w 645"/>
              <a:gd name="T3" fmla="*/ 0 h 505"/>
              <a:gd name="T4" fmla="*/ 136 w 645"/>
              <a:gd name="T5" fmla="*/ 9 h 505"/>
              <a:gd name="T6" fmla="*/ 273 w 645"/>
              <a:gd name="T7" fmla="*/ 24 h 505"/>
              <a:gd name="T8" fmla="*/ 345 w 645"/>
              <a:gd name="T9" fmla="*/ 32 h 505"/>
              <a:gd name="T10" fmla="*/ 477 w 645"/>
              <a:gd name="T11" fmla="*/ 41 h 505"/>
              <a:gd name="T12" fmla="*/ 554 w 645"/>
              <a:gd name="T13" fmla="*/ 47 h 505"/>
              <a:gd name="T14" fmla="*/ 637 w 645"/>
              <a:gd name="T15" fmla="*/ 51 h 505"/>
              <a:gd name="T16" fmla="*/ 645 w 645"/>
              <a:gd name="T17" fmla="*/ 56 h 505"/>
              <a:gd name="T18" fmla="*/ 639 w 645"/>
              <a:gd name="T19" fmla="*/ 164 h 505"/>
              <a:gd name="T20" fmla="*/ 622 w 645"/>
              <a:gd name="T21" fmla="*/ 505 h 505"/>
              <a:gd name="T22" fmla="*/ 534 w 645"/>
              <a:gd name="T23" fmla="*/ 501 h 505"/>
              <a:gd name="T24" fmla="*/ 434 w 645"/>
              <a:gd name="T25" fmla="*/ 494 h 505"/>
              <a:gd name="T26" fmla="*/ 277 w 645"/>
              <a:gd name="T27" fmla="*/ 482 h 505"/>
              <a:gd name="T28" fmla="*/ 147 w 645"/>
              <a:gd name="T29" fmla="*/ 467 h 505"/>
              <a:gd name="T30" fmla="*/ 0 w 645"/>
              <a:gd name="T31" fmla="*/ 45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5" h="505">
                <a:moveTo>
                  <a:pt x="0" y="450"/>
                </a:moveTo>
                <a:lnTo>
                  <a:pt x="55" y="0"/>
                </a:lnTo>
                <a:lnTo>
                  <a:pt x="136" y="9"/>
                </a:lnTo>
                <a:lnTo>
                  <a:pt x="273" y="24"/>
                </a:lnTo>
                <a:lnTo>
                  <a:pt x="345" y="32"/>
                </a:lnTo>
                <a:lnTo>
                  <a:pt x="477" y="41"/>
                </a:lnTo>
                <a:lnTo>
                  <a:pt x="554" y="47"/>
                </a:lnTo>
                <a:lnTo>
                  <a:pt x="637" y="51"/>
                </a:lnTo>
                <a:lnTo>
                  <a:pt x="645" y="56"/>
                </a:lnTo>
                <a:lnTo>
                  <a:pt x="639" y="164"/>
                </a:lnTo>
                <a:lnTo>
                  <a:pt x="622" y="505"/>
                </a:lnTo>
                <a:lnTo>
                  <a:pt x="534" y="501"/>
                </a:lnTo>
                <a:lnTo>
                  <a:pt x="434" y="494"/>
                </a:lnTo>
                <a:lnTo>
                  <a:pt x="277" y="482"/>
                </a:lnTo>
                <a:lnTo>
                  <a:pt x="147" y="467"/>
                </a:lnTo>
                <a:lnTo>
                  <a:pt x="0" y="45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692"/>
          <p:cNvSpPr>
            <a:spLocks/>
          </p:cNvSpPr>
          <p:nvPr/>
        </p:nvSpPr>
        <p:spPr bwMode="auto">
          <a:xfrm>
            <a:off x="4833938" y="2763960"/>
            <a:ext cx="1166813" cy="574675"/>
          </a:xfrm>
          <a:custGeom>
            <a:avLst/>
            <a:gdLst>
              <a:gd name="T0" fmla="*/ 15 w 735"/>
              <a:gd name="T1" fmla="*/ 0 h 362"/>
              <a:gd name="T2" fmla="*/ 241 w 735"/>
              <a:gd name="T3" fmla="*/ 15 h 362"/>
              <a:gd name="T4" fmla="*/ 468 w 735"/>
              <a:gd name="T5" fmla="*/ 21 h 362"/>
              <a:gd name="T6" fmla="*/ 509 w 735"/>
              <a:gd name="T7" fmla="*/ 47 h 362"/>
              <a:gd name="T8" fmla="*/ 522 w 735"/>
              <a:gd name="T9" fmla="*/ 36 h 362"/>
              <a:gd name="T10" fmla="*/ 569 w 735"/>
              <a:gd name="T11" fmla="*/ 36 h 362"/>
              <a:gd name="T12" fmla="*/ 588 w 735"/>
              <a:gd name="T13" fmla="*/ 47 h 362"/>
              <a:gd name="T14" fmla="*/ 596 w 735"/>
              <a:gd name="T15" fmla="*/ 51 h 362"/>
              <a:gd name="T16" fmla="*/ 609 w 735"/>
              <a:gd name="T17" fmla="*/ 57 h 362"/>
              <a:gd name="T18" fmla="*/ 620 w 735"/>
              <a:gd name="T19" fmla="*/ 68 h 362"/>
              <a:gd name="T20" fmla="*/ 635 w 735"/>
              <a:gd name="T21" fmla="*/ 77 h 362"/>
              <a:gd name="T22" fmla="*/ 641 w 735"/>
              <a:gd name="T23" fmla="*/ 87 h 362"/>
              <a:gd name="T24" fmla="*/ 645 w 735"/>
              <a:gd name="T25" fmla="*/ 100 h 362"/>
              <a:gd name="T26" fmla="*/ 645 w 735"/>
              <a:gd name="T27" fmla="*/ 113 h 362"/>
              <a:gd name="T28" fmla="*/ 654 w 735"/>
              <a:gd name="T29" fmla="*/ 128 h 362"/>
              <a:gd name="T30" fmla="*/ 662 w 735"/>
              <a:gd name="T31" fmla="*/ 147 h 362"/>
              <a:gd name="T32" fmla="*/ 669 w 735"/>
              <a:gd name="T33" fmla="*/ 162 h 362"/>
              <a:gd name="T34" fmla="*/ 666 w 735"/>
              <a:gd name="T35" fmla="*/ 177 h 362"/>
              <a:gd name="T36" fmla="*/ 669 w 735"/>
              <a:gd name="T37" fmla="*/ 185 h 362"/>
              <a:gd name="T38" fmla="*/ 675 w 735"/>
              <a:gd name="T39" fmla="*/ 194 h 362"/>
              <a:gd name="T40" fmla="*/ 681 w 735"/>
              <a:gd name="T41" fmla="*/ 204 h 362"/>
              <a:gd name="T42" fmla="*/ 684 w 735"/>
              <a:gd name="T43" fmla="*/ 221 h 362"/>
              <a:gd name="T44" fmla="*/ 688 w 735"/>
              <a:gd name="T45" fmla="*/ 234 h 362"/>
              <a:gd name="T46" fmla="*/ 690 w 735"/>
              <a:gd name="T47" fmla="*/ 260 h 362"/>
              <a:gd name="T48" fmla="*/ 694 w 735"/>
              <a:gd name="T49" fmla="*/ 285 h 362"/>
              <a:gd name="T50" fmla="*/ 696 w 735"/>
              <a:gd name="T51" fmla="*/ 300 h 362"/>
              <a:gd name="T52" fmla="*/ 707 w 735"/>
              <a:gd name="T53" fmla="*/ 321 h 362"/>
              <a:gd name="T54" fmla="*/ 720 w 735"/>
              <a:gd name="T55" fmla="*/ 332 h 362"/>
              <a:gd name="T56" fmla="*/ 728 w 735"/>
              <a:gd name="T57" fmla="*/ 347 h 362"/>
              <a:gd name="T58" fmla="*/ 735 w 735"/>
              <a:gd name="T59" fmla="*/ 360 h 362"/>
              <a:gd name="T60" fmla="*/ 481 w 735"/>
              <a:gd name="T61" fmla="*/ 362 h 362"/>
              <a:gd name="T62" fmla="*/ 162 w 735"/>
              <a:gd name="T63" fmla="*/ 349 h 362"/>
              <a:gd name="T64" fmla="*/ 160 w 735"/>
              <a:gd name="T65" fmla="*/ 236 h 362"/>
              <a:gd name="T66" fmla="*/ 0 w 735"/>
              <a:gd name="T67" fmla="*/ 226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35" h="362">
                <a:moveTo>
                  <a:pt x="0" y="226"/>
                </a:moveTo>
                <a:lnTo>
                  <a:pt x="15" y="0"/>
                </a:lnTo>
                <a:lnTo>
                  <a:pt x="100" y="6"/>
                </a:lnTo>
                <a:lnTo>
                  <a:pt x="241" y="15"/>
                </a:lnTo>
                <a:lnTo>
                  <a:pt x="379" y="19"/>
                </a:lnTo>
                <a:lnTo>
                  <a:pt x="468" y="21"/>
                </a:lnTo>
                <a:lnTo>
                  <a:pt x="479" y="30"/>
                </a:lnTo>
                <a:lnTo>
                  <a:pt x="509" y="47"/>
                </a:lnTo>
                <a:lnTo>
                  <a:pt x="515" y="45"/>
                </a:lnTo>
                <a:lnTo>
                  <a:pt x="522" y="36"/>
                </a:lnTo>
                <a:lnTo>
                  <a:pt x="537" y="38"/>
                </a:lnTo>
                <a:lnTo>
                  <a:pt x="569" y="36"/>
                </a:lnTo>
                <a:lnTo>
                  <a:pt x="579" y="45"/>
                </a:lnTo>
                <a:lnTo>
                  <a:pt x="588" y="47"/>
                </a:lnTo>
                <a:lnTo>
                  <a:pt x="594" y="49"/>
                </a:lnTo>
                <a:lnTo>
                  <a:pt x="596" y="51"/>
                </a:lnTo>
                <a:lnTo>
                  <a:pt x="603" y="51"/>
                </a:lnTo>
                <a:lnTo>
                  <a:pt x="609" y="57"/>
                </a:lnTo>
                <a:lnTo>
                  <a:pt x="618" y="62"/>
                </a:lnTo>
                <a:lnTo>
                  <a:pt x="620" y="68"/>
                </a:lnTo>
                <a:lnTo>
                  <a:pt x="628" y="74"/>
                </a:lnTo>
                <a:lnTo>
                  <a:pt x="635" y="77"/>
                </a:lnTo>
                <a:lnTo>
                  <a:pt x="641" y="79"/>
                </a:lnTo>
                <a:lnTo>
                  <a:pt x="641" y="87"/>
                </a:lnTo>
                <a:lnTo>
                  <a:pt x="641" y="91"/>
                </a:lnTo>
                <a:lnTo>
                  <a:pt x="645" y="100"/>
                </a:lnTo>
                <a:lnTo>
                  <a:pt x="647" y="106"/>
                </a:lnTo>
                <a:lnTo>
                  <a:pt x="645" y="113"/>
                </a:lnTo>
                <a:lnTo>
                  <a:pt x="652" y="121"/>
                </a:lnTo>
                <a:lnTo>
                  <a:pt x="654" y="128"/>
                </a:lnTo>
                <a:lnTo>
                  <a:pt x="662" y="140"/>
                </a:lnTo>
                <a:lnTo>
                  <a:pt x="662" y="147"/>
                </a:lnTo>
                <a:lnTo>
                  <a:pt x="666" y="155"/>
                </a:lnTo>
                <a:lnTo>
                  <a:pt x="669" y="162"/>
                </a:lnTo>
                <a:lnTo>
                  <a:pt x="666" y="168"/>
                </a:lnTo>
                <a:lnTo>
                  <a:pt x="666" y="177"/>
                </a:lnTo>
                <a:lnTo>
                  <a:pt x="669" y="183"/>
                </a:lnTo>
                <a:lnTo>
                  <a:pt x="669" y="185"/>
                </a:lnTo>
                <a:lnTo>
                  <a:pt x="675" y="185"/>
                </a:lnTo>
                <a:lnTo>
                  <a:pt x="675" y="194"/>
                </a:lnTo>
                <a:lnTo>
                  <a:pt x="681" y="196"/>
                </a:lnTo>
                <a:lnTo>
                  <a:pt x="681" y="204"/>
                </a:lnTo>
                <a:lnTo>
                  <a:pt x="686" y="211"/>
                </a:lnTo>
                <a:lnTo>
                  <a:pt x="684" y="221"/>
                </a:lnTo>
                <a:lnTo>
                  <a:pt x="688" y="228"/>
                </a:lnTo>
                <a:lnTo>
                  <a:pt x="688" y="234"/>
                </a:lnTo>
                <a:lnTo>
                  <a:pt x="688" y="245"/>
                </a:lnTo>
                <a:lnTo>
                  <a:pt x="690" y="260"/>
                </a:lnTo>
                <a:lnTo>
                  <a:pt x="688" y="281"/>
                </a:lnTo>
                <a:lnTo>
                  <a:pt x="694" y="285"/>
                </a:lnTo>
                <a:lnTo>
                  <a:pt x="696" y="292"/>
                </a:lnTo>
                <a:lnTo>
                  <a:pt x="696" y="300"/>
                </a:lnTo>
                <a:lnTo>
                  <a:pt x="703" y="307"/>
                </a:lnTo>
                <a:lnTo>
                  <a:pt x="707" y="321"/>
                </a:lnTo>
                <a:lnTo>
                  <a:pt x="713" y="328"/>
                </a:lnTo>
                <a:lnTo>
                  <a:pt x="720" y="332"/>
                </a:lnTo>
                <a:lnTo>
                  <a:pt x="722" y="341"/>
                </a:lnTo>
                <a:lnTo>
                  <a:pt x="728" y="347"/>
                </a:lnTo>
                <a:lnTo>
                  <a:pt x="726" y="353"/>
                </a:lnTo>
                <a:lnTo>
                  <a:pt x="735" y="360"/>
                </a:lnTo>
                <a:lnTo>
                  <a:pt x="592" y="362"/>
                </a:lnTo>
                <a:lnTo>
                  <a:pt x="481" y="362"/>
                </a:lnTo>
                <a:lnTo>
                  <a:pt x="270" y="356"/>
                </a:lnTo>
                <a:lnTo>
                  <a:pt x="162" y="349"/>
                </a:lnTo>
                <a:lnTo>
                  <a:pt x="168" y="241"/>
                </a:lnTo>
                <a:lnTo>
                  <a:pt x="160" y="236"/>
                </a:lnTo>
                <a:lnTo>
                  <a:pt x="77" y="232"/>
                </a:lnTo>
                <a:lnTo>
                  <a:pt x="0" y="226"/>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693"/>
          <p:cNvSpPr>
            <a:spLocks/>
          </p:cNvSpPr>
          <p:nvPr/>
        </p:nvSpPr>
        <p:spPr bwMode="auto">
          <a:xfrm>
            <a:off x="4833938" y="2763960"/>
            <a:ext cx="1166813" cy="574675"/>
          </a:xfrm>
          <a:custGeom>
            <a:avLst/>
            <a:gdLst>
              <a:gd name="T0" fmla="*/ 15 w 735"/>
              <a:gd name="T1" fmla="*/ 0 h 362"/>
              <a:gd name="T2" fmla="*/ 241 w 735"/>
              <a:gd name="T3" fmla="*/ 15 h 362"/>
              <a:gd name="T4" fmla="*/ 468 w 735"/>
              <a:gd name="T5" fmla="*/ 21 h 362"/>
              <a:gd name="T6" fmla="*/ 509 w 735"/>
              <a:gd name="T7" fmla="*/ 47 h 362"/>
              <a:gd name="T8" fmla="*/ 522 w 735"/>
              <a:gd name="T9" fmla="*/ 36 h 362"/>
              <a:gd name="T10" fmla="*/ 569 w 735"/>
              <a:gd name="T11" fmla="*/ 36 h 362"/>
              <a:gd name="T12" fmla="*/ 588 w 735"/>
              <a:gd name="T13" fmla="*/ 47 h 362"/>
              <a:gd name="T14" fmla="*/ 596 w 735"/>
              <a:gd name="T15" fmla="*/ 51 h 362"/>
              <a:gd name="T16" fmla="*/ 609 w 735"/>
              <a:gd name="T17" fmla="*/ 57 h 362"/>
              <a:gd name="T18" fmla="*/ 620 w 735"/>
              <a:gd name="T19" fmla="*/ 68 h 362"/>
              <a:gd name="T20" fmla="*/ 635 w 735"/>
              <a:gd name="T21" fmla="*/ 77 h 362"/>
              <a:gd name="T22" fmla="*/ 641 w 735"/>
              <a:gd name="T23" fmla="*/ 87 h 362"/>
              <a:gd name="T24" fmla="*/ 645 w 735"/>
              <a:gd name="T25" fmla="*/ 100 h 362"/>
              <a:gd name="T26" fmla="*/ 645 w 735"/>
              <a:gd name="T27" fmla="*/ 113 h 362"/>
              <a:gd name="T28" fmla="*/ 654 w 735"/>
              <a:gd name="T29" fmla="*/ 128 h 362"/>
              <a:gd name="T30" fmla="*/ 662 w 735"/>
              <a:gd name="T31" fmla="*/ 147 h 362"/>
              <a:gd name="T32" fmla="*/ 669 w 735"/>
              <a:gd name="T33" fmla="*/ 162 h 362"/>
              <a:gd name="T34" fmla="*/ 666 w 735"/>
              <a:gd name="T35" fmla="*/ 177 h 362"/>
              <a:gd name="T36" fmla="*/ 669 w 735"/>
              <a:gd name="T37" fmla="*/ 185 h 362"/>
              <a:gd name="T38" fmla="*/ 675 w 735"/>
              <a:gd name="T39" fmla="*/ 194 h 362"/>
              <a:gd name="T40" fmla="*/ 681 w 735"/>
              <a:gd name="T41" fmla="*/ 204 h 362"/>
              <a:gd name="T42" fmla="*/ 684 w 735"/>
              <a:gd name="T43" fmla="*/ 221 h 362"/>
              <a:gd name="T44" fmla="*/ 688 w 735"/>
              <a:gd name="T45" fmla="*/ 234 h 362"/>
              <a:gd name="T46" fmla="*/ 690 w 735"/>
              <a:gd name="T47" fmla="*/ 260 h 362"/>
              <a:gd name="T48" fmla="*/ 694 w 735"/>
              <a:gd name="T49" fmla="*/ 285 h 362"/>
              <a:gd name="T50" fmla="*/ 696 w 735"/>
              <a:gd name="T51" fmla="*/ 300 h 362"/>
              <a:gd name="T52" fmla="*/ 707 w 735"/>
              <a:gd name="T53" fmla="*/ 321 h 362"/>
              <a:gd name="T54" fmla="*/ 720 w 735"/>
              <a:gd name="T55" fmla="*/ 332 h 362"/>
              <a:gd name="T56" fmla="*/ 728 w 735"/>
              <a:gd name="T57" fmla="*/ 347 h 362"/>
              <a:gd name="T58" fmla="*/ 735 w 735"/>
              <a:gd name="T59" fmla="*/ 360 h 362"/>
              <a:gd name="T60" fmla="*/ 481 w 735"/>
              <a:gd name="T61" fmla="*/ 362 h 362"/>
              <a:gd name="T62" fmla="*/ 162 w 735"/>
              <a:gd name="T63" fmla="*/ 349 h 362"/>
              <a:gd name="T64" fmla="*/ 160 w 735"/>
              <a:gd name="T65" fmla="*/ 236 h 362"/>
              <a:gd name="T66" fmla="*/ 0 w 735"/>
              <a:gd name="T67" fmla="*/ 226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35" h="362">
                <a:moveTo>
                  <a:pt x="0" y="226"/>
                </a:moveTo>
                <a:lnTo>
                  <a:pt x="15" y="0"/>
                </a:lnTo>
                <a:lnTo>
                  <a:pt x="100" y="6"/>
                </a:lnTo>
                <a:lnTo>
                  <a:pt x="241" y="15"/>
                </a:lnTo>
                <a:lnTo>
                  <a:pt x="379" y="19"/>
                </a:lnTo>
                <a:lnTo>
                  <a:pt x="468" y="21"/>
                </a:lnTo>
                <a:lnTo>
                  <a:pt x="479" y="30"/>
                </a:lnTo>
                <a:lnTo>
                  <a:pt x="509" y="47"/>
                </a:lnTo>
                <a:lnTo>
                  <a:pt x="515" y="45"/>
                </a:lnTo>
                <a:lnTo>
                  <a:pt x="522" y="36"/>
                </a:lnTo>
                <a:lnTo>
                  <a:pt x="537" y="38"/>
                </a:lnTo>
                <a:lnTo>
                  <a:pt x="569" y="36"/>
                </a:lnTo>
                <a:lnTo>
                  <a:pt x="579" y="45"/>
                </a:lnTo>
                <a:lnTo>
                  <a:pt x="588" y="47"/>
                </a:lnTo>
                <a:lnTo>
                  <a:pt x="594" y="49"/>
                </a:lnTo>
                <a:lnTo>
                  <a:pt x="596" y="51"/>
                </a:lnTo>
                <a:lnTo>
                  <a:pt x="603" y="51"/>
                </a:lnTo>
                <a:lnTo>
                  <a:pt x="609" y="57"/>
                </a:lnTo>
                <a:lnTo>
                  <a:pt x="618" y="62"/>
                </a:lnTo>
                <a:lnTo>
                  <a:pt x="620" y="68"/>
                </a:lnTo>
                <a:lnTo>
                  <a:pt x="628" y="74"/>
                </a:lnTo>
                <a:lnTo>
                  <a:pt x="635" y="77"/>
                </a:lnTo>
                <a:lnTo>
                  <a:pt x="641" y="79"/>
                </a:lnTo>
                <a:lnTo>
                  <a:pt x="641" y="87"/>
                </a:lnTo>
                <a:lnTo>
                  <a:pt x="641" y="91"/>
                </a:lnTo>
                <a:lnTo>
                  <a:pt x="645" y="100"/>
                </a:lnTo>
                <a:lnTo>
                  <a:pt x="647" y="106"/>
                </a:lnTo>
                <a:lnTo>
                  <a:pt x="645" y="113"/>
                </a:lnTo>
                <a:lnTo>
                  <a:pt x="652" y="121"/>
                </a:lnTo>
                <a:lnTo>
                  <a:pt x="654" y="128"/>
                </a:lnTo>
                <a:lnTo>
                  <a:pt x="662" y="140"/>
                </a:lnTo>
                <a:lnTo>
                  <a:pt x="662" y="147"/>
                </a:lnTo>
                <a:lnTo>
                  <a:pt x="666" y="155"/>
                </a:lnTo>
                <a:lnTo>
                  <a:pt x="669" y="162"/>
                </a:lnTo>
                <a:lnTo>
                  <a:pt x="666" y="168"/>
                </a:lnTo>
                <a:lnTo>
                  <a:pt x="666" y="177"/>
                </a:lnTo>
                <a:lnTo>
                  <a:pt x="669" y="183"/>
                </a:lnTo>
                <a:lnTo>
                  <a:pt x="669" y="185"/>
                </a:lnTo>
                <a:lnTo>
                  <a:pt x="675" y="185"/>
                </a:lnTo>
                <a:lnTo>
                  <a:pt x="675" y="194"/>
                </a:lnTo>
                <a:lnTo>
                  <a:pt x="681" y="196"/>
                </a:lnTo>
                <a:lnTo>
                  <a:pt x="681" y="204"/>
                </a:lnTo>
                <a:lnTo>
                  <a:pt x="686" y="211"/>
                </a:lnTo>
                <a:lnTo>
                  <a:pt x="684" y="221"/>
                </a:lnTo>
                <a:lnTo>
                  <a:pt x="688" y="228"/>
                </a:lnTo>
                <a:lnTo>
                  <a:pt x="688" y="234"/>
                </a:lnTo>
                <a:lnTo>
                  <a:pt x="688" y="245"/>
                </a:lnTo>
                <a:lnTo>
                  <a:pt x="690" y="260"/>
                </a:lnTo>
                <a:lnTo>
                  <a:pt x="688" y="281"/>
                </a:lnTo>
                <a:lnTo>
                  <a:pt x="694" y="285"/>
                </a:lnTo>
                <a:lnTo>
                  <a:pt x="696" y="292"/>
                </a:lnTo>
                <a:lnTo>
                  <a:pt x="696" y="300"/>
                </a:lnTo>
                <a:lnTo>
                  <a:pt x="703" y="307"/>
                </a:lnTo>
                <a:lnTo>
                  <a:pt x="707" y="321"/>
                </a:lnTo>
                <a:lnTo>
                  <a:pt x="713" y="328"/>
                </a:lnTo>
                <a:lnTo>
                  <a:pt x="720" y="332"/>
                </a:lnTo>
                <a:lnTo>
                  <a:pt x="722" y="341"/>
                </a:lnTo>
                <a:lnTo>
                  <a:pt x="728" y="347"/>
                </a:lnTo>
                <a:lnTo>
                  <a:pt x="726" y="353"/>
                </a:lnTo>
                <a:lnTo>
                  <a:pt x="735" y="360"/>
                </a:lnTo>
                <a:lnTo>
                  <a:pt x="592" y="362"/>
                </a:lnTo>
                <a:lnTo>
                  <a:pt x="481" y="362"/>
                </a:lnTo>
                <a:lnTo>
                  <a:pt x="270" y="356"/>
                </a:lnTo>
                <a:lnTo>
                  <a:pt x="162" y="349"/>
                </a:lnTo>
                <a:lnTo>
                  <a:pt x="168" y="241"/>
                </a:lnTo>
                <a:lnTo>
                  <a:pt x="160" y="236"/>
                </a:lnTo>
                <a:lnTo>
                  <a:pt x="77" y="232"/>
                </a:lnTo>
                <a:lnTo>
                  <a:pt x="0" y="226"/>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694"/>
          <p:cNvSpPr>
            <a:spLocks/>
          </p:cNvSpPr>
          <p:nvPr/>
        </p:nvSpPr>
        <p:spPr bwMode="auto">
          <a:xfrm>
            <a:off x="4857751" y="2240085"/>
            <a:ext cx="987425" cy="646113"/>
          </a:xfrm>
          <a:custGeom>
            <a:avLst/>
            <a:gdLst>
              <a:gd name="T0" fmla="*/ 0 w 622"/>
              <a:gd name="T1" fmla="*/ 330 h 407"/>
              <a:gd name="T2" fmla="*/ 17 w 622"/>
              <a:gd name="T3" fmla="*/ 106 h 407"/>
              <a:gd name="T4" fmla="*/ 19 w 622"/>
              <a:gd name="T5" fmla="*/ 98 h 407"/>
              <a:gd name="T6" fmla="*/ 25 w 622"/>
              <a:gd name="T7" fmla="*/ 0 h 407"/>
              <a:gd name="T8" fmla="*/ 166 w 622"/>
              <a:gd name="T9" fmla="*/ 10 h 407"/>
              <a:gd name="T10" fmla="*/ 321 w 622"/>
              <a:gd name="T11" fmla="*/ 17 h 407"/>
              <a:gd name="T12" fmla="*/ 464 w 622"/>
              <a:gd name="T13" fmla="*/ 19 h 407"/>
              <a:gd name="T14" fmla="*/ 611 w 622"/>
              <a:gd name="T15" fmla="*/ 21 h 407"/>
              <a:gd name="T16" fmla="*/ 607 w 622"/>
              <a:gd name="T17" fmla="*/ 36 h 407"/>
              <a:gd name="T18" fmla="*/ 603 w 622"/>
              <a:gd name="T19" fmla="*/ 42 h 407"/>
              <a:gd name="T20" fmla="*/ 596 w 622"/>
              <a:gd name="T21" fmla="*/ 47 h 407"/>
              <a:gd name="T22" fmla="*/ 590 w 622"/>
              <a:gd name="T23" fmla="*/ 53 h 407"/>
              <a:gd name="T24" fmla="*/ 588 w 622"/>
              <a:gd name="T25" fmla="*/ 59 h 407"/>
              <a:gd name="T26" fmla="*/ 592 w 622"/>
              <a:gd name="T27" fmla="*/ 66 h 407"/>
              <a:gd name="T28" fmla="*/ 600 w 622"/>
              <a:gd name="T29" fmla="*/ 81 h 407"/>
              <a:gd name="T30" fmla="*/ 609 w 622"/>
              <a:gd name="T31" fmla="*/ 81 h 407"/>
              <a:gd name="T32" fmla="*/ 615 w 622"/>
              <a:gd name="T33" fmla="*/ 85 h 407"/>
              <a:gd name="T34" fmla="*/ 620 w 622"/>
              <a:gd name="T35" fmla="*/ 93 h 407"/>
              <a:gd name="T36" fmla="*/ 622 w 622"/>
              <a:gd name="T37" fmla="*/ 296 h 407"/>
              <a:gd name="T38" fmla="*/ 609 w 622"/>
              <a:gd name="T39" fmla="*/ 296 h 407"/>
              <a:gd name="T40" fmla="*/ 611 w 622"/>
              <a:gd name="T41" fmla="*/ 304 h 407"/>
              <a:gd name="T42" fmla="*/ 615 w 622"/>
              <a:gd name="T43" fmla="*/ 311 h 407"/>
              <a:gd name="T44" fmla="*/ 613 w 622"/>
              <a:gd name="T45" fmla="*/ 317 h 407"/>
              <a:gd name="T46" fmla="*/ 611 w 622"/>
              <a:gd name="T47" fmla="*/ 319 h 407"/>
              <a:gd name="T48" fmla="*/ 613 w 622"/>
              <a:gd name="T49" fmla="*/ 328 h 407"/>
              <a:gd name="T50" fmla="*/ 620 w 622"/>
              <a:gd name="T51" fmla="*/ 334 h 407"/>
              <a:gd name="T52" fmla="*/ 620 w 622"/>
              <a:gd name="T53" fmla="*/ 341 h 407"/>
              <a:gd name="T54" fmla="*/ 615 w 622"/>
              <a:gd name="T55" fmla="*/ 347 h 407"/>
              <a:gd name="T56" fmla="*/ 617 w 622"/>
              <a:gd name="T57" fmla="*/ 355 h 407"/>
              <a:gd name="T58" fmla="*/ 613 w 622"/>
              <a:gd name="T59" fmla="*/ 370 h 407"/>
              <a:gd name="T60" fmla="*/ 611 w 622"/>
              <a:gd name="T61" fmla="*/ 370 h 407"/>
              <a:gd name="T62" fmla="*/ 607 w 622"/>
              <a:gd name="T63" fmla="*/ 377 h 407"/>
              <a:gd name="T64" fmla="*/ 609 w 622"/>
              <a:gd name="T65" fmla="*/ 385 h 407"/>
              <a:gd name="T66" fmla="*/ 615 w 622"/>
              <a:gd name="T67" fmla="*/ 392 h 407"/>
              <a:gd name="T68" fmla="*/ 620 w 622"/>
              <a:gd name="T69" fmla="*/ 407 h 407"/>
              <a:gd name="T70" fmla="*/ 613 w 622"/>
              <a:gd name="T71" fmla="*/ 404 h 407"/>
              <a:gd name="T72" fmla="*/ 605 w 622"/>
              <a:gd name="T73" fmla="*/ 398 h 407"/>
              <a:gd name="T74" fmla="*/ 603 w 622"/>
              <a:gd name="T75" fmla="*/ 392 h 407"/>
              <a:gd name="T76" fmla="*/ 594 w 622"/>
              <a:gd name="T77" fmla="*/ 387 h 407"/>
              <a:gd name="T78" fmla="*/ 588 w 622"/>
              <a:gd name="T79" fmla="*/ 381 h 407"/>
              <a:gd name="T80" fmla="*/ 581 w 622"/>
              <a:gd name="T81" fmla="*/ 381 h 407"/>
              <a:gd name="T82" fmla="*/ 579 w 622"/>
              <a:gd name="T83" fmla="*/ 379 h 407"/>
              <a:gd name="T84" fmla="*/ 573 w 622"/>
              <a:gd name="T85" fmla="*/ 377 h 407"/>
              <a:gd name="T86" fmla="*/ 564 w 622"/>
              <a:gd name="T87" fmla="*/ 375 h 407"/>
              <a:gd name="T88" fmla="*/ 554 w 622"/>
              <a:gd name="T89" fmla="*/ 366 h 407"/>
              <a:gd name="T90" fmla="*/ 522 w 622"/>
              <a:gd name="T91" fmla="*/ 368 h 407"/>
              <a:gd name="T92" fmla="*/ 507 w 622"/>
              <a:gd name="T93" fmla="*/ 366 h 407"/>
              <a:gd name="T94" fmla="*/ 500 w 622"/>
              <a:gd name="T95" fmla="*/ 375 h 407"/>
              <a:gd name="T96" fmla="*/ 494 w 622"/>
              <a:gd name="T97" fmla="*/ 377 h 407"/>
              <a:gd name="T98" fmla="*/ 464 w 622"/>
              <a:gd name="T99" fmla="*/ 360 h 407"/>
              <a:gd name="T100" fmla="*/ 453 w 622"/>
              <a:gd name="T101" fmla="*/ 351 h 407"/>
              <a:gd name="T102" fmla="*/ 364 w 622"/>
              <a:gd name="T103" fmla="*/ 349 h 407"/>
              <a:gd name="T104" fmla="*/ 226 w 622"/>
              <a:gd name="T105" fmla="*/ 345 h 407"/>
              <a:gd name="T106" fmla="*/ 85 w 622"/>
              <a:gd name="T107" fmla="*/ 336 h 407"/>
              <a:gd name="T108" fmla="*/ 0 w 622"/>
              <a:gd name="T109" fmla="*/ 33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2" h="407">
                <a:moveTo>
                  <a:pt x="0" y="330"/>
                </a:moveTo>
                <a:lnTo>
                  <a:pt x="17" y="106"/>
                </a:lnTo>
                <a:lnTo>
                  <a:pt x="19" y="98"/>
                </a:lnTo>
                <a:lnTo>
                  <a:pt x="25" y="0"/>
                </a:lnTo>
                <a:lnTo>
                  <a:pt x="166" y="10"/>
                </a:lnTo>
                <a:lnTo>
                  <a:pt x="321" y="17"/>
                </a:lnTo>
                <a:lnTo>
                  <a:pt x="464" y="19"/>
                </a:lnTo>
                <a:lnTo>
                  <a:pt x="611" y="21"/>
                </a:lnTo>
                <a:lnTo>
                  <a:pt x="607" y="36"/>
                </a:lnTo>
                <a:lnTo>
                  <a:pt x="603" y="42"/>
                </a:lnTo>
                <a:lnTo>
                  <a:pt x="596" y="47"/>
                </a:lnTo>
                <a:lnTo>
                  <a:pt x="590" y="53"/>
                </a:lnTo>
                <a:lnTo>
                  <a:pt x="588" y="59"/>
                </a:lnTo>
                <a:lnTo>
                  <a:pt x="592" y="66"/>
                </a:lnTo>
                <a:lnTo>
                  <a:pt x="600" y="81"/>
                </a:lnTo>
                <a:lnTo>
                  <a:pt x="609" y="81"/>
                </a:lnTo>
                <a:lnTo>
                  <a:pt x="615" y="85"/>
                </a:lnTo>
                <a:lnTo>
                  <a:pt x="620" y="93"/>
                </a:lnTo>
                <a:lnTo>
                  <a:pt x="622" y="296"/>
                </a:lnTo>
                <a:lnTo>
                  <a:pt x="609" y="296"/>
                </a:lnTo>
                <a:lnTo>
                  <a:pt x="611" y="304"/>
                </a:lnTo>
                <a:lnTo>
                  <a:pt x="615" y="311"/>
                </a:lnTo>
                <a:lnTo>
                  <a:pt x="613" y="317"/>
                </a:lnTo>
                <a:lnTo>
                  <a:pt x="611" y="319"/>
                </a:lnTo>
                <a:lnTo>
                  <a:pt x="613" y="328"/>
                </a:lnTo>
                <a:lnTo>
                  <a:pt x="620" y="334"/>
                </a:lnTo>
                <a:lnTo>
                  <a:pt x="620" y="341"/>
                </a:lnTo>
                <a:lnTo>
                  <a:pt x="615" y="347"/>
                </a:lnTo>
                <a:lnTo>
                  <a:pt x="617" y="355"/>
                </a:lnTo>
                <a:lnTo>
                  <a:pt x="613" y="370"/>
                </a:lnTo>
                <a:lnTo>
                  <a:pt x="611" y="370"/>
                </a:lnTo>
                <a:lnTo>
                  <a:pt x="607" y="377"/>
                </a:lnTo>
                <a:lnTo>
                  <a:pt x="609" y="385"/>
                </a:lnTo>
                <a:lnTo>
                  <a:pt x="615" y="392"/>
                </a:lnTo>
                <a:lnTo>
                  <a:pt x="620" y="407"/>
                </a:lnTo>
                <a:lnTo>
                  <a:pt x="613" y="404"/>
                </a:lnTo>
                <a:lnTo>
                  <a:pt x="605" y="398"/>
                </a:lnTo>
                <a:lnTo>
                  <a:pt x="603" y="392"/>
                </a:lnTo>
                <a:lnTo>
                  <a:pt x="594" y="387"/>
                </a:lnTo>
                <a:lnTo>
                  <a:pt x="588" y="381"/>
                </a:lnTo>
                <a:lnTo>
                  <a:pt x="581" y="381"/>
                </a:lnTo>
                <a:lnTo>
                  <a:pt x="579" y="379"/>
                </a:lnTo>
                <a:lnTo>
                  <a:pt x="573" y="377"/>
                </a:lnTo>
                <a:lnTo>
                  <a:pt x="564" y="375"/>
                </a:lnTo>
                <a:lnTo>
                  <a:pt x="554" y="366"/>
                </a:lnTo>
                <a:lnTo>
                  <a:pt x="522" y="368"/>
                </a:lnTo>
                <a:lnTo>
                  <a:pt x="507" y="366"/>
                </a:lnTo>
                <a:lnTo>
                  <a:pt x="500" y="375"/>
                </a:lnTo>
                <a:lnTo>
                  <a:pt x="494" y="377"/>
                </a:lnTo>
                <a:lnTo>
                  <a:pt x="464" y="360"/>
                </a:lnTo>
                <a:lnTo>
                  <a:pt x="453" y="351"/>
                </a:lnTo>
                <a:lnTo>
                  <a:pt x="364" y="349"/>
                </a:lnTo>
                <a:lnTo>
                  <a:pt x="226" y="345"/>
                </a:lnTo>
                <a:lnTo>
                  <a:pt x="85" y="336"/>
                </a:lnTo>
                <a:lnTo>
                  <a:pt x="0" y="33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695"/>
          <p:cNvSpPr>
            <a:spLocks/>
          </p:cNvSpPr>
          <p:nvPr/>
        </p:nvSpPr>
        <p:spPr bwMode="auto">
          <a:xfrm>
            <a:off x="4857751" y="2240085"/>
            <a:ext cx="987425" cy="646113"/>
          </a:xfrm>
          <a:custGeom>
            <a:avLst/>
            <a:gdLst>
              <a:gd name="T0" fmla="*/ 0 w 622"/>
              <a:gd name="T1" fmla="*/ 330 h 407"/>
              <a:gd name="T2" fmla="*/ 17 w 622"/>
              <a:gd name="T3" fmla="*/ 106 h 407"/>
              <a:gd name="T4" fmla="*/ 19 w 622"/>
              <a:gd name="T5" fmla="*/ 98 h 407"/>
              <a:gd name="T6" fmla="*/ 25 w 622"/>
              <a:gd name="T7" fmla="*/ 0 h 407"/>
              <a:gd name="T8" fmla="*/ 166 w 622"/>
              <a:gd name="T9" fmla="*/ 10 h 407"/>
              <a:gd name="T10" fmla="*/ 321 w 622"/>
              <a:gd name="T11" fmla="*/ 17 h 407"/>
              <a:gd name="T12" fmla="*/ 464 w 622"/>
              <a:gd name="T13" fmla="*/ 19 h 407"/>
              <a:gd name="T14" fmla="*/ 611 w 622"/>
              <a:gd name="T15" fmla="*/ 21 h 407"/>
              <a:gd name="T16" fmla="*/ 607 w 622"/>
              <a:gd name="T17" fmla="*/ 36 h 407"/>
              <a:gd name="T18" fmla="*/ 603 w 622"/>
              <a:gd name="T19" fmla="*/ 42 h 407"/>
              <a:gd name="T20" fmla="*/ 596 w 622"/>
              <a:gd name="T21" fmla="*/ 47 h 407"/>
              <a:gd name="T22" fmla="*/ 590 w 622"/>
              <a:gd name="T23" fmla="*/ 53 h 407"/>
              <a:gd name="T24" fmla="*/ 588 w 622"/>
              <a:gd name="T25" fmla="*/ 59 h 407"/>
              <a:gd name="T26" fmla="*/ 592 w 622"/>
              <a:gd name="T27" fmla="*/ 66 h 407"/>
              <a:gd name="T28" fmla="*/ 600 w 622"/>
              <a:gd name="T29" fmla="*/ 81 h 407"/>
              <a:gd name="T30" fmla="*/ 609 w 622"/>
              <a:gd name="T31" fmla="*/ 81 h 407"/>
              <a:gd name="T32" fmla="*/ 615 w 622"/>
              <a:gd name="T33" fmla="*/ 85 h 407"/>
              <a:gd name="T34" fmla="*/ 620 w 622"/>
              <a:gd name="T35" fmla="*/ 93 h 407"/>
              <a:gd name="T36" fmla="*/ 622 w 622"/>
              <a:gd name="T37" fmla="*/ 296 h 407"/>
              <a:gd name="T38" fmla="*/ 609 w 622"/>
              <a:gd name="T39" fmla="*/ 296 h 407"/>
              <a:gd name="T40" fmla="*/ 611 w 622"/>
              <a:gd name="T41" fmla="*/ 304 h 407"/>
              <a:gd name="T42" fmla="*/ 615 w 622"/>
              <a:gd name="T43" fmla="*/ 311 h 407"/>
              <a:gd name="T44" fmla="*/ 613 w 622"/>
              <a:gd name="T45" fmla="*/ 317 h 407"/>
              <a:gd name="T46" fmla="*/ 611 w 622"/>
              <a:gd name="T47" fmla="*/ 319 h 407"/>
              <a:gd name="T48" fmla="*/ 613 w 622"/>
              <a:gd name="T49" fmla="*/ 328 h 407"/>
              <a:gd name="T50" fmla="*/ 620 w 622"/>
              <a:gd name="T51" fmla="*/ 334 h 407"/>
              <a:gd name="T52" fmla="*/ 620 w 622"/>
              <a:gd name="T53" fmla="*/ 341 h 407"/>
              <a:gd name="T54" fmla="*/ 615 w 622"/>
              <a:gd name="T55" fmla="*/ 347 h 407"/>
              <a:gd name="T56" fmla="*/ 617 w 622"/>
              <a:gd name="T57" fmla="*/ 355 h 407"/>
              <a:gd name="T58" fmla="*/ 613 w 622"/>
              <a:gd name="T59" fmla="*/ 370 h 407"/>
              <a:gd name="T60" fmla="*/ 611 w 622"/>
              <a:gd name="T61" fmla="*/ 370 h 407"/>
              <a:gd name="T62" fmla="*/ 607 w 622"/>
              <a:gd name="T63" fmla="*/ 377 h 407"/>
              <a:gd name="T64" fmla="*/ 609 w 622"/>
              <a:gd name="T65" fmla="*/ 385 h 407"/>
              <a:gd name="T66" fmla="*/ 615 w 622"/>
              <a:gd name="T67" fmla="*/ 392 h 407"/>
              <a:gd name="T68" fmla="*/ 620 w 622"/>
              <a:gd name="T69" fmla="*/ 407 h 407"/>
              <a:gd name="T70" fmla="*/ 613 w 622"/>
              <a:gd name="T71" fmla="*/ 404 h 407"/>
              <a:gd name="T72" fmla="*/ 605 w 622"/>
              <a:gd name="T73" fmla="*/ 398 h 407"/>
              <a:gd name="T74" fmla="*/ 603 w 622"/>
              <a:gd name="T75" fmla="*/ 392 h 407"/>
              <a:gd name="T76" fmla="*/ 594 w 622"/>
              <a:gd name="T77" fmla="*/ 387 h 407"/>
              <a:gd name="T78" fmla="*/ 588 w 622"/>
              <a:gd name="T79" fmla="*/ 381 h 407"/>
              <a:gd name="T80" fmla="*/ 581 w 622"/>
              <a:gd name="T81" fmla="*/ 381 h 407"/>
              <a:gd name="T82" fmla="*/ 579 w 622"/>
              <a:gd name="T83" fmla="*/ 379 h 407"/>
              <a:gd name="T84" fmla="*/ 573 w 622"/>
              <a:gd name="T85" fmla="*/ 377 h 407"/>
              <a:gd name="T86" fmla="*/ 564 w 622"/>
              <a:gd name="T87" fmla="*/ 375 h 407"/>
              <a:gd name="T88" fmla="*/ 554 w 622"/>
              <a:gd name="T89" fmla="*/ 366 h 407"/>
              <a:gd name="T90" fmla="*/ 522 w 622"/>
              <a:gd name="T91" fmla="*/ 368 h 407"/>
              <a:gd name="T92" fmla="*/ 507 w 622"/>
              <a:gd name="T93" fmla="*/ 366 h 407"/>
              <a:gd name="T94" fmla="*/ 500 w 622"/>
              <a:gd name="T95" fmla="*/ 375 h 407"/>
              <a:gd name="T96" fmla="*/ 494 w 622"/>
              <a:gd name="T97" fmla="*/ 377 h 407"/>
              <a:gd name="T98" fmla="*/ 464 w 622"/>
              <a:gd name="T99" fmla="*/ 360 h 407"/>
              <a:gd name="T100" fmla="*/ 453 w 622"/>
              <a:gd name="T101" fmla="*/ 351 h 407"/>
              <a:gd name="T102" fmla="*/ 364 w 622"/>
              <a:gd name="T103" fmla="*/ 349 h 407"/>
              <a:gd name="T104" fmla="*/ 226 w 622"/>
              <a:gd name="T105" fmla="*/ 345 h 407"/>
              <a:gd name="T106" fmla="*/ 85 w 622"/>
              <a:gd name="T107" fmla="*/ 336 h 407"/>
              <a:gd name="T108" fmla="*/ 0 w 622"/>
              <a:gd name="T109" fmla="*/ 33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2" h="407">
                <a:moveTo>
                  <a:pt x="0" y="330"/>
                </a:moveTo>
                <a:lnTo>
                  <a:pt x="17" y="106"/>
                </a:lnTo>
                <a:lnTo>
                  <a:pt x="19" y="98"/>
                </a:lnTo>
                <a:lnTo>
                  <a:pt x="25" y="0"/>
                </a:lnTo>
                <a:lnTo>
                  <a:pt x="166" y="10"/>
                </a:lnTo>
                <a:lnTo>
                  <a:pt x="321" y="17"/>
                </a:lnTo>
                <a:lnTo>
                  <a:pt x="464" y="19"/>
                </a:lnTo>
                <a:lnTo>
                  <a:pt x="611" y="21"/>
                </a:lnTo>
                <a:lnTo>
                  <a:pt x="607" y="36"/>
                </a:lnTo>
                <a:lnTo>
                  <a:pt x="603" y="42"/>
                </a:lnTo>
                <a:lnTo>
                  <a:pt x="596" y="47"/>
                </a:lnTo>
                <a:lnTo>
                  <a:pt x="590" y="53"/>
                </a:lnTo>
                <a:lnTo>
                  <a:pt x="588" y="59"/>
                </a:lnTo>
                <a:lnTo>
                  <a:pt x="592" y="66"/>
                </a:lnTo>
                <a:lnTo>
                  <a:pt x="600" y="81"/>
                </a:lnTo>
                <a:lnTo>
                  <a:pt x="609" y="81"/>
                </a:lnTo>
                <a:lnTo>
                  <a:pt x="615" y="85"/>
                </a:lnTo>
                <a:lnTo>
                  <a:pt x="620" y="93"/>
                </a:lnTo>
                <a:lnTo>
                  <a:pt x="622" y="296"/>
                </a:lnTo>
                <a:lnTo>
                  <a:pt x="609" y="296"/>
                </a:lnTo>
                <a:lnTo>
                  <a:pt x="611" y="304"/>
                </a:lnTo>
                <a:lnTo>
                  <a:pt x="615" y="311"/>
                </a:lnTo>
                <a:lnTo>
                  <a:pt x="613" y="317"/>
                </a:lnTo>
                <a:lnTo>
                  <a:pt x="611" y="319"/>
                </a:lnTo>
                <a:lnTo>
                  <a:pt x="613" y="328"/>
                </a:lnTo>
                <a:lnTo>
                  <a:pt x="620" y="334"/>
                </a:lnTo>
                <a:lnTo>
                  <a:pt x="620" y="341"/>
                </a:lnTo>
                <a:lnTo>
                  <a:pt x="615" y="347"/>
                </a:lnTo>
                <a:lnTo>
                  <a:pt x="617" y="355"/>
                </a:lnTo>
                <a:lnTo>
                  <a:pt x="613" y="370"/>
                </a:lnTo>
                <a:lnTo>
                  <a:pt x="611" y="370"/>
                </a:lnTo>
                <a:lnTo>
                  <a:pt x="607" y="377"/>
                </a:lnTo>
                <a:lnTo>
                  <a:pt x="609" y="385"/>
                </a:lnTo>
                <a:lnTo>
                  <a:pt x="615" y="392"/>
                </a:lnTo>
                <a:lnTo>
                  <a:pt x="620" y="407"/>
                </a:lnTo>
                <a:lnTo>
                  <a:pt x="613" y="404"/>
                </a:lnTo>
                <a:lnTo>
                  <a:pt x="605" y="398"/>
                </a:lnTo>
                <a:lnTo>
                  <a:pt x="603" y="392"/>
                </a:lnTo>
                <a:lnTo>
                  <a:pt x="594" y="387"/>
                </a:lnTo>
                <a:lnTo>
                  <a:pt x="588" y="381"/>
                </a:lnTo>
                <a:lnTo>
                  <a:pt x="581" y="381"/>
                </a:lnTo>
                <a:lnTo>
                  <a:pt x="579" y="379"/>
                </a:lnTo>
                <a:lnTo>
                  <a:pt x="573" y="377"/>
                </a:lnTo>
                <a:lnTo>
                  <a:pt x="564" y="375"/>
                </a:lnTo>
                <a:lnTo>
                  <a:pt x="554" y="366"/>
                </a:lnTo>
                <a:lnTo>
                  <a:pt x="522" y="368"/>
                </a:lnTo>
                <a:lnTo>
                  <a:pt x="507" y="366"/>
                </a:lnTo>
                <a:lnTo>
                  <a:pt x="500" y="375"/>
                </a:lnTo>
                <a:lnTo>
                  <a:pt x="494" y="377"/>
                </a:lnTo>
                <a:lnTo>
                  <a:pt x="464" y="360"/>
                </a:lnTo>
                <a:lnTo>
                  <a:pt x="453" y="351"/>
                </a:lnTo>
                <a:lnTo>
                  <a:pt x="364" y="349"/>
                </a:lnTo>
                <a:lnTo>
                  <a:pt x="226" y="345"/>
                </a:lnTo>
                <a:lnTo>
                  <a:pt x="85" y="336"/>
                </a:lnTo>
                <a:lnTo>
                  <a:pt x="0" y="33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696"/>
          <p:cNvSpPr>
            <a:spLocks/>
          </p:cNvSpPr>
          <p:nvPr/>
        </p:nvSpPr>
        <p:spPr bwMode="auto">
          <a:xfrm>
            <a:off x="4897438" y="1698747"/>
            <a:ext cx="930275" cy="574675"/>
          </a:xfrm>
          <a:custGeom>
            <a:avLst/>
            <a:gdLst>
              <a:gd name="T0" fmla="*/ 0 w 586"/>
              <a:gd name="T1" fmla="*/ 341 h 362"/>
              <a:gd name="T2" fmla="*/ 24 w 586"/>
              <a:gd name="T3" fmla="*/ 4 h 362"/>
              <a:gd name="T4" fmla="*/ 24 w 586"/>
              <a:gd name="T5" fmla="*/ 0 h 362"/>
              <a:gd name="T6" fmla="*/ 141 w 586"/>
              <a:gd name="T7" fmla="*/ 8 h 362"/>
              <a:gd name="T8" fmla="*/ 318 w 586"/>
              <a:gd name="T9" fmla="*/ 17 h 362"/>
              <a:gd name="T10" fmla="*/ 469 w 586"/>
              <a:gd name="T11" fmla="*/ 19 h 362"/>
              <a:gd name="T12" fmla="*/ 535 w 586"/>
              <a:gd name="T13" fmla="*/ 19 h 362"/>
              <a:gd name="T14" fmla="*/ 533 w 586"/>
              <a:gd name="T15" fmla="*/ 23 h 362"/>
              <a:gd name="T16" fmla="*/ 533 w 586"/>
              <a:gd name="T17" fmla="*/ 23 h 362"/>
              <a:gd name="T18" fmla="*/ 537 w 586"/>
              <a:gd name="T19" fmla="*/ 30 h 362"/>
              <a:gd name="T20" fmla="*/ 541 w 586"/>
              <a:gd name="T21" fmla="*/ 51 h 362"/>
              <a:gd name="T22" fmla="*/ 543 w 586"/>
              <a:gd name="T23" fmla="*/ 57 h 362"/>
              <a:gd name="T24" fmla="*/ 539 w 586"/>
              <a:gd name="T25" fmla="*/ 70 h 362"/>
              <a:gd name="T26" fmla="*/ 541 w 586"/>
              <a:gd name="T27" fmla="*/ 85 h 362"/>
              <a:gd name="T28" fmla="*/ 541 w 586"/>
              <a:gd name="T29" fmla="*/ 92 h 362"/>
              <a:gd name="T30" fmla="*/ 541 w 586"/>
              <a:gd name="T31" fmla="*/ 96 h 362"/>
              <a:gd name="T32" fmla="*/ 541 w 586"/>
              <a:gd name="T33" fmla="*/ 109 h 362"/>
              <a:gd name="T34" fmla="*/ 543 w 586"/>
              <a:gd name="T35" fmla="*/ 117 h 362"/>
              <a:gd name="T36" fmla="*/ 552 w 586"/>
              <a:gd name="T37" fmla="*/ 141 h 362"/>
              <a:gd name="T38" fmla="*/ 550 w 586"/>
              <a:gd name="T39" fmla="*/ 145 h 362"/>
              <a:gd name="T40" fmla="*/ 558 w 586"/>
              <a:gd name="T41" fmla="*/ 166 h 362"/>
              <a:gd name="T42" fmla="*/ 563 w 586"/>
              <a:gd name="T43" fmla="*/ 181 h 362"/>
              <a:gd name="T44" fmla="*/ 563 w 586"/>
              <a:gd name="T45" fmla="*/ 190 h 362"/>
              <a:gd name="T46" fmla="*/ 560 w 586"/>
              <a:gd name="T47" fmla="*/ 196 h 362"/>
              <a:gd name="T48" fmla="*/ 563 w 586"/>
              <a:gd name="T49" fmla="*/ 202 h 362"/>
              <a:gd name="T50" fmla="*/ 563 w 586"/>
              <a:gd name="T51" fmla="*/ 217 h 362"/>
              <a:gd name="T52" fmla="*/ 565 w 586"/>
              <a:gd name="T53" fmla="*/ 232 h 362"/>
              <a:gd name="T54" fmla="*/ 565 w 586"/>
              <a:gd name="T55" fmla="*/ 243 h 362"/>
              <a:gd name="T56" fmla="*/ 569 w 586"/>
              <a:gd name="T57" fmla="*/ 251 h 362"/>
              <a:gd name="T58" fmla="*/ 567 w 586"/>
              <a:gd name="T59" fmla="*/ 258 h 362"/>
              <a:gd name="T60" fmla="*/ 569 w 586"/>
              <a:gd name="T61" fmla="*/ 285 h 362"/>
              <a:gd name="T62" fmla="*/ 571 w 586"/>
              <a:gd name="T63" fmla="*/ 292 h 362"/>
              <a:gd name="T64" fmla="*/ 571 w 586"/>
              <a:gd name="T65" fmla="*/ 298 h 362"/>
              <a:gd name="T66" fmla="*/ 573 w 586"/>
              <a:gd name="T67" fmla="*/ 307 h 362"/>
              <a:gd name="T68" fmla="*/ 582 w 586"/>
              <a:gd name="T69" fmla="*/ 317 h 362"/>
              <a:gd name="T70" fmla="*/ 584 w 586"/>
              <a:gd name="T71" fmla="*/ 326 h 362"/>
              <a:gd name="T72" fmla="*/ 584 w 586"/>
              <a:gd name="T73" fmla="*/ 332 h 362"/>
              <a:gd name="T74" fmla="*/ 586 w 586"/>
              <a:gd name="T75" fmla="*/ 347 h 362"/>
              <a:gd name="T76" fmla="*/ 586 w 586"/>
              <a:gd name="T77" fmla="*/ 354 h 362"/>
              <a:gd name="T78" fmla="*/ 586 w 586"/>
              <a:gd name="T79" fmla="*/ 362 h 362"/>
              <a:gd name="T80" fmla="*/ 439 w 586"/>
              <a:gd name="T81" fmla="*/ 360 h 362"/>
              <a:gd name="T82" fmla="*/ 296 w 586"/>
              <a:gd name="T83" fmla="*/ 358 h 362"/>
              <a:gd name="T84" fmla="*/ 141 w 586"/>
              <a:gd name="T85" fmla="*/ 351 h 362"/>
              <a:gd name="T86" fmla="*/ 0 w 586"/>
              <a:gd name="T87" fmla="*/ 341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86" h="362">
                <a:moveTo>
                  <a:pt x="0" y="341"/>
                </a:moveTo>
                <a:lnTo>
                  <a:pt x="24" y="4"/>
                </a:lnTo>
                <a:lnTo>
                  <a:pt x="24" y="0"/>
                </a:lnTo>
                <a:lnTo>
                  <a:pt x="141" y="8"/>
                </a:lnTo>
                <a:lnTo>
                  <a:pt x="318" y="17"/>
                </a:lnTo>
                <a:lnTo>
                  <a:pt x="469" y="19"/>
                </a:lnTo>
                <a:lnTo>
                  <a:pt x="535" y="19"/>
                </a:lnTo>
                <a:lnTo>
                  <a:pt x="533" y="23"/>
                </a:lnTo>
                <a:lnTo>
                  <a:pt x="533" y="23"/>
                </a:lnTo>
                <a:lnTo>
                  <a:pt x="537" y="30"/>
                </a:lnTo>
                <a:lnTo>
                  <a:pt x="541" y="51"/>
                </a:lnTo>
                <a:lnTo>
                  <a:pt x="543" y="57"/>
                </a:lnTo>
                <a:lnTo>
                  <a:pt x="539" y="70"/>
                </a:lnTo>
                <a:lnTo>
                  <a:pt x="541" y="85"/>
                </a:lnTo>
                <a:lnTo>
                  <a:pt x="541" y="92"/>
                </a:lnTo>
                <a:lnTo>
                  <a:pt x="541" y="96"/>
                </a:lnTo>
                <a:lnTo>
                  <a:pt x="541" y="109"/>
                </a:lnTo>
                <a:lnTo>
                  <a:pt x="543" y="117"/>
                </a:lnTo>
                <a:lnTo>
                  <a:pt x="552" y="141"/>
                </a:lnTo>
                <a:lnTo>
                  <a:pt x="550" y="145"/>
                </a:lnTo>
                <a:lnTo>
                  <a:pt x="558" y="166"/>
                </a:lnTo>
                <a:lnTo>
                  <a:pt x="563" y="181"/>
                </a:lnTo>
                <a:lnTo>
                  <a:pt x="563" y="190"/>
                </a:lnTo>
                <a:lnTo>
                  <a:pt x="560" y="196"/>
                </a:lnTo>
                <a:lnTo>
                  <a:pt x="563" y="202"/>
                </a:lnTo>
                <a:lnTo>
                  <a:pt x="563" y="217"/>
                </a:lnTo>
                <a:lnTo>
                  <a:pt x="565" y="232"/>
                </a:lnTo>
                <a:lnTo>
                  <a:pt x="565" y="243"/>
                </a:lnTo>
                <a:lnTo>
                  <a:pt x="569" y="251"/>
                </a:lnTo>
                <a:lnTo>
                  <a:pt x="567" y="258"/>
                </a:lnTo>
                <a:lnTo>
                  <a:pt x="569" y="285"/>
                </a:lnTo>
                <a:lnTo>
                  <a:pt x="571" y="292"/>
                </a:lnTo>
                <a:lnTo>
                  <a:pt x="571" y="298"/>
                </a:lnTo>
                <a:lnTo>
                  <a:pt x="573" y="307"/>
                </a:lnTo>
                <a:lnTo>
                  <a:pt x="582" y="317"/>
                </a:lnTo>
                <a:lnTo>
                  <a:pt x="584" y="326"/>
                </a:lnTo>
                <a:lnTo>
                  <a:pt x="584" y="332"/>
                </a:lnTo>
                <a:lnTo>
                  <a:pt x="586" y="347"/>
                </a:lnTo>
                <a:lnTo>
                  <a:pt x="586" y="354"/>
                </a:lnTo>
                <a:lnTo>
                  <a:pt x="586" y="362"/>
                </a:lnTo>
                <a:lnTo>
                  <a:pt x="439" y="360"/>
                </a:lnTo>
                <a:lnTo>
                  <a:pt x="296" y="358"/>
                </a:lnTo>
                <a:lnTo>
                  <a:pt x="141" y="351"/>
                </a:lnTo>
                <a:lnTo>
                  <a:pt x="0" y="341"/>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697"/>
          <p:cNvSpPr>
            <a:spLocks/>
          </p:cNvSpPr>
          <p:nvPr/>
        </p:nvSpPr>
        <p:spPr bwMode="auto">
          <a:xfrm>
            <a:off x="4897438" y="1698747"/>
            <a:ext cx="930275" cy="574675"/>
          </a:xfrm>
          <a:custGeom>
            <a:avLst/>
            <a:gdLst>
              <a:gd name="T0" fmla="*/ 0 w 586"/>
              <a:gd name="T1" fmla="*/ 341 h 362"/>
              <a:gd name="T2" fmla="*/ 24 w 586"/>
              <a:gd name="T3" fmla="*/ 4 h 362"/>
              <a:gd name="T4" fmla="*/ 24 w 586"/>
              <a:gd name="T5" fmla="*/ 0 h 362"/>
              <a:gd name="T6" fmla="*/ 141 w 586"/>
              <a:gd name="T7" fmla="*/ 8 h 362"/>
              <a:gd name="T8" fmla="*/ 318 w 586"/>
              <a:gd name="T9" fmla="*/ 17 h 362"/>
              <a:gd name="T10" fmla="*/ 469 w 586"/>
              <a:gd name="T11" fmla="*/ 19 h 362"/>
              <a:gd name="T12" fmla="*/ 535 w 586"/>
              <a:gd name="T13" fmla="*/ 19 h 362"/>
              <a:gd name="T14" fmla="*/ 533 w 586"/>
              <a:gd name="T15" fmla="*/ 23 h 362"/>
              <a:gd name="T16" fmla="*/ 533 w 586"/>
              <a:gd name="T17" fmla="*/ 23 h 362"/>
              <a:gd name="T18" fmla="*/ 537 w 586"/>
              <a:gd name="T19" fmla="*/ 30 h 362"/>
              <a:gd name="T20" fmla="*/ 541 w 586"/>
              <a:gd name="T21" fmla="*/ 51 h 362"/>
              <a:gd name="T22" fmla="*/ 543 w 586"/>
              <a:gd name="T23" fmla="*/ 57 h 362"/>
              <a:gd name="T24" fmla="*/ 539 w 586"/>
              <a:gd name="T25" fmla="*/ 70 h 362"/>
              <a:gd name="T26" fmla="*/ 541 w 586"/>
              <a:gd name="T27" fmla="*/ 85 h 362"/>
              <a:gd name="T28" fmla="*/ 541 w 586"/>
              <a:gd name="T29" fmla="*/ 92 h 362"/>
              <a:gd name="T30" fmla="*/ 541 w 586"/>
              <a:gd name="T31" fmla="*/ 96 h 362"/>
              <a:gd name="T32" fmla="*/ 541 w 586"/>
              <a:gd name="T33" fmla="*/ 109 h 362"/>
              <a:gd name="T34" fmla="*/ 543 w 586"/>
              <a:gd name="T35" fmla="*/ 117 h 362"/>
              <a:gd name="T36" fmla="*/ 552 w 586"/>
              <a:gd name="T37" fmla="*/ 141 h 362"/>
              <a:gd name="T38" fmla="*/ 550 w 586"/>
              <a:gd name="T39" fmla="*/ 145 h 362"/>
              <a:gd name="T40" fmla="*/ 558 w 586"/>
              <a:gd name="T41" fmla="*/ 166 h 362"/>
              <a:gd name="T42" fmla="*/ 563 w 586"/>
              <a:gd name="T43" fmla="*/ 181 h 362"/>
              <a:gd name="T44" fmla="*/ 563 w 586"/>
              <a:gd name="T45" fmla="*/ 190 h 362"/>
              <a:gd name="T46" fmla="*/ 560 w 586"/>
              <a:gd name="T47" fmla="*/ 196 h 362"/>
              <a:gd name="T48" fmla="*/ 563 w 586"/>
              <a:gd name="T49" fmla="*/ 202 h 362"/>
              <a:gd name="T50" fmla="*/ 563 w 586"/>
              <a:gd name="T51" fmla="*/ 217 h 362"/>
              <a:gd name="T52" fmla="*/ 565 w 586"/>
              <a:gd name="T53" fmla="*/ 232 h 362"/>
              <a:gd name="T54" fmla="*/ 565 w 586"/>
              <a:gd name="T55" fmla="*/ 243 h 362"/>
              <a:gd name="T56" fmla="*/ 569 w 586"/>
              <a:gd name="T57" fmla="*/ 251 h 362"/>
              <a:gd name="T58" fmla="*/ 567 w 586"/>
              <a:gd name="T59" fmla="*/ 258 h 362"/>
              <a:gd name="T60" fmla="*/ 569 w 586"/>
              <a:gd name="T61" fmla="*/ 285 h 362"/>
              <a:gd name="T62" fmla="*/ 571 w 586"/>
              <a:gd name="T63" fmla="*/ 292 h 362"/>
              <a:gd name="T64" fmla="*/ 571 w 586"/>
              <a:gd name="T65" fmla="*/ 298 h 362"/>
              <a:gd name="T66" fmla="*/ 573 w 586"/>
              <a:gd name="T67" fmla="*/ 307 h 362"/>
              <a:gd name="T68" fmla="*/ 582 w 586"/>
              <a:gd name="T69" fmla="*/ 317 h 362"/>
              <a:gd name="T70" fmla="*/ 584 w 586"/>
              <a:gd name="T71" fmla="*/ 326 h 362"/>
              <a:gd name="T72" fmla="*/ 584 w 586"/>
              <a:gd name="T73" fmla="*/ 332 h 362"/>
              <a:gd name="T74" fmla="*/ 586 w 586"/>
              <a:gd name="T75" fmla="*/ 347 h 362"/>
              <a:gd name="T76" fmla="*/ 586 w 586"/>
              <a:gd name="T77" fmla="*/ 354 h 362"/>
              <a:gd name="T78" fmla="*/ 586 w 586"/>
              <a:gd name="T79" fmla="*/ 362 h 362"/>
              <a:gd name="T80" fmla="*/ 439 w 586"/>
              <a:gd name="T81" fmla="*/ 360 h 362"/>
              <a:gd name="T82" fmla="*/ 296 w 586"/>
              <a:gd name="T83" fmla="*/ 358 h 362"/>
              <a:gd name="T84" fmla="*/ 141 w 586"/>
              <a:gd name="T85" fmla="*/ 351 h 362"/>
              <a:gd name="T86" fmla="*/ 0 w 586"/>
              <a:gd name="T87" fmla="*/ 341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86" h="362">
                <a:moveTo>
                  <a:pt x="0" y="341"/>
                </a:moveTo>
                <a:lnTo>
                  <a:pt x="24" y="4"/>
                </a:lnTo>
                <a:lnTo>
                  <a:pt x="24" y="0"/>
                </a:lnTo>
                <a:lnTo>
                  <a:pt x="141" y="8"/>
                </a:lnTo>
                <a:lnTo>
                  <a:pt x="318" y="17"/>
                </a:lnTo>
                <a:lnTo>
                  <a:pt x="469" y="19"/>
                </a:lnTo>
                <a:lnTo>
                  <a:pt x="535" y="19"/>
                </a:lnTo>
                <a:lnTo>
                  <a:pt x="533" y="23"/>
                </a:lnTo>
                <a:lnTo>
                  <a:pt x="533" y="23"/>
                </a:lnTo>
                <a:lnTo>
                  <a:pt x="537" y="30"/>
                </a:lnTo>
                <a:lnTo>
                  <a:pt x="541" y="51"/>
                </a:lnTo>
                <a:lnTo>
                  <a:pt x="543" y="57"/>
                </a:lnTo>
                <a:lnTo>
                  <a:pt x="539" y="70"/>
                </a:lnTo>
                <a:lnTo>
                  <a:pt x="541" y="85"/>
                </a:lnTo>
                <a:lnTo>
                  <a:pt x="541" y="92"/>
                </a:lnTo>
                <a:lnTo>
                  <a:pt x="541" y="96"/>
                </a:lnTo>
                <a:lnTo>
                  <a:pt x="541" y="109"/>
                </a:lnTo>
                <a:lnTo>
                  <a:pt x="543" y="117"/>
                </a:lnTo>
                <a:lnTo>
                  <a:pt x="552" y="141"/>
                </a:lnTo>
                <a:lnTo>
                  <a:pt x="550" y="145"/>
                </a:lnTo>
                <a:lnTo>
                  <a:pt x="558" y="166"/>
                </a:lnTo>
                <a:lnTo>
                  <a:pt x="563" y="181"/>
                </a:lnTo>
                <a:lnTo>
                  <a:pt x="563" y="190"/>
                </a:lnTo>
                <a:lnTo>
                  <a:pt x="560" y="196"/>
                </a:lnTo>
                <a:lnTo>
                  <a:pt x="563" y="202"/>
                </a:lnTo>
                <a:lnTo>
                  <a:pt x="563" y="217"/>
                </a:lnTo>
                <a:lnTo>
                  <a:pt x="565" y="232"/>
                </a:lnTo>
                <a:lnTo>
                  <a:pt x="565" y="243"/>
                </a:lnTo>
                <a:lnTo>
                  <a:pt x="569" y="251"/>
                </a:lnTo>
                <a:lnTo>
                  <a:pt x="567" y="258"/>
                </a:lnTo>
                <a:lnTo>
                  <a:pt x="569" y="285"/>
                </a:lnTo>
                <a:lnTo>
                  <a:pt x="571" y="292"/>
                </a:lnTo>
                <a:lnTo>
                  <a:pt x="571" y="298"/>
                </a:lnTo>
                <a:lnTo>
                  <a:pt x="573" y="307"/>
                </a:lnTo>
                <a:lnTo>
                  <a:pt x="582" y="317"/>
                </a:lnTo>
                <a:lnTo>
                  <a:pt x="584" y="326"/>
                </a:lnTo>
                <a:lnTo>
                  <a:pt x="584" y="332"/>
                </a:lnTo>
                <a:lnTo>
                  <a:pt x="586" y="347"/>
                </a:lnTo>
                <a:lnTo>
                  <a:pt x="586" y="354"/>
                </a:lnTo>
                <a:lnTo>
                  <a:pt x="586" y="362"/>
                </a:lnTo>
                <a:lnTo>
                  <a:pt x="439" y="360"/>
                </a:lnTo>
                <a:lnTo>
                  <a:pt x="296" y="358"/>
                </a:lnTo>
                <a:lnTo>
                  <a:pt x="141" y="351"/>
                </a:lnTo>
                <a:lnTo>
                  <a:pt x="0" y="341"/>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698"/>
          <p:cNvSpPr>
            <a:spLocks/>
          </p:cNvSpPr>
          <p:nvPr/>
        </p:nvSpPr>
        <p:spPr bwMode="auto">
          <a:xfrm>
            <a:off x="4921251" y="3852985"/>
            <a:ext cx="1223963" cy="625475"/>
          </a:xfrm>
          <a:custGeom>
            <a:avLst/>
            <a:gdLst>
              <a:gd name="T0" fmla="*/ 2 w 771"/>
              <a:gd name="T1" fmla="*/ 0 h 394"/>
              <a:gd name="T2" fmla="*/ 232 w 771"/>
              <a:gd name="T3" fmla="*/ 10 h 394"/>
              <a:gd name="T4" fmla="*/ 637 w 771"/>
              <a:gd name="T5" fmla="*/ 15 h 394"/>
              <a:gd name="T6" fmla="*/ 750 w 771"/>
              <a:gd name="T7" fmla="*/ 70 h 394"/>
              <a:gd name="T8" fmla="*/ 769 w 771"/>
              <a:gd name="T9" fmla="*/ 196 h 394"/>
              <a:gd name="T10" fmla="*/ 750 w 771"/>
              <a:gd name="T11" fmla="*/ 389 h 394"/>
              <a:gd name="T12" fmla="*/ 735 w 771"/>
              <a:gd name="T13" fmla="*/ 381 h 394"/>
              <a:gd name="T14" fmla="*/ 705 w 771"/>
              <a:gd name="T15" fmla="*/ 360 h 394"/>
              <a:gd name="T16" fmla="*/ 695 w 771"/>
              <a:gd name="T17" fmla="*/ 368 h 394"/>
              <a:gd name="T18" fmla="*/ 682 w 771"/>
              <a:gd name="T19" fmla="*/ 370 h 394"/>
              <a:gd name="T20" fmla="*/ 669 w 771"/>
              <a:gd name="T21" fmla="*/ 362 h 394"/>
              <a:gd name="T22" fmla="*/ 650 w 771"/>
              <a:gd name="T23" fmla="*/ 372 h 394"/>
              <a:gd name="T24" fmla="*/ 635 w 771"/>
              <a:gd name="T25" fmla="*/ 368 h 394"/>
              <a:gd name="T26" fmla="*/ 620 w 771"/>
              <a:gd name="T27" fmla="*/ 372 h 394"/>
              <a:gd name="T28" fmla="*/ 603 w 771"/>
              <a:gd name="T29" fmla="*/ 383 h 394"/>
              <a:gd name="T30" fmla="*/ 594 w 771"/>
              <a:gd name="T31" fmla="*/ 383 h 394"/>
              <a:gd name="T32" fmla="*/ 580 w 771"/>
              <a:gd name="T33" fmla="*/ 377 h 394"/>
              <a:gd name="T34" fmla="*/ 567 w 771"/>
              <a:gd name="T35" fmla="*/ 368 h 394"/>
              <a:gd name="T36" fmla="*/ 554 w 771"/>
              <a:gd name="T37" fmla="*/ 370 h 394"/>
              <a:gd name="T38" fmla="*/ 541 w 771"/>
              <a:gd name="T39" fmla="*/ 362 h 394"/>
              <a:gd name="T40" fmla="*/ 537 w 771"/>
              <a:gd name="T41" fmla="*/ 368 h 394"/>
              <a:gd name="T42" fmla="*/ 526 w 771"/>
              <a:gd name="T43" fmla="*/ 385 h 394"/>
              <a:gd name="T44" fmla="*/ 520 w 771"/>
              <a:gd name="T45" fmla="*/ 385 h 394"/>
              <a:gd name="T46" fmla="*/ 520 w 771"/>
              <a:gd name="T47" fmla="*/ 370 h 394"/>
              <a:gd name="T48" fmla="*/ 501 w 771"/>
              <a:gd name="T49" fmla="*/ 375 h 394"/>
              <a:gd name="T50" fmla="*/ 492 w 771"/>
              <a:gd name="T51" fmla="*/ 368 h 394"/>
              <a:gd name="T52" fmla="*/ 482 w 771"/>
              <a:gd name="T53" fmla="*/ 360 h 394"/>
              <a:gd name="T54" fmla="*/ 462 w 771"/>
              <a:gd name="T55" fmla="*/ 368 h 394"/>
              <a:gd name="T56" fmla="*/ 450 w 771"/>
              <a:gd name="T57" fmla="*/ 370 h 394"/>
              <a:gd name="T58" fmla="*/ 448 w 771"/>
              <a:gd name="T59" fmla="*/ 355 h 394"/>
              <a:gd name="T60" fmla="*/ 435 w 771"/>
              <a:gd name="T61" fmla="*/ 347 h 394"/>
              <a:gd name="T62" fmla="*/ 428 w 771"/>
              <a:gd name="T63" fmla="*/ 340 h 394"/>
              <a:gd name="T64" fmla="*/ 407 w 771"/>
              <a:gd name="T65" fmla="*/ 345 h 394"/>
              <a:gd name="T66" fmla="*/ 394 w 771"/>
              <a:gd name="T67" fmla="*/ 343 h 394"/>
              <a:gd name="T68" fmla="*/ 384 w 771"/>
              <a:gd name="T69" fmla="*/ 338 h 394"/>
              <a:gd name="T70" fmla="*/ 362 w 771"/>
              <a:gd name="T71" fmla="*/ 334 h 394"/>
              <a:gd name="T72" fmla="*/ 347 w 771"/>
              <a:gd name="T73" fmla="*/ 332 h 394"/>
              <a:gd name="T74" fmla="*/ 335 w 771"/>
              <a:gd name="T75" fmla="*/ 330 h 394"/>
              <a:gd name="T76" fmla="*/ 335 w 771"/>
              <a:gd name="T77" fmla="*/ 315 h 394"/>
              <a:gd name="T78" fmla="*/ 322 w 771"/>
              <a:gd name="T79" fmla="*/ 304 h 394"/>
              <a:gd name="T80" fmla="*/ 316 w 771"/>
              <a:gd name="T81" fmla="*/ 309 h 394"/>
              <a:gd name="T82" fmla="*/ 303 w 771"/>
              <a:gd name="T83" fmla="*/ 306 h 394"/>
              <a:gd name="T84" fmla="*/ 288 w 771"/>
              <a:gd name="T85" fmla="*/ 306 h 394"/>
              <a:gd name="T86" fmla="*/ 269 w 771"/>
              <a:gd name="T87" fmla="*/ 287 h 394"/>
              <a:gd name="T88" fmla="*/ 262 w 771"/>
              <a:gd name="T89" fmla="*/ 274 h 394"/>
              <a:gd name="T90" fmla="*/ 260 w 771"/>
              <a:gd name="T91" fmla="*/ 68 h 394"/>
              <a:gd name="T92" fmla="*/ 215 w 771"/>
              <a:gd name="T93" fmla="*/ 68 h 394"/>
              <a:gd name="T94" fmla="*/ 0 w 771"/>
              <a:gd name="T95" fmla="*/ 55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71" h="394">
                <a:moveTo>
                  <a:pt x="0" y="55"/>
                </a:moveTo>
                <a:lnTo>
                  <a:pt x="2" y="0"/>
                </a:lnTo>
                <a:lnTo>
                  <a:pt x="90" y="4"/>
                </a:lnTo>
                <a:lnTo>
                  <a:pt x="232" y="10"/>
                </a:lnTo>
                <a:lnTo>
                  <a:pt x="435" y="15"/>
                </a:lnTo>
                <a:lnTo>
                  <a:pt x="637" y="15"/>
                </a:lnTo>
                <a:lnTo>
                  <a:pt x="748" y="15"/>
                </a:lnTo>
                <a:lnTo>
                  <a:pt x="750" y="70"/>
                </a:lnTo>
                <a:lnTo>
                  <a:pt x="765" y="166"/>
                </a:lnTo>
                <a:lnTo>
                  <a:pt x="769" y="196"/>
                </a:lnTo>
                <a:lnTo>
                  <a:pt x="771" y="394"/>
                </a:lnTo>
                <a:lnTo>
                  <a:pt x="750" y="389"/>
                </a:lnTo>
                <a:lnTo>
                  <a:pt x="744" y="383"/>
                </a:lnTo>
                <a:lnTo>
                  <a:pt x="735" y="381"/>
                </a:lnTo>
                <a:lnTo>
                  <a:pt x="722" y="370"/>
                </a:lnTo>
                <a:lnTo>
                  <a:pt x="705" y="360"/>
                </a:lnTo>
                <a:lnTo>
                  <a:pt x="699" y="360"/>
                </a:lnTo>
                <a:lnTo>
                  <a:pt x="695" y="368"/>
                </a:lnTo>
                <a:lnTo>
                  <a:pt x="690" y="370"/>
                </a:lnTo>
                <a:lnTo>
                  <a:pt x="682" y="370"/>
                </a:lnTo>
                <a:lnTo>
                  <a:pt x="678" y="368"/>
                </a:lnTo>
                <a:lnTo>
                  <a:pt x="669" y="362"/>
                </a:lnTo>
                <a:lnTo>
                  <a:pt x="656" y="368"/>
                </a:lnTo>
                <a:lnTo>
                  <a:pt x="650" y="372"/>
                </a:lnTo>
                <a:lnTo>
                  <a:pt x="641" y="372"/>
                </a:lnTo>
                <a:lnTo>
                  <a:pt x="635" y="368"/>
                </a:lnTo>
                <a:lnTo>
                  <a:pt x="629" y="372"/>
                </a:lnTo>
                <a:lnTo>
                  <a:pt x="620" y="372"/>
                </a:lnTo>
                <a:lnTo>
                  <a:pt x="611" y="383"/>
                </a:lnTo>
                <a:lnTo>
                  <a:pt x="603" y="383"/>
                </a:lnTo>
                <a:lnTo>
                  <a:pt x="601" y="389"/>
                </a:lnTo>
                <a:lnTo>
                  <a:pt x="594" y="383"/>
                </a:lnTo>
                <a:lnTo>
                  <a:pt x="586" y="381"/>
                </a:lnTo>
                <a:lnTo>
                  <a:pt x="580" y="377"/>
                </a:lnTo>
                <a:lnTo>
                  <a:pt x="573" y="368"/>
                </a:lnTo>
                <a:lnTo>
                  <a:pt x="567" y="368"/>
                </a:lnTo>
                <a:lnTo>
                  <a:pt x="560" y="372"/>
                </a:lnTo>
                <a:lnTo>
                  <a:pt x="554" y="370"/>
                </a:lnTo>
                <a:lnTo>
                  <a:pt x="548" y="364"/>
                </a:lnTo>
                <a:lnTo>
                  <a:pt x="541" y="362"/>
                </a:lnTo>
                <a:lnTo>
                  <a:pt x="539" y="362"/>
                </a:lnTo>
                <a:lnTo>
                  <a:pt x="537" y="368"/>
                </a:lnTo>
                <a:lnTo>
                  <a:pt x="531" y="372"/>
                </a:lnTo>
                <a:lnTo>
                  <a:pt x="526" y="385"/>
                </a:lnTo>
                <a:lnTo>
                  <a:pt x="522" y="387"/>
                </a:lnTo>
                <a:lnTo>
                  <a:pt x="520" y="385"/>
                </a:lnTo>
                <a:lnTo>
                  <a:pt x="518" y="377"/>
                </a:lnTo>
                <a:lnTo>
                  <a:pt x="520" y="370"/>
                </a:lnTo>
                <a:lnTo>
                  <a:pt x="514" y="370"/>
                </a:lnTo>
                <a:lnTo>
                  <a:pt x="501" y="375"/>
                </a:lnTo>
                <a:lnTo>
                  <a:pt x="494" y="375"/>
                </a:lnTo>
                <a:lnTo>
                  <a:pt x="492" y="368"/>
                </a:lnTo>
                <a:lnTo>
                  <a:pt x="484" y="368"/>
                </a:lnTo>
                <a:lnTo>
                  <a:pt x="482" y="360"/>
                </a:lnTo>
                <a:lnTo>
                  <a:pt x="475" y="358"/>
                </a:lnTo>
                <a:lnTo>
                  <a:pt x="462" y="368"/>
                </a:lnTo>
                <a:lnTo>
                  <a:pt x="456" y="372"/>
                </a:lnTo>
                <a:lnTo>
                  <a:pt x="450" y="370"/>
                </a:lnTo>
                <a:lnTo>
                  <a:pt x="450" y="360"/>
                </a:lnTo>
                <a:lnTo>
                  <a:pt x="448" y="355"/>
                </a:lnTo>
                <a:lnTo>
                  <a:pt x="439" y="355"/>
                </a:lnTo>
                <a:lnTo>
                  <a:pt x="435" y="347"/>
                </a:lnTo>
                <a:lnTo>
                  <a:pt x="437" y="340"/>
                </a:lnTo>
                <a:lnTo>
                  <a:pt x="428" y="340"/>
                </a:lnTo>
                <a:lnTo>
                  <a:pt x="413" y="340"/>
                </a:lnTo>
                <a:lnTo>
                  <a:pt x="407" y="345"/>
                </a:lnTo>
                <a:lnTo>
                  <a:pt x="399" y="347"/>
                </a:lnTo>
                <a:lnTo>
                  <a:pt x="394" y="343"/>
                </a:lnTo>
                <a:lnTo>
                  <a:pt x="390" y="338"/>
                </a:lnTo>
                <a:lnTo>
                  <a:pt x="384" y="338"/>
                </a:lnTo>
                <a:lnTo>
                  <a:pt x="375" y="338"/>
                </a:lnTo>
                <a:lnTo>
                  <a:pt x="362" y="334"/>
                </a:lnTo>
                <a:lnTo>
                  <a:pt x="354" y="330"/>
                </a:lnTo>
                <a:lnTo>
                  <a:pt x="347" y="332"/>
                </a:lnTo>
                <a:lnTo>
                  <a:pt x="343" y="330"/>
                </a:lnTo>
                <a:lnTo>
                  <a:pt x="335" y="330"/>
                </a:lnTo>
                <a:lnTo>
                  <a:pt x="335" y="321"/>
                </a:lnTo>
                <a:lnTo>
                  <a:pt x="335" y="315"/>
                </a:lnTo>
                <a:lnTo>
                  <a:pt x="328" y="309"/>
                </a:lnTo>
                <a:lnTo>
                  <a:pt x="322" y="304"/>
                </a:lnTo>
                <a:lnTo>
                  <a:pt x="320" y="300"/>
                </a:lnTo>
                <a:lnTo>
                  <a:pt x="316" y="309"/>
                </a:lnTo>
                <a:lnTo>
                  <a:pt x="309" y="309"/>
                </a:lnTo>
                <a:lnTo>
                  <a:pt x="303" y="306"/>
                </a:lnTo>
                <a:lnTo>
                  <a:pt x="294" y="311"/>
                </a:lnTo>
                <a:lnTo>
                  <a:pt x="288" y="306"/>
                </a:lnTo>
                <a:lnTo>
                  <a:pt x="275" y="291"/>
                </a:lnTo>
                <a:lnTo>
                  <a:pt x="269" y="287"/>
                </a:lnTo>
                <a:lnTo>
                  <a:pt x="260" y="285"/>
                </a:lnTo>
                <a:lnTo>
                  <a:pt x="262" y="274"/>
                </a:lnTo>
                <a:lnTo>
                  <a:pt x="269" y="72"/>
                </a:lnTo>
                <a:lnTo>
                  <a:pt x="260" y="68"/>
                </a:lnTo>
                <a:lnTo>
                  <a:pt x="252" y="68"/>
                </a:lnTo>
                <a:lnTo>
                  <a:pt x="215" y="68"/>
                </a:lnTo>
                <a:lnTo>
                  <a:pt x="122" y="64"/>
                </a:lnTo>
                <a:lnTo>
                  <a:pt x="0" y="55"/>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699"/>
          <p:cNvSpPr>
            <a:spLocks/>
          </p:cNvSpPr>
          <p:nvPr/>
        </p:nvSpPr>
        <p:spPr bwMode="auto">
          <a:xfrm>
            <a:off x="4921251" y="3852985"/>
            <a:ext cx="1223963" cy="625475"/>
          </a:xfrm>
          <a:custGeom>
            <a:avLst/>
            <a:gdLst>
              <a:gd name="T0" fmla="*/ 2 w 771"/>
              <a:gd name="T1" fmla="*/ 0 h 394"/>
              <a:gd name="T2" fmla="*/ 232 w 771"/>
              <a:gd name="T3" fmla="*/ 10 h 394"/>
              <a:gd name="T4" fmla="*/ 637 w 771"/>
              <a:gd name="T5" fmla="*/ 15 h 394"/>
              <a:gd name="T6" fmla="*/ 750 w 771"/>
              <a:gd name="T7" fmla="*/ 70 h 394"/>
              <a:gd name="T8" fmla="*/ 769 w 771"/>
              <a:gd name="T9" fmla="*/ 196 h 394"/>
              <a:gd name="T10" fmla="*/ 750 w 771"/>
              <a:gd name="T11" fmla="*/ 389 h 394"/>
              <a:gd name="T12" fmla="*/ 735 w 771"/>
              <a:gd name="T13" fmla="*/ 381 h 394"/>
              <a:gd name="T14" fmla="*/ 705 w 771"/>
              <a:gd name="T15" fmla="*/ 360 h 394"/>
              <a:gd name="T16" fmla="*/ 695 w 771"/>
              <a:gd name="T17" fmla="*/ 368 h 394"/>
              <a:gd name="T18" fmla="*/ 682 w 771"/>
              <a:gd name="T19" fmla="*/ 370 h 394"/>
              <a:gd name="T20" fmla="*/ 669 w 771"/>
              <a:gd name="T21" fmla="*/ 362 h 394"/>
              <a:gd name="T22" fmla="*/ 650 w 771"/>
              <a:gd name="T23" fmla="*/ 372 h 394"/>
              <a:gd name="T24" fmla="*/ 635 w 771"/>
              <a:gd name="T25" fmla="*/ 368 h 394"/>
              <a:gd name="T26" fmla="*/ 620 w 771"/>
              <a:gd name="T27" fmla="*/ 372 h 394"/>
              <a:gd name="T28" fmla="*/ 603 w 771"/>
              <a:gd name="T29" fmla="*/ 383 h 394"/>
              <a:gd name="T30" fmla="*/ 594 w 771"/>
              <a:gd name="T31" fmla="*/ 383 h 394"/>
              <a:gd name="T32" fmla="*/ 580 w 771"/>
              <a:gd name="T33" fmla="*/ 377 h 394"/>
              <a:gd name="T34" fmla="*/ 567 w 771"/>
              <a:gd name="T35" fmla="*/ 368 h 394"/>
              <a:gd name="T36" fmla="*/ 554 w 771"/>
              <a:gd name="T37" fmla="*/ 370 h 394"/>
              <a:gd name="T38" fmla="*/ 541 w 771"/>
              <a:gd name="T39" fmla="*/ 362 h 394"/>
              <a:gd name="T40" fmla="*/ 537 w 771"/>
              <a:gd name="T41" fmla="*/ 368 h 394"/>
              <a:gd name="T42" fmla="*/ 526 w 771"/>
              <a:gd name="T43" fmla="*/ 385 h 394"/>
              <a:gd name="T44" fmla="*/ 520 w 771"/>
              <a:gd name="T45" fmla="*/ 385 h 394"/>
              <a:gd name="T46" fmla="*/ 520 w 771"/>
              <a:gd name="T47" fmla="*/ 370 h 394"/>
              <a:gd name="T48" fmla="*/ 501 w 771"/>
              <a:gd name="T49" fmla="*/ 375 h 394"/>
              <a:gd name="T50" fmla="*/ 492 w 771"/>
              <a:gd name="T51" fmla="*/ 368 h 394"/>
              <a:gd name="T52" fmla="*/ 482 w 771"/>
              <a:gd name="T53" fmla="*/ 360 h 394"/>
              <a:gd name="T54" fmla="*/ 462 w 771"/>
              <a:gd name="T55" fmla="*/ 368 h 394"/>
              <a:gd name="T56" fmla="*/ 450 w 771"/>
              <a:gd name="T57" fmla="*/ 370 h 394"/>
              <a:gd name="T58" fmla="*/ 448 w 771"/>
              <a:gd name="T59" fmla="*/ 355 h 394"/>
              <a:gd name="T60" fmla="*/ 435 w 771"/>
              <a:gd name="T61" fmla="*/ 347 h 394"/>
              <a:gd name="T62" fmla="*/ 428 w 771"/>
              <a:gd name="T63" fmla="*/ 340 h 394"/>
              <a:gd name="T64" fmla="*/ 407 w 771"/>
              <a:gd name="T65" fmla="*/ 345 h 394"/>
              <a:gd name="T66" fmla="*/ 394 w 771"/>
              <a:gd name="T67" fmla="*/ 343 h 394"/>
              <a:gd name="T68" fmla="*/ 384 w 771"/>
              <a:gd name="T69" fmla="*/ 338 h 394"/>
              <a:gd name="T70" fmla="*/ 362 w 771"/>
              <a:gd name="T71" fmla="*/ 334 h 394"/>
              <a:gd name="T72" fmla="*/ 347 w 771"/>
              <a:gd name="T73" fmla="*/ 332 h 394"/>
              <a:gd name="T74" fmla="*/ 335 w 771"/>
              <a:gd name="T75" fmla="*/ 330 h 394"/>
              <a:gd name="T76" fmla="*/ 335 w 771"/>
              <a:gd name="T77" fmla="*/ 315 h 394"/>
              <a:gd name="T78" fmla="*/ 322 w 771"/>
              <a:gd name="T79" fmla="*/ 304 h 394"/>
              <a:gd name="T80" fmla="*/ 316 w 771"/>
              <a:gd name="T81" fmla="*/ 309 h 394"/>
              <a:gd name="T82" fmla="*/ 303 w 771"/>
              <a:gd name="T83" fmla="*/ 306 h 394"/>
              <a:gd name="T84" fmla="*/ 288 w 771"/>
              <a:gd name="T85" fmla="*/ 306 h 394"/>
              <a:gd name="T86" fmla="*/ 269 w 771"/>
              <a:gd name="T87" fmla="*/ 287 h 394"/>
              <a:gd name="T88" fmla="*/ 262 w 771"/>
              <a:gd name="T89" fmla="*/ 274 h 394"/>
              <a:gd name="T90" fmla="*/ 260 w 771"/>
              <a:gd name="T91" fmla="*/ 68 h 394"/>
              <a:gd name="T92" fmla="*/ 215 w 771"/>
              <a:gd name="T93" fmla="*/ 68 h 394"/>
              <a:gd name="T94" fmla="*/ 0 w 771"/>
              <a:gd name="T95" fmla="*/ 55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71" h="394">
                <a:moveTo>
                  <a:pt x="0" y="55"/>
                </a:moveTo>
                <a:lnTo>
                  <a:pt x="2" y="0"/>
                </a:lnTo>
                <a:lnTo>
                  <a:pt x="90" y="4"/>
                </a:lnTo>
                <a:lnTo>
                  <a:pt x="232" y="10"/>
                </a:lnTo>
                <a:lnTo>
                  <a:pt x="435" y="15"/>
                </a:lnTo>
                <a:lnTo>
                  <a:pt x="637" y="15"/>
                </a:lnTo>
                <a:lnTo>
                  <a:pt x="748" y="15"/>
                </a:lnTo>
                <a:lnTo>
                  <a:pt x="750" y="70"/>
                </a:lnTo>
                <a:lnTo>
                  <a:pt x="765" y="166"/>
                </a:lnTo>
                <a:lnTo>
                  <a:pt x="769" y="196"/>
                </a:lnTo>
                <a:lnTo>
                  <a:pt x="771" y="394"/>
                </a:lnTo>
                <a:lnTo>
                  <a:pt x="750" y="389"/>
                </a:lnTo>
                <a:lnTo>
                  <a:pt x="744" y="383"/>
                </a:lnTo>
                <a:lnTo>
                  <a:pt x="735" y="381"/>
                </a:lnTo>
                <a:lnTo>
                  <a:pt x="722" y="370"/>
                </a:lnTo>
                <a:lnTo>
                  <a:pt x="705" y="360"/>
                </a:lnTo>
                <a:lnTo>
                  <a:pt x="699" y="360"/>
                </a:lnTo>
                <a:lnTo>
                  <a:pt x="695" y="368"/>
                </a:lnTo>
                <a:lnTo>
                  <a:pt x="690" y="370"/>
                </a:lnTo>
                <a:lnTo>
                  <a:pt x="682" y="370"/>
                </a:lnTo>
                <a:lnTo>
                  <a:pt x="678" y="368"/>
                </a:lnTo>
                <a:lnTo>
                  <a:pt x="669" y="362"/>
                </a:lnTo>
                <a:lnTo>
                  <a:pt x="656" y="368"/>
                </a:lnTo>
                <a:lnTo>
                  <a:pt x="650" y="372"/>
                </a:lnTo>
                <a:lnTo>
                  <a:pt x="641" y="372"/>
                </a:lnTo>
                <a:lnTo>
                  <a:pt x="635" y="368"/>
                </a:lnTo>
                <a:lnTo>
                  <a:pt x="629" y="372"/>
                </a:lnTo>
                <a:lnTo>
                  <a:pt x="620" y="372"/>
                </a:lnTo>
                <a:lnTo>
                  <a:pt x="611" y="383"/>
                </a:lnTo>
                <a:lnTo>
                  <a:pt x="603" y="383"/>
                </a:lnTo>
                <a:lnTo>
                  <a:pt x="601" y="389"/>
                </a:lnTo>
                <a:lnTo>
                  <a:pt x="594" y="383"/>
                </a:lnTo>
                <a:lnTo>
                  <a:pt x="586" y="381"/>
                </a:lnTo>
                <a:lnTo>
                  <a:pt x="580" y="377"/>
                </a:lnTo>
                <a:lnTo>
                  <a:pt x="573" y="368"/>
                </a:lnTo>
                <a:lnTo>
                  <a:pt x="567" y="368"/>
                </a:lnTo>
                <a:lnTo>
                  <a:pt x="560" y="372"/>
                </a:lnTo>
                <a:lnTo>
                  <a:pt x="554" y="370"/>
                </a:lnTo>
                <a:lnTo>
                  <a:pt x="548" y="364"/>
                </a:lnTo>
                <a:lnTo>
                  <a:pt x="541" y="362"/>
                </a:lnTo>
                <a:lnTo>
                  <a:pt x="539" y="362"/>
                </a:lnTo>
                <a:lnTo>
                  <a:pt x="537" y="368"/>
                </a:lnTo>
                <a:lnTo>
                  <a:pt x="531" y="372"/>
                </a:lnTo>
                <a:lnTo>
                  <a:pt x="526" y="385"/>
                </a:lnTo>
                <a:lnTo>
                  <a:pt x="522" y="387"/>
                </a:lnTo>
                <a:lnTo>
                  <a:pt x="520" y="385"/>
                </a:lnTo>
                <a:lnTo>
                  <a:pt x="518" y="377"/>
                </a:lnTo>
                <a:lnTo>
                  <a:pt x="520" y="370"/>
                </a:lnTo>
                <a:lnTo>
                  <a:pt x="514" y="370"/>
                </a:lnTo>
                <a:lnTo>
                  <a:pt x="501" y="375"/>
                </a:lnTo>
                <a:lnTo>
                  <a:pt x="494" y="375"/>
                </a:lnTo>
                <a:lnTo>
                  <a:pt x="492" y="368"/>
                </a:lnTo>
                <a:lnTo>
                  <a:pt x="484" y="368"/>
                </a:lnTo>
                <a:lnTo>
                  <a:pt x="482" y="360"/>
                </a:lnTo>
                <a:lnTo>
                  <a:pt x="475" y="358"/>
                </a:lnTo>
                <a:lnTo>
                  <a:pt x="462" y="368"/>
                </a:lnTo>
                <a:lnTo>
                  <a:pt x="456" y="372"/>
                </a:lnTo>
                <a:lnTo>
                  <a:pt x="450" y="370"/>
                </a:lnTo>
                <a:lnTo>
                  <a:pt x="450" y="360"/>
                </a:lnTo>
                <a:lnTo>
                  <a:pt x="448" y="355"/>
                </a:lnTo>
                <a:lnTo>
                  <a:pt x="439" y="355"/>
                </a:lnTo>
                <a:lnTo>
                  <a:pt x="435" y="347"/>
                </a:lnTo>
                <a:lnTo>
                  <a:pt x="437" y="340"/>
                </a:lnTo>
                <a:lnTo>
                  <a:pt x="428" y="340"/>
                </a:lnTo>
                <a:lnTo>
                  <a:pt x="413" y="340"/>
                </a:lnTo>
                <a:lnTo>
                  <a:pt x="407" y="345"/>
                </a:lnTo>
                <a:lnTo>
                  <a:pt x="399" y="347"/>
                </a:lnTo>
                <a:lnTo>
                  <a:pt x="394" y="343"/>
                </a:lnTo>
                <a:lnTo>
                  <a:pt x="390" y="338"/>
                </a:lnTo>
                <a:lnTo>
                  <a:pt x="384" y="338"/>
                </a:lnTo>
                <a:lnTo>
                  <a:pt x="375" y="338"/>
                </a:lnTo>
                <a:lnTo>
                  <a:pt x="362" y="334"/>
                </a:lnTo>
                <a:lnTo>
                  <a:pt x="354" y="330"/>
                </a:lnTo>
                <a:lnTo>
                  <a:pt x="347" y="332"/>
                </a:lnTo>
                <a:lnTo>
                  <a:pt x="343" y="330"/>
                </a:lnTo>
                <a:lnTo>
                  <a:pt x="335" y="330"/>
                </a:lnTo>
                <a:lnTo>
                  <a:pt x="335" y="321"/>
                </a:lnTo>
                <a:lnTo>
                  <a:pt x="335" y="315"/>
                </a:lnTo>
                <a:lnTo>
                  <a:pt x="328" y="309"/>
                </a:lnTo>
                <a:lnTo>
                  <a:pt x="322" y="304"/>
                </a:lnTo>
                <a:lnTo>
                  <a:pt x="320" y="300"/>
                </a:lnTo>
                <a:lnTo>
                  <a:pt x="316" y="309"/>
                </a:lnTo>
                <a:lnTo>
                  <a:pt x="309" y="309"/>
                </a:lnTo>
                <a:lnTo>
                  <a:pt x="303" y="306"/>
                </a:lnTo>
                <a:lnTo>
                  <a:pt x="294" y="311"/>
                </a:lnTo>
                <a:lnTo>
                  <a:pt x="288" y="306"/>
                </a:lnTo>
                <a:lnTo>
                  <a:pt x="275" y="291"/>
                </a:lnTo>
                <a:lnTo>
                  <a:pt x="269" y="287"/>
                </a:lnTo>
                <a:lnTo>
                  <a:pt x="260" y="285"/>
                </a:lnTo>
                <a:lnTo>
                  <a:pt x="262" y="274"/>
                </a:lnTo>
                <a:lnTo>
                  <a:pt x="269" y="72"/>
                </a:lnTo>
                <a:lnTo>
                  <a:pt x="260" y="68"/>
                </a:lnTo>
                <a:lnTo>
                  <a:pt x="252" y="68"/>
                </a:lnTo>
                <a:lnTo>
                  <a:pt x="215" y="68"/>
                </a:lnTo>
                <a:lnTo>
                  <a:pt x="122" y="64"/>
                </a:lnTo>
                <a:lnTo>
                  <a:pt x="0" y="55"/>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700"/>
          <p:cNvSpPr>
            <a:spLocks/>
          </p:cNvSpPr>
          <p:nvPr/>
        </p:nvSpPr>
        <p:spPr bwMode="auto">
          <a:xfrm>
            <a:off x="5064126" y="3317996"/>
            <a:ext cx="1044575" cy="558800"/>
          </a:xfrm>
          <a:custGeom>
            <a:avLst/>
            <a:gdLst>
              <a:gd name="T0" fmla="*/ 0 w 658"/>
              <a:gd name="T1" fmla="*/ 341 h 352"/>
              <a:gd name="T2" fmla="*/ 17 w 658"/>
              <a:gd name="T3" fmla="*/ 0 h 352"/>
              <a:gd name="T4" fmla="*/ 125 w 658"/>
              <a:gd name="T5" fmla="*/ 7 h 352"/>
              <a:gd name="T6" fmla="*/ 336 w 658"/>
              <a:gd name="T7" fmla="*/ 13 h 352"/>
              <a:gd name="T8" fmla="*/ 447 w 658"/>
              <a:gd name="T9" fmla="*/ 13 h 352"/>
              <a:gd name="T10" fmla="*/ 590 w 658"/>
              <a:gd name="T11" fmla="*/ 11 h 352"/>
              <a:gd name="T12" fmla="*/ 611 w 658"/>
              <a:gd name="T13" fmla="*/ 26 h 352"/>
              <a:gd name="T14" fmla="*/ 617 w 658"/>
              <a:gd name="T15" fmla="*/ 21 h 352"/>
              <a:gd name="T16" fmla="*/ 624 w 658"/>
              <a:gd name="T17" fmla="*/ 24 h 352"/>
              <a:gd name="T18" fmla="*/ 628 w 658"/>
              <a:gd name="T19" fmla="*/ 32 h 352"/>
              <a:gd name="T20" fmla="*/ 630 w 658"/>
              <a:gd name="T21" fmla="*/ 39 h 352"/>
              <a:gd name="T22" fmla="*/ 628 w 658"/>
              <a:gd name="T23" fmla="*/ 41 h 352"/>
              <a:gd name="T24" fmla="*/ 622 w 658"/>
              <a:gd name="T25" fmla="*/ 41 h 352"/>
              <a:gd name="T26" fmla="*/ 617 w 658"/>
              <a:gd name="T27" fmla="*/ 47 h 352"/>
              <a:gd name="T28" fmla="*/ 609 w 658"/>
              <a:gd name="T29" fmla="*/ 60 h 352"/>
              <a:gd name="T30" fmla="*/ 613 w 658"/>
              <a:gd name="T31" fmla="*/ 66 h 352"/>
              <a:gd name="T32" fmla="*/ 619 w 658"/>
              <a:gd name="T33" fmla="*/ 75 h 352"/>
              <a:gd name="T34" fmla="*/ 628 w 658"/>
              <a:gd name="T35" fmla="*/ 81 h 352"/>
              <a:gd name="T36" fmla="*/ 628 w 658"/>
              <a:gd name="T37" fmla="*/ 87 h 352"/>
              <a:gd name="T38" fmla="*/ 639 w 658"/>
              <a:gd name="T39" fmla="*/ 102 h 352"/>
              <a:gd name="T40" fmla="*/ 645 w 658"/>
              <a:gd name="T41" fmla="*/ 105 h 352"/>
              <a:gd name="T42" fmla="*/ 654 w 658"/>
              <a:gd name="T43" fmla="*/ 111 h 352"/>
              <a:gd name="T44" fmla="*/ 658 w 658"/>
              <a:gd name="T45" fmla="*/ 352 h 352"/>
              <a:gd name="T46" fmla="*/ 547 w 658"/>
              <a:gd name="T47" fmla="*/ 352 h 352"/>
              <a:gd name="T48" fmla="*/ 345 w 658"/>
              <a:gd name="T49" fmla="*/ 352 h 352"/>
              <a:gd name="T50" fmla="*/ 142 w 658"/>
              <a:gd name="T51" fmla="*/ 347 h 352"/>
              <a:gd name="T52" fmla="*/ 0 w 658"/>
              <a:gd name="T53" fmla="*/ 34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8" h="352">
                <a:moveTo>
                  <a:pt x="0" y="341"/>
                </a:moveTo>
                <a:lnTo>
                  <a:pt x="17" y="0"/>
                </a:lnTo>
                <a:lnTo>
                  <a:pt x="125" y="7"/>
                </a:lnTo>
                <a:lnTo>
                  <a:pt x="336" y="13"/>
                </a:lnTo>
                <a:lnTo>
                  <a:pt x="447" y="13"/>
                </a:lnTo>
                <a:lnTo>
                  <a:pt x="590" y="11"/>
                </a:lnTo>
                <a:lnTo>
                  <a:pt x="611" y="26"/>
                </a:lnTo>
                <a:lnTo>
                  <a:pt x="617" y="21"/>
                </a:lnTo>
                <a:lnTo>
                  <a:pt x="624" y="24"/>
                </a:lnTo>
                <a:lnTo>
                  <a:pt x="628" y="32"/>
                </a:lnTo>
                <a:lnTo>
                  <a:pt x="630" y="39"/>
                </a:lnTo>
                <a:lnTo>
                  <a:pt x="628" y="41"/>
                </a:lnTo>
                <a:lnTo>
                  <a:pt x="622" y="41"/>
                </a:lnTo>
                <a:lnTo>
                  <a:pt x="617" y="47"/>
                </a:lnTo>
                <a:lnTo>
                  <a:pt x="609" y="60"/>
                </a:lnTo>
                <a:lnTo>
                  <a:pt x="613" y="66"/>
                </a:lnTo>
                <a:lnTo>
                  <a:pt x="619" y="75"/>
                </a:lnTo>
                <a:lnTo>
                  <a:pt x="628" y="81"/>
                </a:lnTo>
                <a:lnTo>
                  <a:pt x="628" y="87"/>
                </a:lnTo>
                <a:lnTo>
                  <a:pt x="639" y="102"/>
                </a:lnTo>
                <a:lnTo>
                  <a:pt x="645" y="105"/>
                </a:lnTo>
                <a:lnTo>
                  <a:pt x="654" y="111"/>
                </a:lnTo>
                <a:lnTo>
                  <a:pt x="658" y="352"/>
                </a:lnTo>
                <a:lnTo>
                  <a:pt x="547" y="352"/>
                </a:lnTo>
                <a:lnTo>
                  <a:pt x="345" y="352"/>
                </a:lnTo>
                <a:lnTo>
                  <a:pt x="142" y="347"/>
                </a:lnTo>
                <a:lnTo>
                  <a:pt x="0" y="341"/>
                </a:lnTo>
                <a:close/>
              </a:path>
            </a:pathLst>
          </a:custGeom>
          <a:solidFill>
            <a:srgbClr val="FFC9C9"/>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701"/>
          <p:cNvSpPr>
            <a:spLocks/>
          </p:cNvSpPr>
          <p:nvPr/>
        </p:nvSpPr>
        <p:spPr bwMode="auto">
          <a:xfrm>
            <a:off x="5064126" y="3317996"/>
            <a:ext cx="1044575" cy="558800"/>
          </a:xfrm>
          <a:custGeom>
            <a:avLst/>
            <a:gdLst>
              <a:gd name="T0" fmla="*/ 0 w 658"/>
              <a:gd name="T1" fmla="*/ 341 h 352"/>
              <a:gd name="T2" fmla="*/ 17 w 658"/>
              <a:gd name="T3" fmla="*/ 0 h 352"/>
              <a:gd name="T4" fmla="*/ 125 w 658"/>
              <a:gd name="T5" fmla="*/ 7 h 352"/>
              <a:gd name="T6" fmla="*/ 336 w 658"/>
              <a:gd name="T7" fmla="*/ 13 h 352"/>
              <a:gd name="T8" fmla="*/ 447 w 658"/>
              <a:gd name="T9" fmla="*/ 13 h 352"/>
              <a:gd name="T10" fmla="*/ 590 w 658"/>
              <a:gd name="T11" fmla="*/ 11 h 352"/>
              <a:gd name="T12" fmla="*/ 611 w 658"/>
              <a:gd name="T13" fmla="*/ 26 h 352"/>
              <a:gd name="T14" fmla="*/ 617 w 658"/>
              <a:gd name="T15" fmla="*/ 21 h 352"/>
              <a:gd name="T16" fmla="*/ 624 w 658"/>
              <a:gd name="T17" fmla="*/ 24 h 352"/>
              <a:gd name="T18" fmla="*/ 628 w 658"/>
              <a:gd name="T19" fmla="*/ 32 h 352"/>
              <a:gd name="T20" fmla="*/ 630 w 658"/>
              <a:gd name="T21" fmla="*/ 39 h 352"/>
              <a:gd name="T22" fmla="*/ 628 w 658"/>
              <a:gd name="T23" fmla="*/ 41 h 352"/>
              <a:gd name="T24" fmla="*/ 622 w 658"/>
              <a:gd name="T25" fmla="*/ 41 h 352"/>
              <a:gd name="T26" fmla="*/ 617 w 658"/>
              <a:gd name="T27" fmla="*/ 47 h 352"/>
              <a:gd name="T28" fmla="*/ 609 w 658"/>
              <a:gd name="T29" fmla="*/ 60 h 352"/>
              <a:gd name="T30" fmla="*/ 613 w 658"/>
              <a:gd name="T31" fmla="*/ 66 h 352"/>
              <a:gd name="T32" fmla="*/ 619 w 658"/>
              <a:gd name="T33" fmla="*/ 75 h 352"/>
              <a:gd name="T34" fmla="*/ 628 w 658"/>
              <a:gd name="T35" fmla="*/ 81 h 352"/>
              <a:gd name="T36" fmla="*/ 628 w 658"/>
              <a:gd name="T37" fmla="*/ 87 h 352"/>
              <a:gd name="T38" fmla="*/ 639 w 658"/>
              <a:gd name="T39" fmla="*/ 102 h 352"/>
              <a:gd name="T40" fmla="*/ 645 w 658"/>
              <a:gd name="T41" fmla="*/ 105 h 352"/>
              <a:gd name="T42" fmla="*/ 654 w 658"/>
              <a:gd name="T43" fmla="*/ 111 h 352"/>
              <a:gd name="T44" fmla="*/ 658 w 658"/>
              <a:gd name="T45" fmla="*/ 352 h 352"/>
              <a:gd name="T46" fmla="*/ 547 w 658"/>
              <a:gd name="T47" fmla="*/ 352 h 352"/>
              <a:gd name="T48" fmla="*/ 345 w 658"/>
              <a:gd name="T49" fmla="*/ 352 h 352"/>
              <a:gd name="T50" fmla="*/ 142 w 658"/>
              <a:gd name="T51" fmla="*/ 347 h 352"/>
              <a:gd name="T52" fmla="*/ 0 w 658"/>
              <a:gd name="T53" fmla="*/ 34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8" h="352">
                <a:moveTo>
                  <a:pt x="0" y="341"/>
                </a:moveTo>
                <a:lnTo>
                  <a:pt x="17" y="0"/>
                </a:lnTo>
                <a:lnTo>
                  <a:pt x="125" y="7"/>
                </a:lnTo>
                <a:lnTo>
                  <a:pt x="336" y="13"/>
                </a:lnTo>
                <a:lnTo>
                  <a:pt x="447" y="13"/>
                </a:lnTo>
                <a:lnTo>
                  <a:pt x="590" y="11"/>
                </a:lnTo>
                <a:lnTo>
                  <a:pt x="611" y="26"/>
                </a:lnTo>
                <a:lnTo>
                  <a:pt x="617" y="21"/>
                </a:lnTo>
                <a:lnTo>
                  <a:pt x="624" y="24"/>
                </a:lnTo>
                <a:lnTo>
                  <a:pt x="628" y="32"/>
                </a:lnTo>
                <a:lnTo>
                  <a:pt x="630" y="39"/>
                </a:lnTo>
                <a:lnTo>
                  <a:pt x="628" y="41"/>
                </a:lnTo>
                <a:lnTo>
                  <a:pt x="622" y="41"/>
                </a:lnTo>
                <a:lnTo>
                  <a:pt x="617" y="47"/>
                </a:lnTo>
                <a:lnTo>
                  <a:pt x="609" y="60"/>
                </a:lnTo>
                <a:lnTo>
                  <a:pt x="613" y="66"/>
                </a:lnTo>
                <a:lnTo>
                  <a:pt x="619" y="75"/>
                </a:lnTo>
                <a:lnTo>
                  <a:pt x="628" y="81"/>
                </a:lnTo>
                <a:lnTo>
                  <a:pt x="628" y="87"/>
                </a:lnTo>
                <a:lnTo>
                  <a:pt x="639" y="102"/>
                </a:lnTo>
                <a:lnTo>
                  <a:pt x="645" y="105"/>
                </a:lnTo>
                <a:lnTo>
                  <a:pt x="654" y="111"/>
                </a:lnTo>
                <a:lnTo>
                  <a:pt x="658" y="352"/>
                </a:lnTo>
                <a:lnTo>
                  <a:pt x="547" y="352"/>
                </a:lnTo>
                <a:lnTo>
                  <a:pt x="345" y="352"/>
                </a:lnTo>
                <a:lnTo>
                  <a:pt x="142" y="347"/>
                </a:lnTo>
                <a:lnTo>
                  <a:pt x="0" y="341"/>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702"/>
          <p:cNvSpPr>
            <a:spLocks/>
          </p:cNvSpPr>
          <p:nvPr/>
        </p:nvSpPr>
        <p:spPr bwMode="auto">
          <a:xfrm>
            <a:off x="7615237" y="5056310"/>
            <a:ext cx="58738" cy="36513"/>
          </a:xfrm>
          <a:custGeom>
            <a:avLst/>
            <a:gdLst>
              <a:gd name="T0" fmla="*/ 0 w 37"/>
              <a:gd name="T1" fmla="*/ 19 h 23"/>
              <a:gd name="T2" fmla="*/ 5 w 37"/>
              <a:gd name="T3" fmla="*/ 23 h 23"/>
              <a:gd name="T4" fmla="*/ 13 w 37"/>
              <a:gd name="T5" fmla="*/ 19 h 23"/>
              <a:gd name="T6" fmla="*/ 15 w 37"/>
              <a:gd name="T7" fmla="*/ 17 h 23"/>
              <a:gd name="T8" fmla="*/ 30 w 37"/>
              <a:gd name="T9" fmla="*/ 6 h 23"/>
              <a:gd name="T10" fmla="*/ 37 w 37"/>
              <a:gd name="T11" fmla="*/ 0 h 23"/>
              <a:gd name="T12" fmla="*/ 28 w 37"/>
              <a:gd name="T13" fmla="*/ 6 h 23"/>
              <a:gd name="T14" fmla="*/ 28 w 37"/>
              <a:gd name="T15" fmla="*/ 8 h 23"/>
              <a:gd name="T16" fmla="*/ 22 w 37"/>
              <a:gd name="T17" fmla="*/ 11 h 23"/>
              <a:gd name="T18" fmla="*/ 13 w 37"/>
              <a:gd name="T19" fmla="*/ 17 h 23"/>
              <a:gd name="T20" fmla="*/ 7 w 37"/>
              <a:gd name="T21" fmla="*/ 21 h 23"/>
              <a:gd name="T22" fmla="*/ 0 w 37"/>
              <a:gd name="T2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3">
                <a:moveTo>
                  <a:pt x="0" y="19"/>
                </a:moveTo>
                <a:lnTo>
                  <a:pt x="5" y="23"/>
                </a:lnTo>
                <a:lnTo>
                  <a:pt x="13" y="19"/>
                </a:lnTo>
                <a:lnTo>
                  <a:pt x="15" y="17"/>
                </a:lnTo>
                <a:lnTo>
                  <a:pt x="30" y="6"/>
                </a:lnTo>
                <a:lnTo>
                  <a:pt x="37" y="0"/>
                </a:lnTo>
                <a:lnTo>
                  <a:pt x="28" y="6"/>
                </a:lnTo>
                <a:lnTo>
                  <a:pt x="28" y="8"/>
                </a:lnTo>
                <a:lnTo>
                  <a:pt x="22" y="11"/>
                </a:lnTo>
                <a:lnTo>
                  <a:pt x="13" y="17"/>
                </a:lnTo>
                <a:lnTo>
                  <a:pt x="7" y="21"/>
                </a:lnTo>
                <a:lnTo>
                  <a:pt x="0" y="19"/>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703"/>
          <p:cNvSpPr>
            <a:spLocks/>
          </p:cNvSpPr>
          <p:nvPr/>
        </p:nvSpPr>
        <p:spPr bwMode="auto">
          <a:xfrm>
            <a:off x="7615237" y="5056310"/>
            <a:ext cx="58738" cy="36513"/>
          </a:xfrm>
          <a:custGeom>
            <a:avLst/>
            <a:gdLst>
              <a:gd name="T0" fmla="*/ 0 w 37"/>
              <a:gd name="T1" fmla="*/ 19 h 23"/>
              <a:gd name="T2" fmla="*/ 5 w 37"/>
              <a:gd name="T3" fmla="*/ 23 h 23"/>
              <a:gd name="T4" fmla="*/ 13 w 37"/>
              <a:gd name="T5" fmla="*/ 19 h 23"/>
              <a:gd name="T6" fmla="*/ 15 w 37"/>
              <a:gd name="T7" fmla="*/ 17 h 23"/>
              <a:gd name="T8" fmla="*/ 30 w 37"/>
              <a:gd name="T9" fmla="*/ 6 h 23"/>
              <a:gd name="T10" fmla="*/ 37 w 37"/>
              <a:gd name="T11" fmla="*/ 0 h 23"/>
              <a:gd name="T12" fmla="*/ 28 w 37"/>
              <a:gd name="T13" fmla="*/ 6 h 23"/>
              <a:gd name="T14" fmla="*/ 28 w 37"/>
              <a:gd name="T15" fmla="*/ 8 h 23"/>
              <a:gd name="T16" fmla="*/ 22 w 37"/>
              <a:gd name="T17" fmla="*/ 11 h 23"/>
              <a:gd name="T18" fmla="*/ 13 w 37"/>
              <a:gd name="T19" fmla="*/ 17 h 23"/>
              <a:gd name="T20" fmla="*/ 7 w 37"/>
              <a:gd name="T21" fmla="*/ 21 h 23"/>
              <a:gd name="T22" fmla="*/ 0 w 37"/>
              <a:gd name="T2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3">
                <a:moveTo>
                  <a:pt x="0" y="19"/>
                </a:moveTo>
                <a:lnTo>
                  <a:pt x="5" y="23"/>
                </a:lnTo>
                <a:lnTo>
                  <a:pt x="13" y="19"/>
                </a:lnTo>
                <a:lnTo>
                  <a:pt x="15" y="17"/>
                </a:lnTo>
                <a:lnTo>
                  <a:pt x="30" y="6"/>
                </a:lnTo>
                <a:lnTo>
                  <a:pt x="37" y="0"/>
                </a:lnTo>
                <a:lnTo>
                  <a:pt x="28" y="6"/>
                </a:lnTo>
                <a:lnTo>
                  <a:pt x="28" y="8"/>
                </a:lnTo>
                <a:lnTo>
                  <a:pt x="22" y="11"/>
                </a:lnTo>
                <a:lnTo>
                  <a:pt x="13" y="17"/>
                </a:lnTo>
                <a:lnTo>
                  <a:pt x="7" y="21"/>
                </a:lnTo>
                <a:lnTo>
                  <a:pt x="0" y="19"/>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704"/>
          <p:cNvSpPr>
            <a:spLocks/>
          </p:cNvSpPr>
          <p:nvPr/>
        </p:nvSpPr>
        <p:spPr bwMode="auto">
          <a:xfrm>
            <a:off x="8832850" y="2706809"/>
            <a:ext cx="254000" cy="158750"/>
          </a:xfrm>
          <a:custGeom>
            <a:avLst/>
            <a:gdLst>
              <a:gd name="T0" fmla="*/ 51 w 160"/>
              <a:gd name="T1" fmla="*/ 78 h 100"/>
              <a:gd name="T2" fmla="*/ 53 w 160"/>
              <a:gd name="T3" fmla="*/ 78 h 100"/>
              <a:gd name="T4" fmla="*/ 62 w 160"/>
              <a:gd name="T5" fmla="*/ 72 h 100"/>
              <a:gd name="T6" fmla="*/ 68 w 160"/>
              <a:gd name="T7" fmla="*/ 68 h 100"/>
              <a:gd name="T8" fmla="*/ 83 w 160"/>
              <a:gd name="T9" fmla="*/ 59 h 100"/>
              <a:gd name="T10" fmla="*/ 92 w 160"/>
              <a:gd name="T11" fmla="*/ 57 h 100"/>
              <a:gd name="T12" fmla="*/ 98 w 160"/>
              <a:gd name="T13" fmla="*/ 51 h 100"/>
              <a:gd name="T14" fmla="*/ 106 w 160"/>
              <a:gd name="T15" fmla="*/ 51 h 100"/>
              <a:gd name="T16" fmla="*/ 119 w 160"/>
              <a:gd name="T17" fmla="*/ 40 h 100"/>
              <a:gd name="T18" fmla="*/ 121 w 160"/>
              <a:gd name="T19" fmla="*/ 34 h 100"/>
              <a:gd name="T20" fmla="*/ 130 w 160"/>
              <a:gd name="T21" fmla="*/ 34 h 100"/>
              <a:gd name="T22" fmla="*/ 143 w 160"/>
              <a:gd name="T23" fmla="*/ 21 h 100"/>
              <a:gd name="T24" fmla="*/ 151 w 160"/>
              <a:gd name="T25" fmla="*/ 17 h 100"/>
              <a:gd name="T26" fmla="*/ 160 w 160"/>
              <a:gd name="T27" fmla="*/ 4 h 100"/>
              <a:gd name="T28" fmla="*/ 153 w 160"/>
              <a:gd name="T29" fmla="*/ 10 h 100"/>
              <a:gd name="T30" fmla="*/ 145 w 160"/>
              <a:gd name="T31" fmla="*/ 12 h 100"/>
              <a:gd name="T32" fmla="*/ 143 w 160"/>
              <a:gd name="T33" fmla="*/ 10 h 100"/>
              <a:gd name="T34" fmla="*/ 136 w 160"/>
              <a:gd name="T35" fmla="*/ 12 h 100"/>
              <a:gd name="T36" fmla="*/ 130 w 160"/>
              <a:gd name="T37" fmla="*/ 17 h 100"/>
              <a:gd name="T38" fmla="*/ 119 w 160"/>
              <a:gd name="T39" fmla="*/ 32 h 100"/>
              <a:gd name="T40" fmla="*/ 115 w 160"/>
              <a:gd name="T41" fmla="*/ 34 h 100"/>
              <a:gd name="T42" fmla="*/ 109 w 160"/>
              <a:gd name="T43" fmla="*/ 34 h 100"/>
              <a:gd name="T44" fmla="*/ 113 w 160"/>
              <a:gd name="T45" fmla="*/ 27 h 100"/>
              <a:gd name="T46" fmla="*/ 121 w 160"/>
              <a:gd name="T47" fmla="*/ 21 h 100"/>
              <a:gd name="T48" fmla="*/ 121 w 160"/>
              <a:gd name="T49" fmla="*/ 12 h 100"/>
              <a:gd name="T50" fmla="*/ 128 w 160"/>
              <a:gd name="T51" fmla="*/ 0 h 100"/>
              <a:gd name="T52" fmla="*/ 106 w 160"/>
              <a:gd name="T53" fmla="*/ 25 h 100"/>
              <a:gd name="T54" fmla="*/ 92 w 160"/>
              <a:gd name="T55" fmla="*/ 32 h 100"/>
              <a:gd name="T56" fmla="*/ 70 w 160"/>
              <a:gd name="T57" fmla="*/ 38 h 100"/>
              <a:gd name="T58" fmla="*/ 64 w 160"/>
              <a:gd name="T59" fmla="*/ 40 h 100"/>
              <a:gd name="T60" fmla="*/ 60 w 160"/>
              <a:gd name="T61" fmla="*/ 47 h 100"/>
              <a:gd name="T62" fmla="*/ 53 w 160"/>
              <a:gd name="T63" fmla="*/ 47 h 100"/>
              <a:gd name="T64" fmla="*/ 38 w 160"/>
              <a:gd name="T65" fmla="*/ 55 h 100"/>
              <a:gd name="T66" fmla="*/ 32 w 160"/>
              <a:gd name="T67" fmla="*/ 53 h 100"/>
              <a:gd name="T68" fmla="*/ 26 w 160"/>
              <a:gd name="T69" fmla="*/ 59 h 100"/>
              <a:gd name="T70" fmla="*/ 26 w 160"/>
              <a:gd name="T71" fmla="*/ 66 h 100"/>
              <a:gd name="T72" fmla="*/ 19 w 160"/>
              <a:gd name="T73" fmla="*/ 64 h 100"/>
              <a:gd name="T74" fmla="*/ 17 w 160"/>
              <a:gd name="T75" fmla="*/ 72 h 100"/>
              <a:gd name="T76" fmla="*/ 4 w 160"/>
              <a:gd name="T77" fmla="*/ 81 h 100"/>
              <a:gd name="T78" fmla="*/ 0 w 160"/>
              <a:gd name="T79" fmla="*/ 89 h 100"/>
              <a:gd name="T80" fmla="*/ 0 w 160"/>
              <a:gd name="T81" fmla="*/ 96 h 100"/>
              <a:gd name="T82" fmla="*/ 2 w 160"/>
              <a:gd name="T83" fmla="*/ 98 h 100"/>
              <a:gd name="T84" fmla="*/ 17 w 160"/>
              <a:gd name="T85" fmla="*/ 93 h 100"/>
              <a:gd name="T86" fmla="*/ 11 w 160"/>
              <a:gd name="T87" fmla="*/ 100 h 100"/>
              <a:gd name="T88" fmla="*/ 23 w 160"/>
              <a:gd name="T89" fmla="*/ 93 h 100"/>
              <a:gd name="T90" fmla="*/ 51 w 160"/>
              <a:gd name="T91" fmla="*/ 7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0" h="100">
                <a:moveTo>
                  <a:pt x="51" y="78"/>
                </a:moveTo>
                <a:lnTo>
                  <a:pt x="53" y="78"/>
                </a:lnTo>
                <a:lnTo>
                  <a:pt x="62" y="72"/>
                </a:lnTo>
                <a:lnTo>
                  <a:pt x="68" y="68"/>
                </a:lnTo>
                <a:lnTo>
                  <a:pt x="83" y="59"/>
                </a:lnTo>
                <a:lnTo>
                  <a:pt x="92" y="57"/>
                </a:lnTo>
                <a:lnTo>
                  <a:pt x="98" y="51"/>
                </a:lnTo>
                <a:lnTo>
                  <a:pt x="106" y="51"/>
                </a:lnTo>
                <a:lnTo>
                  <a:pt x="119" y="40"/>
                </a:lnTo>
                <a:lnTo>
                  <a:pt x="121" y="34"/>
                </a:lnTo>
                <a:lnTo>
                  <a:pt x="130" y="34"/>
                </a:lnTo>
                <a:lnTo>
                  <a:pt x="143" y="21"/>
                </a:lnTo>
                <a:lnTo>
                  <a:pt x="151" y="17"/>
                </a:lnTo>
                <a:lnTo>
                  <a:pt x="160" y="4"/>
                </a:lnTo>
                <a:lnTo>
                  <a:pt x="153" y="10"/>
                </a:lnTo>
                <a:lnTo>
                  <a:pt x="145" y="12"/>
                </a:lnTo>
                <a:lnTo>
                  <a:pt x="143" y="10"/>
                </a:lnTo>
                <a:lnTo>
                  <a:pt x="136" y="12"/>
                </a:lnTo>
                <a:lnTo>
                  <a:pt x="130" y="17"/>
                </a:lnTo>
                <a:lnTo>
                  <a:pt x="119" y="32"/>
                </a:lnTo>
                <a:lnTo>
                  <a:pt x="115" y="34"/>
                </a:lnTo>
                <a:lnTo>
                  <a:pt x="109" y="34"/>
                </a:lnTo>
                <a:lnTo>
                  <a:pt x="113" y="27"/>
                </a:lnTo>
                <a:lnTo>
                  <a:pt x="121" y="21"/>
                </a:lnTo>
                <a:lnTo>
                  <a:pt x="121" y="12"/>
                </a:lnTo>
                <a:lnTo>
                  <a:pt x="128" y="0"/>
                </a:lnTo>
                <a:lnTo>
                  <a:pt x="106" y="25"/>
                </a:lnTo>
                <a:lnTo>
                  <a:pt x="92" y="32"/>
                </a:lnTo>
                <a:lnTo>
                  <a:pt x="70" y="38"/>
                </a:lnTo>
                <a:lnTo>
                  <a:pt x="64" y="40"/>
                </a:lnTo>
                <a:lnTo>
                  <a:pt x="60" y="47"/>
                </a:lnTo>
                <a:lnTo>
                  <a:pt x="53" y="47"/>
                </a:lnTo>
                <a:lnTo>
                  <a:pt x="38" y="55"/>
                </a:lnTo>
                <a:lnTo>
                  <a:pt x="32" y="53"/>
                </a:lnTo>
                <a:lnTo>
                  <a:pt x="26" y="59"/>
                </a:lnTo>
                <a:lnTo>
                  <a:pt x="26" y="66"/>
                </a:lnTo>
                <a:lnTo>
                  <a:pt x="19" y="64"/>
                </a:lnTo>
                <a:lnTo>
                  <a:pt x="17" y="72"/>
                </a:lnTo>
                <a:lnTo>
                  <a:pt x="4" y="81"/>
                </a:lnTo>
                <a:lnTo>
                  <a:pt x="0" y="89"/>
                </a:lnTo>
                <a:lnTo>
                  <a:pt x="0" y="96"/>
                </a:lnTo>
                <a:lnTo>
                  <a:pt x="2" y="98"/>
                </a:lnTo>
                <a:lnTo>
                  <a:pt x="17" y="93"/>
                </a:lnTo>
                <a:lnTo>
                  <a:pt x="11" y="100"/>
                </a:lnTo>
                <a:lnTo>
                  <a:pt x="23" y="93"/>
                </a:lnTo>
                <a:lnTo>
                  <a:pt x="51" y="78"/>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705"/>
          <p:cNvSpPr>
            <a:spLocks/>
          </p:cNvSpPr>
          <p:nvPr/>
        </p:nvSpPr>
        <p:spPr bwMode="auto">
          <a:xfrm>
            <a:off x="8832850" y="2706809"/>
            <a:ext cx="254000" cy="158750"/>
          </a:xfrm>
          <a:custGeom>
            <a:avLst/>
            <a:gdLst>
              <a:gd name="T0" fmla="*/ 51 w 160"/>
              <a:gd name="T1" fmla="*/ 78 h 100"/>
              <a:gd name="T2" fmla="*/ 53 w 160"/>
              <a:gd name="T3" fmla="*/ 78 h 100"/>
              <a:gd name="T4" fmla="*/ 62 w 160"/>
              <a:gd name="T5" fmla="*/ 72 h 100"/>
              <a:gd name="T6" fmla="*/ 68 w 160"/>
              <a:gd name="T7" fmla="*/ 68 h 100"/>
              <a:gd name="T8" fmla="*/ 83 w 160"/>
              <a:gd name="T9" fmla="*/ 59 h 100"/>
              <a:gd name="T10" fmla="*/ 92 w 160"/>
              <a:gd name="T11" fmla="*/ 57 h 100"/>
              <a:gd name="T12" fmla="*/ 98 w 160"/>
              <a:gd name="T13" fmla="*/ 51 h 100"/>
              <a:gd name="T14" fmla="*/ 106 w 160"/>
              <a:gd name="T15" fmla="*/ 51 h 100"/>
              <a:gd name="T16" fmla="*/ 119 w 160"/>
              <a:gd name="T17" fmla="*/ 40 h 100"/>
              <a:gd name="T18" fmla="*/ 121 w 160"/>
              <a:gd name="T19" fmla="*/ 34 h 100"/>
              <a:gd name="T20" fmla="*/ 130 w 160"/>
              <a:gd name="T21" fmla="*/ 34 h 100"/>
              <a:gd name="T22" fmla="*/ 143 w 160"/>
              <a:gd name="T23" fmla="*/ 21 h 100"/>
              <a:gd name="T24" fmla="*/ 151 w 160"/>
              <a:gd name="T25" fmla="*/ 17 h 100"/>
              <a:gd name="T26" fmla="*/ 160 w 160"/>
              <a:gd name="T27" fmla="*/ 4 h 100"/>
              <a:gd name="T28" fmla="*/ 153 w 160"/>
              <a:gd name="T29" fmla="*/ 10 h 100"/>
              <a:gd name="T30" fmla="*/ 145 w 160"/>
              <a:gd name="T31" fmla="*/ 12 h 100"/>
              <a:gd name="T32" fmla="*/ 143 w 160"/>
              <a:gd name="T33" fmla="*/ 10 h 100"/>
              <a:gd name="T34" fmla="*/ 136 w 160"/>
              <a:gd name="T35" fmla="*/ 12 h 100"/>
              <a:gd name="T36" fmla="*/ 130 w 160"/>
              <a:gd name="T37" fmla="*/ 17 h 100"/>
              <a:gd name="T38" fmla="*/ 119 w 160"/>
              <a:gd name="T39" fmla="*/ 32 h 100"/>
              <a:gd name="T40" fmla="*/ 115 w 160"/>
              <a:gd name="T41" fmla="*/ 34 h 100"/>
              <a:gd name="T42" fmla="*/ 109 w 160"/>
              <a:gd name="T43" fmla="*/ 34 h 100"/>
              <a:gd name="T44" fmla="*/ 113 w 160"/>
              <a:gd name="T45" fmla="*/ 27 h 100"/>
              <a:gd name="T46" fmla="*/ 121 w 160"/>
              <a:gd name="T47" fmla="*/ 21 h 100"/>
              <a:gd name="T48" fmla="*/ 121 w 160"/>
              <a:gd name="T49" fmla="*/ 12 h 100"/>
              <a:gd name="T50" fmla="*/ 128 w 160"/>
              <a:gd name="T51" fmla="*/ 0 h 100"/>
              <a:gd name="T52" fmla="*/ 106 w 160"/>
              <a:gd name="T53" fmla="*/ 25 h 100"/>
              <a:gd name="T54" fmla="*/ 92 w 160"/>
              <a:gd name="T55" fmla="*/ 32 h 100"/>
              <a:gd name="T56" fmla="*/ 70 w 160"/>
              <a:gd name="T57" fmla="*/ 38 h 100"/>
              <a:gd name="T58" fmla="*/ 64 w 160"/>
              <a:gd name="T59" fmla="*/ 40 h 100"/>
              <a:gd name="T60" fmla="*/ 60 w 160"/>
              <a:gd name="T61" fmla="*/ 47 h 100"/>
              <a:gd name="T62" fmla="*/ 53 w 160"/>
              <a:gd name="T63" fmla="*/ 47 h 100"/>
              <a:gd name="T64" fmla="*/ 38 w 160"/>
              <a:gd name="T65" fmla="*/ 55 h 100"/>
              <a:gd name="T66" fmla="*/ 32 w 160"/>
              <a:gd name="T67" fmla="*/ 53 h 100"/>
              <a:gd name="T68" fmla="*/ 26 w 160"/>
              <a:gd name="T69" fmla="*/ 59 h 100"/>
              <a:gd name="T70" fmla="*/ 26 w 160"/>
              <a:gd name="T71" fmla="*/ 66 h 100"/>
              <a:gd name="T72" fmla="*/ 19 w 160"/>
              <a:gd name="T73" fmla="*/ 64 h 100"/>
              <a:gd name="T74" fmla="*/ 17 w 160"/>
              <a:gd name="T75" fmla="*/ 72 h 100"/>
              <a:gd name="T76" fmla="*/ 4 w 160"/>
              <a:gd name="T77" fmla="*/ 81 h 100"/>
              <a:gd name="T78" fmla="*/ 0 w 160"/>
              <a:gd name="T79" fmla="*/ 89 h 100"/>
              <a:gd name="T80" fmla="*/ 0 w 160"/>
              <a:gd name="T81" fmla="*/ 96 h 100"/>
              <a:gd name="T82" fmla="*/ 2 w 160"/>
              <a:gd name="T83" fmla="*/ 98 h 100"/>
              <a:gd name="T84" fmla="*/ 17 w 160"/>
              <a:gd name="T85" fmla="*/ 93 h 100"/>
              <a:gd name="T86" fmla="*/ 11 w 160"/>
              <a:gd name="T87" fmla="*/ 100 h 100"/>
              <a:gd name="T88" fmla="*/ 23 w 160"/>
              <a:gd name="T89" fmla="*/ 93 h 100"/>
              <a:gd name="T90" fmla="*/ 51 w 160"/>
              <a:gd name="T91" fmla="*/ 7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0" h="100">
                <a:moveTo>
                  <a:pt x="51" y="78"/>
                </a:moveTo>
                <a:lnTo>
                  <a:pt x="53" y="78"/>
                </a:lnTo>
                <a:lnTo>
                  <a:pt x="62" y="72"/>
                </a:lnTo>
                <a:lnTo>
                  <a:pt x="68" y="68"/>
                </a:lnTo>
                <a:lnTo>
                  <a:pt x="83" y="59"/>
                </a:lnTo>
                <a:lnTo>
                  <a:pt x="92" y="57"/>
                </a:lnTo>
                <a:lnTo>
                  <a:pt x="98" y="51"/>
                </a:lnTo>
                <a:lnTo>
                  <a:pt x="106" y="51"/>
                </a:lnTo>
                <a:lnTo>
                  <a:pt x="119" y="40"/>
                </a:lnTo>
                <a:lnTo>
                  <a:pt x="121" y="34"/>
                </a:lnTo>
                <a:lnTo>
                  <a:pt x="130" y="34"/>
                </a:lnTo>
                <a:lnTo>
                  <a:pt x="143" y="21"/>
                </a:lnTo>
                <a:lnTo>
                  <a:pt x="151" y="17"/>
                </a:lnTo>
                <a:lnTo>
                  <a:pt x="160" y="4"/>
                </a:lnTo>
                <a:lnTo>
                  <a:pt x="153" y="10"/>
                </a:lnTo>
                <a:lnTo>
                  <a:pt x="145" y="12"/>
                </a:lnTo>
                <a:lnTo>
                  <a:pt x="143" y="10"/>
                </a:lnTo>
                <a:lnTo>
                  <a:pt x="136" y="12"/>
                </a:lnTo>
                <a:lnTo>
                  <a:pt x="130" y="17"/>
                </a:lnTo>
                <a:lnTo>
                  <a:pt x="119" y="32"/>
                </a:lnTo>
                <a:lnTo>
                  <a:pt x="115" y="34"/>
                </a:lnTo>
                <a:lnTo>
                  <a:pt x="109" y="34"/>
                </a:lnTo>
                <a:lnTo>
                  <a:pt x="113" y="27"/>
                </a:lnTo>
                <a:lnTo>
                  <a:pt x="121" y="21"/>
                </a:lnTo>
                <a:lnTo>
                  <a:pt x="121" y="12"/>
                </a:lnTo>
                <a:lnTo>
                  <a:pt x="128" y="0"/>
                </a:lnTo>
                <a:lnTo>
                  <a:pt x="106" y="25"/>
                </a:lnTo>
                <a:lnTo>
                  <a:pt x="92" y="32"/>
                </a:lnTo>
                <a:lnTo>
                  <a:pt x="70" y="38"/>
                </a:lnTo>
                <a:lnTo>
                  <a:pt x="64" y="40"/>
                </a:lnTo>
                <a:lnTo>
                  <a:pt x="60" y="47"/>
                </a:lnTo>
                <a:lnTo>
                  <a:pt x="53" y="47"/>
                </a:lnTo>
                <a:lnTo>
                  <a:pt x="38" y="55"/>
                </a:lnTo>
                <a:lnTo>
                  <a:pt x="32" y="53"/>
                </a:lnTo>
                <a:lnTo>
                  <a:pt x="26" y="59"/>
                </a:lnTo>
                <a:lnTo>
                  <a:pt x="26" y="66"/>
                </a:lnTo>
                <a:lnTo>
                  <a:pt x="19" y="64"/>
                </a:lnTo>
                <a:lnTo>
                  <a:pt x="17" y="72"/>
                </a:lnTo>
                <a:lnTo>
                  <a:pt x="4" y="81"/>
                </a:lnTo>
                <a:lnTo>
                  <a:pt x="0" y="89"/>
                </a:lnTo>
                <a:lnTo>
                  <a:pt x="0" y="96"/>
                </a:lnTo>
                <a:lnTo>
                  <a:pt x="2" y="98"/>
                </a:lnTo>
                <a:lnTo>
                  <a:pt x="17" y="93"/>
                </a:lnTo>
                <a:lnTo>
                  <a:pt x="11" y="100"/>
                </a:lnTo>
                <a:lnTo>
                  <a:pt x="23" y="93"/>
                </a:lnTo>
                <a:lnTo>
                  <a:pt x="51" y="78"/>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706"/>
          <p:cNvSpPr>
            <a:spLocks/>
          </p:cNvSpPr>
          <p:nvPr/>
        </p:nvSpPr>
        <p:spPr bwMode="auto">
          <a:xfrm>
            <a:off x="8850313" y="3021134"/>
            <a:ext cx="9525" cy="33338"/>
          </a:xfrm>
          <a:custGeom>
            <a:avLst/>
            <a:gdLst>
              <a:gd name="T0" fmla="*/ 0 w 6"/>
              <a:gd name="T1" fmla="*/ 21 h 21"/>
              <a:gd name="T2" fmla="*/ 6 w 6"/>
              <a:gd name="T3" fmla="*/ 6 h 21"/>
              <a:gd name="T4" fmla="*/ 6 w 6"/>
              <a:gd name="T5" fmla="*/ 0 h 21"/>
              <a:gd name="T6" fmla="*/ 0 w 6"/>
              <a:gd name="T7" fmla="*/ 21 h 21"/>
            </a:gdLst>
            <a:ahLst/>
            <a:cxnLst>
              <a:cxn ang="0">
                <a:pos x="T0" y="T1"/>
              </a:cxn>
              <a:cxn ang="0">
                <a:pos x="T2" y="T3"/>
              </a:cxn>
              <a:cxn ang="0">
                <a:pos x="T4" y="T5"/>
              </a:cxn>
              <a:cxn ang="0">
                <a:pos x="T6" y="T7"/>
              </a:cxn>
            </a:cxnLst>
            <a:rect l="0" t="0" r="r" b="b"/>
            <a:pathLst>
              <a:path w="6" h="21">
                <a:moveTo>
                  <a:pt x="0" y="21"/>
                </a:moveTo>
                <a:lnTo>
                  <a:pt x="6" y="6"/>
                </a:lnTo>
                <a:lnTo>
                  <a:pt x="6" y="0"/>
                </a:lnTo>
                <a:lnTo>
                  <a:pt x="0" y="21"/>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707"/>
          <p:cNvSpPr>
            <a:spLocks/>
          </p:cNvSpPr>
          <p:nvPr/>
        </p:nvSpPr>
        <p:spPr bwMode="auto">
          <a:xfrm>
            <a:off x="8850313" y="3021134"/>
            <a:ext cx="9525" cy="33338"/>
          </a:xfrm>
          <a:custGeom>
            <a:avLst/>
            <a:gdLst>
              <a:gd name="T0" fmla="*/ 0 w 6"/>
              <a:gd name="T1" fmla="*/ 21 h 21"/>
              <a:gd name="T2" fmla="*/ 6 w 6"/>
              <a:gd name="T3" fmla="*/ 6 h 21"/>
              <a:gd name="T4" fmla="*/ 6 w 6"/>
              <a:gd name="T5" fmla="*/ 0 h 21"/>
              <a:gd name="T6" fmla="*/ 0 w 6"/>
              <a:gd name="T7" fmla="*/ 21 h 21"/>
            </a:gdLst>
            <a:ahLst/>
            <a:cxnLst>
              <a:cxn ang="0">
                <a:pos x="T0" y="T1"/>
              </a:cxn>
              <a:cxn ang="0">
                <a:pos x="T2" y="T3"/>
              </a:cxn>
              <a:cxn ang="0">
                <a:pos x="T4" y="T5"/>
              </a:cxn>
              <a:cxn ang="0">
                <a:pos x="T6" y="T7"/>
              </a:cxn>
            </a:cxnLst>
            <a:rect l="0" t="0" r="r" b="b"/>
            <a:pathLst>
              <a:path w="6" h="21">
                <a:moveTo>
                  <a:pt x="0" y="21"/>
                </a:moveTo>
                <a:lnTo>
                  <a:pt x="6" y="6"/>
                </a:lnTo>
                <a:lnTo>
                  <a:pt x="6" y="0"/>
                </a:lnTo>
                <a:lnTo>
                  <a:pt x="0" y="21"/>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708"/>
          <p:cNvSpPr>
            <a:spLocks/>
          </p:cNvSpPr>
          <p:nvPr/>
        </p:nvSpPr>
        <p:spPr bwMode="auto">
          <a:xfrm>
            <a:off x="5743576" y="1662234"/>
            <a:ext cx="925513" cy="1047750"/>
          </a:xfrm>
          <a:custGeom>
            <a:avLst/>
            <a:gdLst>
              <a:gd name="T0" fmla="*/ 155 w 583"/>
              <a:gd name="T1" fmla="*/ 42 h 660"/>
              <a:gd name="T2" fmla="*/ 162 w 583"/>
              <a:gd name="T3" fmla="*/ 2 h 660"/>
              <a:gd name="T4" fmla="*/ 185 w 583"/>
              <a:gd name="T5" fmla="*/ 31 h 660"/>
              <a:gd name="T6" fmla="*/ 198 w 583"/>
              <a:gd name="T7" fmla="*/ 70 h 660"/>
              <a:gd name="T8" fmla="*/ 226 w 583"/>
              <a:gd name="T9" fmla="*/ 78 h 660"/>
              <a:gd name="T10" fmla="*/ 266 w 583"/>
              <a:gd name="T11" fmla="*/ 93 h 660"/>
              <a:gd name="T12" fmla="*/ 294 w 583"/>
              <a:gd name="T13" fmla="*/ 80 h 660"/>
              <a:gd name="T14" fmla="*/ 304 w 583"/>
              <a:gd name="T15" fmla="*/ 78 h 660"/>
              <a:gd name="T16" fmla="*/ 347 w 583"/>
              <a:gd name="T17" fmla="*/ 98 h 660"/>
              <a:gd name="T18" fmla="*/ 362 w 583"/>
              <a:gd name="T19" fmla="*/ 110 h 660"/>
              <a:gd name="T20" fmla="*/ 377 w 583"/>
              <a:gd name="T21" fmla="*/ 108 h 660"/>
              <a:gd name="T22" fmla="*/ 398 w 583"/>
              <a:gd name="T23" fmla="*/ 115 h 660"/>
              <a:gd name="T24" fmla="*/ 434 w 583"/>
              <a:gd name="T25" fmla="*/ 136 h 660"/>
              <a:gd name="T26" fmla="*/ 464 w 583"/>
              <a:gd name="T27" fmla="*/ 123 h 660"/>
              <a:gd name="T28" fmla="*/ 485 w 583"/>
              <a:gd name="T29" fmla="*/ 119 h 660"/>
              <a:gd name="T30" fmla="*/ 498 w 583"/>
              <a:gd name="T31" fmla="*/ 127 h 660"/>
              <a:gd name="T32" fmla="*/ 528 w 583"/>
              <a:gd name="T33" fmla="*/ 123 h 660"/>
              <a:gd name="T34" fmla="*/ 551 w 583"/>
              <a:gd name="T35" fmla="*/ 132 h 660"/>
              <a:gd name="T36" fmla="*/ 583 w 583"/>
              <a:gd name="T37" fmla="*/ 132 h 660"/>
              <a:gd name="T38" fmla="*/ 562 w 583"/>
              <a:gd name="T39" fmla="*/ 146 h 660"/>
              <a:gd name="T40" fmla="*/ 517 w 583"/>
              <a:gd name="T41" fmla="*/ 168 h 660"/>
              <a:gd name="T42" fmla="*/ 460 w 583"/>
              <a:gd name="T43" fmla="*/ 219 h 660"/>
              <a:gd name="T44" fmla="*/ 430 w 583"/>
              <a:gd name="T45" fmla="*/ 253 h 660"/>
              <a:gd name="T46" fmla="*/ 398 w 583"/>
              <a:gd name="T47" fmla="*/ 283 h 660"/>
              <a:gd name="T48" fmla="*/ 389 w 583"/>
              <a:gd name="T49" fmla="*/ 293 h 660"/>
              <a:gd name="T50" fmla="*/ 385 w 583"/>
              <a:gd name="T51" fmla="*/ 359 h 660"/>
              <a:gd name="T52" fmla="*/ 353 w 583"/>
              <a:gd name="T53" fmla="*/ 383 h 660"/>
              <a:gd name="T54" fmla="*/ 343 w 583"/>
              <a:gd name="T55" fmla="*/ 404 h 660"/>
              <a:gd name="T56" fmla="*/ 353 w 583"/>
              <a:gd name="T57" fmla="*/ 421 h 660"/>
              <a:gd name="T58" fmla="*/ 355 w 583"/>
              <a:gd name="T59" fmla="*/ 468 h 660"/>
              <a:gd name="T60" fmla="*/ 355 w 583"/>
              <a:gd name="T61" fmla="*/ 502 h 660"/>
              <a:gd name="T62" fmla="*/ 370 w 583"/>
              <a:gd name="T63" fmla="*/ 526 h 660"/>
              <a:gd name="T64" fmla="*/ 396 w 583"/>
              <a:gd name="T65" fmla="*/ 538 h 660"/>
              <a:gd name="T66" fmla="*/ 424 w 583"/>
              <a:gd name="T67" fmla="*/ 553 h 660"/>
              <a:gd name="T68" fmla="*/ 453 w 583"/>
              <a:gd name="T69" fmla="*/ 585 h 660"/>
              <a:gd name="T70" fmla="*/ 475 w 583"/>
              <a:gd name="T71" fmla="*/ 598 h 660"/>
              <a:gd name="T72" fmla="*/ 485 w 583"/>
              <a:gd name="T73" fmla="*/ 634 h 660"/>
              <a:gd name="T74" fmla="*/ 404 w 583"/>
              <a:gd name="T75" fmla="*/ 649 h 660"/>
              <a:gd name="T76" fmla="*/ 64 w 583"/>
              <a:gd name="T77" fmla="*/ 660 h 660"/>
              <a:gd name="T78" fmla="*/ 51 w 583"/>
              <a:gd name="T79" fmla="*/ 445 h 660"/>
              <a:gd name="T80" fmla="*/ 30 w 583"/>
              <a:gd name="T81" fmla="*/ 423 h 660"/>
              <a:gd name="T82" fmla="*/ 45 w 583"/>
              <a:gd name="T83" fmla="*/ 406 h 660"/>
              <a:gd name="T84" fmla="*/ 53 w 583"/>
              <a:gd name="T85" fmla="*/ 377 h 660"/>
              <a:gd name="T86" fmla="*/ 51 w 583"/>
              <a:gd name="T87" fmla="*/ 349 h 660"/>
              <a:gd name="T88" fmla="*/ 38 w 583"/>
              <a:gd name="T89" fmla="*/ 321 h 660"/>
              <a:gd name="T90" fmla="*/ 34 w 583"/>
              <a:gd name="T91" fmla="*/ 281 h 660"/>
              <a:gd name="T92" fmla="*/ 32 w 583"/>
              <a:gd name="T93" fmla="*/ 255 h 660"/>
              <a:gd name="T94" fmla="*/ 27 w 583"/>
              <a:gd name="T95" fmla="*/ 219 h 660"/>
              <a:gd name="T96" fmla="*/ 25 w 583"/>
              <a:gd name="T97" fmla="*/ 189 h 660"/>
              <a:gd name="T98" fmla="*/ 10 w 583"/>
              <a:gd name="T99" fmla="*/ 140 h 660"/>
              <a:gd name="T100" fmla="*/ 8 w 583"/>
              <a:gd name="T101" fmla="*/ 115 h 660"/>
              <a:gd name="T102" fmla="*/ 10 w 583"/>
              <a:gd name="T103" fmla="*/ 80 h 660"/>
              <a:gd name="T104" fmla="*/ 0 w 583"/>
              <a:gd name="T105" fmla="*/ 46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3" h="660">
                <a:moveTo>
                  <a:pt x="2" y="42"/>
                </a:moveTo>
                <a:lnTo>
                  <a:pt x="98" y="42"/>
                </a:lnTo>
                <a:lnTo>
                  <a:pt x="155" y="42"/>
                </a:lnTo>
                <a:lnTo>
                  <a:pt x="157" y="34"/>
                </a:lnTo>
                <a:lnTo>
                  <a:pt x="155" y="0"/>
                </a:lnTo>
                <a:lnTo>
                  <a:pt x="162" y="2"/>
                </a:lnTo>
                <a:lnTo>
                  <a:pt x="174" y="4"/>
                </a:lnTo>
                <a:lnTo>
                  <a:pt x="181" y="10"/>
                </a:lnTo>
                <a:lnTo>
                  <a:pt x="185" y="31"/>
                </a:lnTo>
                <a:lnTo>
                  <a:pt x="191" y="53"/>
                </a:lnTo>
                <a:lnTo>
                  <a:pt x="191" y="63"/>
                </a:lnTo>
                <a:lnTo>
                  <a:pt x="198" y="70"/>
                </a:lnTo>
                <a:lnTo>
                  <a:pt x="204" y="74"/>
                </a:lnTo>
                <a:lnTo>
                  <a:pt x="219" y="74"/>
                </a:lnTo>
                <a:lnTo>
                  <a:pt x="226" y="78"/>
                </a:lnTo>
                <a:lnTo>
                  <a:pt x="257" y="83"/>
                </a:lnTo>
                <a:lnTo>
                  <a:pt x="260" y="89"/>
                </a:lnTo>
                <a:lnTo>
                  <a:pt x="266" y="93"/>
                </a:lnTo>
                <a:lnTo>
                  <a:pt x="285" y="89"/>
                </a:lnTo>
                <a:lnTo>
                  <a:pt x="289" y="83"/>
                </a:lnTo>
                <a:lnTo>
                  <a:pt x="294" y="80"/>
                </a:lnTo>
                <a:lnTo>
                  <a:pt x="296" y="80"/>
                </a:lnTo>
                <a:lnTo>
                  <a:pt x="298" y="78"/>
                </a:lnTo>
                <a:lnTo>
                  <a:pt x="304" y="78"/>
                </a:lnTo>
                <a:lnTo>
                  <a:pt x="321" y="78"/>
                </a:lnTo>
                <a:lnTo>
                  <a:pt x="349" y="89"/>
                </a:lnTo>
                <a:lnTo>
                  <a:pt x="347" y="98"/>
                </a:lnTo>
                <a:lnTo>
                  <a:pt x="355" y="98"/>
                </a:lnTo>
                <a:lnTo>
                  <a:pt x="362" y="104"/>
                </a:lnTo>
                <a:lnTo>
                  <a:pt x="362" y="110"/>
                </a:lnTo>
                <a:lnTo>
                  <a:pt x="366" y="115"/>
                </a:lnTo>
                <a:lnTo>
                  <a:pt x="375" y="119"/>
                </a:lnTo>
                <a:lnTo>
                  <a:pt x="377" y="108"/>
                </a:lnTo>
                <a:lnTo>
                  <a:pt x="387" y="106"/>
                </a:lnTo>
                <a:lnTo>
                  <a:pt x="396" y="108"/>
                </a:lnTo>
                <a:lnTo>
                  <a:pt x="398" y="115"/>
                </a:lnTo>
                <a:lnTo>
                  <a:pt x="419" y="123"/>
                </a:lnTo>
                <a:lnTo>
                  <a:pt x="419" y="129"/>
                </a:lnTo>
                <a:lnTo>
                  <a:pt x="434" y="136"/>
                </a:lnTo>
                <a:lnTo>
                  <a:pt x="443" y="138"/>
                </a:lnTo>
                <a:lnTo>
                  <a:pt x="458" y="132"/>
                </a:lnTo>
                <a:lnTo>
                  <a:pt x="464" y="123"/>
                </a:lnTo>
                <a:lnTo>
                  <a:pt x="479" y="115"/>
                </a:lnTo>
                <a:lnTo>
                  <a:pt x="485" y="112"/>
                </a:lnTo>
                <a:lnTo>
                  <a:pt x="485" y="119"/>
                </a:lnTo>
                <a:lnTo>
                  <a:pt x="490" y="121"/>
                </a:lnTo>
                <a:lnTo>
                  <a:pt x="492" y="127"/>
                </a:lnTo>
                <a:lnTo>
                  <a:pt x="498" y="127"/>
                </a:lnTo>
                <a:lnTo>
                  <a:pt x="507" y="125"/>
                </a:lnTo>
                <a:lnTo>
                  <a:pt x="521" y="125"/>
                </a:lnTo>
                <a:lnTo>
                  <a:pt x="528" y="123"/>
                </a:lnTo>
                <a:lnTo>
                  <a:pt x="543" y="123"/>
                </a:lnTo>
                <a:lnTo>
                  <a:pt x="549" y="129"/>
                </a:lnTo>
                <a:lnTo>
                  <a:pt x="551" y="132"/>
                </a:lnTo>
                <a:lnTo>
                  <a:pt x="558" y="136"/>
                </a:lnTo>
                <a:lnTo>
                  <a:pt x="564" y="132"/>
                </a:lnTo>
                <a:lnTo>
                  <a:pt x="583" y="132"/>
                </a:lnTo>
                <a:lnTo>
                  <a:pt x="575" y="136"/>
                </a:lnTo>
                <a:lnTo>
                  <a:pt x="568" y="142"/>
                </a:lnTo>
                <a:lnTo>
                  <a:pt x="562" y="146"/>
                </a:lnTo>
                <a:lnTo>
                  <a:pt x="539" y="159"/>
                </a:lnTo>
                <a:lnTo>
                  <a:pt x="530" y="161"/>
                </a:lnTo>
                <a:lnTo>
                  <a:pt x="517" y="168"/>
                </a:lnTo>
                <a:lnTo>
                  <a:pt x="494" y="181"/>
                </a:lnTo>
                <a:lnTo>
                  <a:pt x="468" y="208"/>
                </a:lnTo>
                <a:lnTo>
                  <a:pt x="460" y="219"/>
                </a:lnTo>
                <a:lnTo>
                  <a:pt x="441" y="240"/>
                </a:lnTo>
                <a:lnTo>
                  <a:pt x="434" y="247"/>
                </a:lnTo>
                <a:lnTo>
                  <a:pt x="430" y="253"/>
                </a:lnTo>
                <a:lnTo>
                  <a:pt x="421" y="259"/>
                </a:lnTo>
                <a:lnTo>
                  <a:pt x="400" y="276"/>
                </a:lnTo>
                <a:lnTo>
                  <a:pt x="398" y="283"/>
                </a:lnTo>
                <a:lnTo>
                  <a:pt x="394" y="285"/>
                </a:lnTo>
                <a:lnTo>
                  <a:pt x="394" y="287"/>
                </a:lnTo>
                <a:lnTo>
                  <a:pt x="389" y="293"/>
                </a:lnTo>
                <a:lnTo>
                  <a:pt x="383" y="293"/>
                </a:lnTo>
                <a:lnTo>
                  <a:pt x="387" y="351"/>
                </a:lnTo>
                <a:lnTo>
                  <a:pt x="385" y="359"/>
                </a:lnTo>
                <a:lnTo>
                  <a:pt x="381" y="366"/>
                </a:lnTo>
                <a:lnTo>
                  <a:pt x="368" y="374"/>
                </a:lnTo>
                <a:lnTo>
                  <a:pt x="353" y="383"/>
                </a:lnTo>
                <a:lnTo>
                  <a:pt x="351" y="391"/>
                </a:lnTo>
                <a:lnTo>
                  <a:pt x="347" y="398"/>
                </a:lnTo>
                <a:lnTo>
                  <a:pt x="343" y="404"/>
                </a:lnTo>
                <a:lnTo>
                  <a:pt x="343" y="413"/>
                </a:lnTo>
                <a:lnTo>
                  <a:pt x="347" y="419"/>
                </a:lnTo>
                <a:lnTo>
                  <a:pt x="353" y="421"/>
                </a:lnTo>
                <a:lnTo>
                  <a:pt x="362" y="436"/>
                </a:lnTo>
                <a:lnTo>
                  <a:pt x="353" y="453"/>
                </a:lnTo>
                <a:lnTo>
                  <a:pt x="355" y="468"/>
                </a:lnTo>
                <a:lnTo>
                  <a:pt x="353" y="474"/>
                </a:lnTo>
                <a:lnTo>
                  <a:pt x="355" y="492"/>
                </a:lnTo>
                <a:lnTo>
                  <a:pt x="355" y="502"/>
                </a:lnTo>
                <a:lnTo>
                  <a:pt x="353" y="511"/>
                </a:lnTo>
                <a:lnTo>
                  <a:pt x="364" y="519"/>
                </a:lnTo>
                <a:lnTo>
                  <a:pt x="370" y="526"/>
                </a:lnTo>
                <a:lnTo>
                  <a:pt x="379" y="530"/>
                </a:lnTo>
                <a:lnTo>
                  <a:pt x="392" y="532"/>
                </a:lnTo>
                <a:lnTo>
                  <a:pt x="396" y="538"/>
                </a:lnTo>
                <a:lnTo>
                  <a:pt x="402" y="543"/>
                </a:lnTo>
                <a:lnTo>
                  <a:pt x="413" y="547"/>
                </a:lnTo>
                <a:lnTo>
                  <a:pt x="424" y="553"/>
                </a:lnTo>
                <a:lnTo>
                  <a:pt x="432" y="568"/>
                </a:lnTo>
                <a:lnTo>
                  <a:pt x="447" y="581"/>
                </a:lnTo>
                <a:lnTo>
                  <a:pt x="453" y="585"/>
                </a:lnTo>
                <a:lnTo>
                  <a:pt x="462" y="587"/>
                </a:lnTo>
                <a:lnTo>
                  <a:pt x="468" y="592"/>
                </a:lnTo>
                <a:lnTo>
                  <a:pt x="475" y="598"/>
                </a:lnTo>
                <a:lnTo>
                  <a:pt x="481" y="609"/>
                </a:lnTo>
                <a:lnTo>
                  <a:pt x="483" y="628"/>
                </a:lnTo>
                <a:lnTo>
                  <a:pt x="485" y="634"/>
                </a:lnTo>
                <a:lnTo>
                  <a:pt x="485" y="638"/>
                </a:lnTo>
                <a:lnTo>
                  <a:pt x="487" y="645"/>
                </a:lnTo>
                <a:lnTo>
                  <a:pt x="404" y="649"/>
                </a:lnTo>
                <a:lnTo>
                  <a:pt x="287" y="656"/>
                </a:lnTo>
                <a:lnTo>
                  <a:pt x="147" y="658"/>
                </a:lnTo>
                <a:lnTo>
                  <a:pt x="64" y="660"/>
                </a:lnTo>
                <a:lnTo>
                  <a:pt x="62" y="457"/>
                </a:lnTo>
                <a:lnTo>
                  <a:pt x="57" y="449"/>
                </a:lnTo>
                <a:lnTo>
                  <a:pt x="51" y="445"/>
                </a:lnTo>
                <a:lnTo>
                  <a:pt x="42" y="445"/>
                </a:lnTo>
                <a:lnTo>
                  <a:pt x="34" y="430"/>
                </a:lnTo>
                <a:lnTo>
                  <a:pt x="30" y="423"/>
                </a:lnTo>
                <a:lnTo>
                  <a:pt x="32" y="417"/>
                </a:lnTo>
                <a:lnTo>
                  <a:pt x="38" y="411"/>
                </a:lnTo>
                <a:lnTo>
                  <a:pt x="45" y="406"/>
                </a:lnTo>
                <a:lnTo>
                  <a:pt x="49" y="400"/>
                </a:lnTo>
                <a:lnTo>
                  <a:pt x="53" y="385"/>
                </a:lnTo>
                <a:lnTo>
                  <a:pt x="53" y="377"/>
                </a:lnTo>
                <a:lnTo>
                  <a:pt x="53" y="370"/>
                </a:lnTo>
                <a:lnTo>
                  <a:pt x="51" y="355"/>
                </a:lnTo>
                <a:lnTo>
                  <a:pt x="51" y="349"/>
                </a:lnTo>
                <a:lnTo>
                  <a:pt x="49" y="340"/>
                </a:lnTo>
                <a:lnTo>
                  <a:pt x="40" y="330"/>
                </a:lnTo>
                <a:lnTo>
                  <a:pt x="38" y="321"/>
                </a:lnTo>
                <a:lnTo>
                  <a:pt x="38" y="315"/>
                </a:lnTo>
                <a:lnTo>
                  <a:pt x="36" y="308"/>
                </a:lnTo>
                <a:lnTo>
                  <a:pt x="34" y="281"/>
                </a:lnTo>
                <a:lnTo>
                  <a:pt x="36" y="274"/>
                </a:lnTo>
                <a:lnTo>
                  <a:pt x="32" y="266"/>
                </a:lnTo>
                <a:lnTo>
                  <a:pt x="32" y="255"/>
                </a:lnTo>
                <a:lnTo>
                  <a:pt x="30" y="240"/>
                </a:lnTo>
                <a:lnTo>
                  <a:pt x="30" y="225"/>
                </a:lnTo>
                <a:lnTo>
                  <a:pt x="27" y="219"/>
                </a:lnTo>
                <a:lnTo>
                  <a:pt x="30" y="213"/>
                </a:lnTo>
                <a:lnTo>
                  <a:pt x="30" y="204"/>
                </a:lnTo>
                <a:lnTo>
                  <a:pt x="25" y="189"/>
                </a:lnTo>
                <a:lnTo>
                  <a:pt x="17" y="168"/>
                </a:lnTo>
                <a:lnTo>
                  <a:pt x="19" y="164"/>
                </a:lnTo>
                <a:lnTo>
                  <a:pt x="10" y="140"/>
                </a:lnTo>
                <a:lnTo>
                  <a:pt x="8" y="132"/>
                </a:lnTo>
                <a:lnTo>
                  <a:pt x="8" y="119"/>
                </a:lnTo>
                <a:lnTo>
                  <a:pt x="8" y="115"/>
                </a:lnTo>
                <a:lnTo>
                  <a:pt x="8" y="108"/>
                </a:lnTo>
                <a:lnTo>
                  <a:pt x="6" y="93"/>
                </a:lnTo>
                <a:lnTo>
                  <a:pt x="10" y="80"/>
                </a:lnTo>
                <a:lnTo>
                  <a:pt x="8" y="74"/>
                </a:lnTo>
                <a:lnTo>
                  <a:pt x="4" y="53"/>
                </a:lnTo>
                <a:lnTo>
                  <a:pt x="0" y="46"/>
                </a:lnTo>
                <a:lnTo>
                  <a:pt x="0" y="46"/>
                </a:lnTo>
                <a:lnTo>
                  <a:pt x="2" y="42"/>
                </a:lnTo>
                <a:close/>
              </a:path>
            </a:pathLst>
          </a:custGeom>
          <a:solidFill>
            <a:srgbClr val="0061A6"/>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709"/>
          <p:cNvSpPr>
            <a:spLocks/>
          </p:cNvSpPr>
          <p:nvPr/>
        </p:nvSpPr>
        <p:spPr bwMode="auto">
          <a:xfrm>
            <a:off x="5743576" y="1662234"/>
            <a:ext cx="925513" cy="1047750"/>
          </a:xfrm>
          <a:custGeom>
            <a:avLst/>
            <a:gdLst>
              <a:gd name="T0" fmla="*/ 155 w 583"/>
              <a:gd name="T1" fmla="*/ 42 h 660"/>
              <a:gd name="T2" fmla="*/ 162 w 583"/>
              <a:gd name="T3" fmla="*/ 2 h 660"/>
              <a:gd name="T4" fmla="*/ 185 w 583"/>
              <a:gd name="T5" fmla="*/ 31 h 660"/>
              <a:gd name="T6" fmla="*/ 198 w 583"/>
              <a:gd name="T7" fmla="*/ 70 h 660"/>
              <a:gd name="T8" fmla="*/ 226 w 583"/>
              <a:gd name="T9" fmla="*/ 78 h 660"/>
              <a:gd name="T10" fmla="*/ 266 w 583"/>
              <a:gd name="T11" fmla="*/ 93 h 660"/>
              <a:gd name="T12" fmla="*/ 294 w 583"/>
              <a:gd name="T13" fmla="*/ 80 h 660"/>
              <a:gd name="T14" fmla="*/ 304 w 583"/>
              <a:gd name="T15" fmla="*/ 78 h 660"/>
              <a:gd name="T16" fmla="*/ 347 w 583"/>
              <a:gd name="T17" fmla="*/ 98 h 660"/>
              <a:gd name="T18" fmla="*/ 362 w 583"/>
              <a:gd name="T19" fmla="*/ 110 h 660"/>
              <a:gd name="T20" fmla="*/ 377 w 583"/>
              <a:gd name="T21" fmla="*/ 108 h 660"/>
              <a:gd name="T22" fmla="*/ 398 w 583"/>
              <a:gd name="T23" fmla="*/ 115 h 660"/>
              <a:gd name="T24" fmla="*/ 434 w 583"/>
              <a:gd name="T25" fmla="*/ 136 h 660"/>
              <a:gd name="T26" fmla="*/ 464 w 583"/>
              <a:gd name="T27" fmla="*/ 123 h 660"/>
              <a:gd name="T28" fmla="*/ 485 w 583"/>
              <a:gd name="T29" fmla="*/ 119 h 660"/>
              <a:gd name="T30" fmla="*/ 498 w 583"/>
              <a:gd name="T31" fmla="*/ 127 h 660"/>
              <a:gd name="T32" fmla="*/ 528 w 583"/>
              <a:gd name="T33" fmla="*/ 123 h 660"/>
              <a:gd name="T34" fmla="*/ 551 w 583"/>
              <a:gd name="T35" fmla="*/ 132 h 660"/>
              <a:gd name="T36" fmla="*/ 583 w 583"/>
              <a:gd name="T37" fmla="*/ 132 h 660"/>
              <a:gd name="T38" fmla="*/ 562 w 583"/>
              <a:gd name="T39" fmla="*/ 146 h 660"/>
              <a:gd name="T40" fmla="*/ 517 w 583"/>
              <a:gd name="T41" fmla="*/ 168 h 660"/>
              <a:gd name="T42" fmla="*/ 460 w 583"/>
              <a:gd name="T43" fmla="*/ 219 h 660"/>
              <a:gd name="T44" fmla="*/ 430 w 583"/>
              <a:gd name="T45" fmla="*/ 253 h 660"/>
              <a:gd name="T46" fmla="*/ 398 w 583"/>
              <a:gd name="T47" fmla="*/ 283 h 660"/>
              <a:gd name="T48" fmla="*/ 389 w 583"/>
              <a:gd name="T49" fmla="*/ 293 h 660"/>
              <a:gd name="T50" fmla="*/ 385 w 583"/>
              <a:gd name="T51" fmla="*/ 359 h 660"/>
              <a:gd name="T52" fmla="*/ 353 w 583"/>
              <a:gd name="T53" fmla="*/ 383 h 660"/>
              <a:gd name="T54" fmla="*/ 343 w 583"/>
              <a:gd name="T55" fmla="*/ 404 h 660"/>
              <a:gd name="T56" fmla="*/ 353 w 583"/>
              <a:gd name="T57" fmla="*/ 421 h 660"/>
              <a:gd name="T58" fmla="*/ 355 w 583"/>
              <a:gd name="T59" fmla="*/ 468 h 660"/>
              <a:gd name="T60" fmla="*/ 355 w 583"/>
              <a:gd name="T61" fmla="*/ 502 h 660"/>
              <a:gd name="T62" fmla="*/ 370 w 583"/>
              <a:gd name="T63" fmla="*/ 526 h 660"/>
              <a:gd name="T64" fmla="*/ 396 w 583"/>
              <a:gd name="T65" fmla="*/ 538 h 660"/>
              <a:gd name="T66" fmla="*/ 424 w 583"/>
              <a:gd name="T67" fmla="*/ 553 h 660"/>
              <a:gd name="T68" fmla="*/ 453 w 583"/>
              <a:gd name="T69" fmla="*/ 585 h 660"/>
              <a:gd name="T70" fmla="*/ 475 w 583"/>
              <a:gd name="T71" fmla="*/ 598 h 660"/>
              <a:gd name="T72" fmla="*/ 485 w 583"/>
              <a:gd name="T73" fmla="*/ 634 h 660"/>
              <a:gd name="T74" fmla="*/ 404 w 583"/>
              <a:gd name="T75" fmla="*/ 649 h 660"/>
              <a:gd name="T76" fmla="*/ 64 w 583"/>
              <a:gd name="T77" fmla="*/ 660 h 660"/>
              <a:gd name="T78" fmla="*/ 51 w 583"/>
              <a:gd name="T79" fmla="*/ 445 h 660"/>
              <a:gd name="T80" fmla="*/ 30 w 583"/>
              <a:gd name="T81" fmla="*/ 423 h 660"/>
              <a:gd name="T82" fmla="*/ 45 w 583"/>
              <a:gd name="T83" fmla="*/ 406 h 660"/>
              <a:gd name="T84" fmla="*/ 53 w 583"/>
              <a:gd name="T85" fmla="*/ 377 h 660"/>
              <a:gd name="T86" fmla="*/ 51 w 583"/>
              <a:gd name="T87" fmla="*/ 349 h 660"/>
              <a:gd name="T88" fmla="*/ 38 w 583"/>
              <a:gd name="T89" fmla="*/ 321 h 660"/>
              <a:gd name="T90" fmla="*/ 34 w 583"/>
              <a:gd name="T91" fmla="*/ 281 h 660"/>
              <a:gd name="T92" fmla="*/ 32 w 583"/>
              <a:gd name="T93" fmla="*/ 255 h 660"/>
              <a:gd name="T94" fmla="*/ 27 w 583"/>
              <a:gd name="T95" fmla="*/ 219 h 660"/>
              <a:gd name="T96" fmla="*/ 25 w 583"/>
              <a:gd name="T97" fmla="*/ 189 h 660"/>
              <a:gd name="T98" fmla="*/ 10 w 583"/>
              <a:gd name="T99" fmla="*/ 140 h 660"/>
              <a:gd name="T100" fmla="*/ 8 w 583"/>
              <a:gd name="T101" fmla="*/ 115 h 660"/>
              <a:gd name="T102" fmla="*/ 10 w 583"/>
              <a:gd name="T103" fmla="*/ 80 h 660"/>
              <a:gd name="T104" fmla="*/ 0 w 583"/>
              <a:gd name="T105" fmla="*/ 46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3" h="660">
                <a:moveTo>
                  <a:pt x="2" y="42"/>
                </a:moveTo>
                <a:lnTo>
                  <a:pt x="98" y="42"/>
                </a:lnTo>
                <a:lnTo>
                  <a:pt x="155" y="42"/>
                </a:lnTo>
                <a:lnTo>
                  <a:pt x="157" y="34"/>
                </a:lnTo>
                <a:lnTo>
                  <a:pt x="155" y="0"/>
                </a:lnTo>
                <a:lnTo>
                  <a:pt x="162" y="2"/>
                </a:lnTo>
                <a:lnTo>
                  <a:pt x="174" y="4"/>
                </a:lnTo>
                <a:lnTo>
                  <a:pt x="181" y="10"/>
                </a:lnTo>
                <a:lnTo>
                  <a:pt x="185" y="31"/>
                </a:lnTo>
                <a:lnTo>
                  <a:pt x="191" y="53"/>
                </a:lnTo>
                <a:lnTo>
                  <a:pt x="191" y="63"/>
                </a:lnTo>
                <a:lnTo>
                  <a:pt x="198" y="70"/>
                </a:lnTo>
                <a:lnTo>
                  <a:pt x="204" y="74"/>
                </a:lnTo>
                <a:lnTo>
                  <a:pt x="219" y="74"/>
                </a:lnTo>
                <a:lnTo>
                  <a:pt x="226" y="78"/>
                </a:lnTo>
                <a:lnTo>
                  <a:pt x="257" y="83"/>
                </a:lnTo>
                <a:lnTo>
                  <a:pt x="260" y="89"/>
                </a:lnTo>
                <a:lnTo>
                  <a:pt x="266" y="93"/>
                </a:lnTo>
                <a:lnTo>
                  <a:pt x="285" y="89"/>
                </a:lnTo>
                <a:lnTo>
                  <a:pt x="289" y="83"/>
                </a:lnTo>
                <a:lnTo>
                  <a:pt x="294" y="80"/>
                </a:lnTo>
                <a:lnTo>
                  <a:pt x="296" y="80"/>
                </a:lnTo>
                <a:lnTo>
                  <a:pt x="298" y="78"/>
                </a:lnTo>
                <a:lnTo>
                  <a:pt x="304" y="78"/>
                </a:lnTo>
                <a:lnTo>
                  <a:pt x="321" y="78"/>
                </a:lnTo>
                <a:lnTo>
                  <a:pt x="349" y="89"/>
                </a:lnTo>
                <a:lnTo>
                  <a:pt x="347" y="98"/>
                </a:lnTo>
                <a:lnTo>
                  <a:pt x="355" y="98"/>
                </a:lnTo>
                <a:lnTo>
                  <a:pt x="362" y="104"/>
                </a:lnTo>
                <a:lnTo>
                  <a:pt x="362" y="110"/>
                </a:lnTo>
                <a:lnTo>
                  <a:pt x="366" y="115"/>
                </a:lnTo>
                <a:lnTo>
                  <a:pt x="375" y="119"/>
                </a:lnTo>
                <a:lnTo>
                  <a:pt x="377" y="108"/>
                </a:lnTo>
                <a:lnTo>
                  <a:pt x="387" y="106"/>
                </a:lnTo>
                <a:lnTo>
                  <a:pt x="396" y="108"/>
                </a:lnTo>
                <a:lnTo>
                  <a:pt x="398" y="115"/>
                </a:lnTo>
                <a:lnTo>
                  <a:pt x="419" y="123"/>
                </a:lnTo>
                <a:lnTo>
                  <a:pt x="419" y="129"/>
                </a:lnTo>
                <a:lnTo>
                  <a:pt x="434" y="136"/>
                </a:lnTo>
                <a:lnTo>
                  <a:pt x="443" y="138"/>
                </a:lnTo>
                <a:lnTo>
                  <a:pt x="458" y="132"/>
                </a:lnTo>
                <a:lnTo>
                  <a:pt x="464" y="123"/>
                </a:lnTo>
                <a:lnTo>
                  <a:pt x="479" y="115"/>
                </a:lnTo>
                <a:lnTo>
                  <a:pt x="485" y="112"/>
                </a:lnTo>
                <a:lnTo>
                  <a:pt x="485" y="119"/>
                </a:lnTo>
                <a:lnTo>
                  <a:pt x="490" y="121"/>
                </a:lnTo>
                <a:lnTo>
                  <a:pt x="492" y="127"/>
                </a:lnTo>
                <a:lnTo>
                  <a:pt x="498" y="127"/>
                </a:lnTo>
                <a:lnTo>
                  <a:pt x="507" y="125"/>
                </a:lnTo>
                <a:lnTo>
                  <a:pt x="521" y="125"/>
                </a:lnTo>
                <a:lnTo>
                  <a:pt x="528" y="123"/>
                </a:lnTo>
                <a:lnTo>
                  <a:pt x="543" y="123"/>
                </a:lnTo>
                <a:lnTo>
                  <a:pt x="549" y="129"/>
                </a:lnTo>
                <a:lnTo>
                  <a:pt x="551" y="132"/>
                </a:lnTo>
                <a:lnTo>
                  <a:pt x="558" y="136"/>
                </a:lnTo>
                <a:lnTo>
                  <a:pt x="564" y="132"/>
                </a:lnTo>
                <a:lnTo>
                  <a:pt x="583" y="132"/>
                </a:lnTo>
                <a:lnTo>
                  <a:pt x="575" y="136"/>
                </a:lnTo>
                <a:lnTo>
                  <a:pt x="568" y="142"/>
                </a:lnTo>
                <a:lnTo>
                  <a:pt x="562" y="146"/>
                </a:lnTo>
                <a:lnTo>
                  <a:pt x="539" y="159"/>
                </a:lnTo>
                <a:lnTo>
                  <a:pt x="530" y="161"/>
                </a:lnTo>
                <a:lnTo>
                  <a:pt x="517" y="168"/>
                </a:lnTo>
                <a:lnTo>
                  <a:pt x="494" y="181"/>
                </a:lnTo>
                <a:lnTo>
                  <a:pt x="468" y="208"/>
                </a:lnTo>
                <a:lnTo>
                  <a:pt x="460" y="219"/>
                </a:lnTo>
                <a:lnTo>
                  <a:pt x="441" y="240"/>
                </a:lnTo>
                <a:lnTo>
                  <a:pt x="434" y="247"/>
                </a:lnTo>
                <a:lnTo>
                  <a:pt x="430" y="253"/>
                </a:lnTo>
                <a:lnTo>
                  <a:pt x="421" y="259"/>
                </a:lnTo>
                <a:lnTo>
                  <a:pt x="400" y="276"/>
                </a:lnTo>
                <a:lnTo>
                  <a:pt x="398" y="283"/>
                </a:lnTo>
                <a:lnTo>
                  <a:pt x="394" y="285"/>
                </a:lnTo>
                <a:lnTo>
                  <a:pt x="394" y="287"/>
                </a:lnTo>
                <a:lnTo>
                  <a:pt x="389" y="293"/>
                </a:lnTo>
                <a:lnTo>
                  <a:pt x="383" y="293"/>
                </a:lnTo>
                <a:lnTo>
                  <a:pt x="387" y="351"/>
                </a:lnTo>
                <a:lnTo>
                  <a:pt x="385" y="359"/>
                </a:lnTo>
                <a:lnTo>
                  <a:pt x="381" y="366"/>
                </a:lnTo>
                <a:lnTo>
                  <a:pt x="368" y="374"/>
                </a:lnTo>
                <a:lnTo>
                  <a:pt x="353" y="383"/>
                </a:lnTo>
                <a:lnTo>
                  <a:pt x="351" y="391"/>
                </a:lnTo>
                <a:lnTo>
                  <a:pt x="347" y="398"/>
                </a:lnTo>
                <a:lnTo>
                  <a:pt x="343" y="404"/>
                </a:lnTo>
                <a:lnTo>
                  <a:pt x="343" y="413"/>
                </a:lnTo>
                <a:lnTo>
                  <a:pt x="347" y="419"/>
                </a:lnTo>
                <a:lnTo>
                  <a:pt x="353" y="421"/>
                </a:lnTo>
                <a:lnTo>
                  <a:pt x="362" y="436"/>
                </a:lnTo>
                <a:lnTo>
                  <a:pt x="353" y="453"/>
                </a:lnTo>
                <a:lnTo>
                  <a:pt x="355" y="468"/>
                </a:lnTo>
                <a:lnTo>
                  <a:pt x="353" y="474"/>
                </a:lnTo>
                <a:lnTo>
                  <a:pt x="355" y="492"/>
                </a:lnTo>
                <a:lnTo>
                  <a:pt x="355" y="502"/>
                </a:lnTo>
                <a:lnTo>
                  <a:pt x="353" y="511"/>
                </a:lnTo>
                <a:lnTo>
                  <a:pt x="364" y="519"/>
                </a:lnTo>
                <a:lnTo>
                  <a:pt x="370" y="526"/>
                </a:lnTo>
                <a:lnTo>
                  <a:pt x="379" y="530"/>
                </a:lnTo>
                <a:lnTo>
                  <a:pt x="392" y="532"/>
                </a:lnTo>
                <a:lnTo>
                  <a:pt x="396" y="538"/>
                </a:lnTo>
                <a:lnTo>
                  <a:pt x="402" y="543"/>
                </a:lnTo>
                <a:lnTo>
                  <a:pt x="413" y="547"/>
                </a:lnTo>
                <a:lnTo>
                  <a:pt x="424" y="553"/>
                </a:lnTo>
                <a:lnTo>
                  <a:pt x="432" y="568"/>
                </a:lnTo>
                <a:lnTo>
                  <a:pt x="447" y="581"/>
                </a:lnTo>
                <a:lnTo>
                  <a:pt x="453" y="585"/>
                </a:lnTo>
                <a:lnTo>
                  <a:pt x="462" y="587"/>
                </a:lnTo>
                <a:lnTo>
                  <a:pt x="468" y="592"/>
                </a:lnTo>
                <a:lnTo>
                  <a:pt x="475" y="598"/>
                </a:lnTo>
                <a:lnTo>
                  <a:pt x="481" y="609"/>
                </a:lnTo>
                <a:lnTo>
                  <a:pt x="483" y="628"/>
                </a:lnTo>
                <a:lnTo>
                  <a:pt x="485" y="634"/>
                </a:lnTo>
                <a:lnTo>
                  <a:pt x="485" y="638"/>
                </a:lnTo>
                <a:lnTo>
                  <a:pt x="487" y="645"/>
                </a:lnTo>
                <a:lnTo>
                  <a:pt x="404" y="649"/>
                </a:lnTo>
                <a:lnTo>
                  <a:pt x="287" y="656"/>
                </a:lnTo>
                <a:lnTo>
                  <a:pt x="147" y="658"/>
                </a:lnTo>
                <a:lnTo>
                  <a:pt x="64" y="660"/>
                </a:lnTo>
                <a:lnTo>
                  <a:pt x="62" y="457"/>
                </a:lnTo>
                <a:lnTo>
                  <a:pt x="57" y="449"/>
                </a:lnTo>
                <a:lnTo>
                  <a:pt x="51" y="445"/>
                </a:lnTo>
                <a:lnTo>
                  <a:pt x="42" y="445"/>
                </a:lnTo>
                <a:lnTo>
                  <a:pt x="34" y="430"/>
                </a:lnTo>
                <a:lnTo>
                  <a:pt x="30" y="423"/>
                </a:lnTo>
                <a:lnTo>
                  <a:pt x="32" y="417"/>
                </a:lnTo>
                <a:lnTo>
                  <a:pt x="38" y="411"/>
                </a:lnTo>
                <a:lnTo>
                  <a:pt x="45" y="406"/>
                </a:lnTo>
                <a:lnTo>
                  <a:pt x="49" y="400"/>
                </a:lnTo>
                <a:lnTo>
                  <a:pt x="53" y="385"/>
                </a:lnTo>
                <a:lnTo>
                  <a:pt x="53" y="377"/>
                </a:lnTo>
                <a:lnTo>
                  <a:pt x="53" y="370"/>
                </a:lnTo>
                <a:lnTo>
                  <a:pt x="51" y="355"/>
                </a:lnTo>
                <a:lnTo>
                  <a:pt x="51" y="349"/>
                </a:lnTo>
                <a:lnTo>
                  <a:pt x="49" y="340"/>
                </a:lnTo>
                <a:lnTo>
                  <a:pt x="40" y="330"/>
                </a:lnTo>
                <a:lnTo>
                  <a:pt x="38" y="321"/>
                </a:lnTo>
                <a:lnTo>
                  <a:pt x="38" y="315"/>
                </a:lnTo>
                <a:lnTo>
                  <a:pt x="36" y="308"/>
                </a:lnTo>
                <a:lnTo>
                  <a:pt x="34" y="281"/>
                </a:lnTo>
                <a:lnTo>
                  <a:pt x="36" y="274"/>
                </a:lnTo>
                <a:lnTo>
                  <a:pt x="32" y="266"/>
                </a:lnTo>
                <a:lnTo>
                  <a:pt x="32" y="255"/>
                </a:lnTo>
                <a:lnTo>
                  <a:pt x="30" y="240"/>
                </a:lnTo>
                <a:lnTo>
                  <a:pt x="30" y="225"/>
                </a:lnTo>
                <a:lnTo>
                  <a:pt x="27" y="219"/>
                </a:lnTo>
                <a:lnTo>
                  <a:pt x="30" y="213"/>
                </a:lnTo>
                <a:lnTo>
                  <a:pt x="30" y="204"/>
                </a:lnTo>
                <a:lnTo>
                  <a:pt x="25" y="189"/>
                </a:lnTo>
                <a:lnTo>
                  <a:pt x="17" y="168"/>
                </a:lnTo>
                <a:lnTo>
                  <a:pt x="19" y="164"/>
                </a:lnTo>
                <a:lnTo>
                  <a:pt x="10" y="140"/>
                </a:lnTo>
                <a:lnTo>
                  <a:pt x="8" y="132"/>
                </a:lnTo>
                <a:lnTo>
                  <a:pt x="8" y="119"/>
                </a:lnTo>
                <a:lnTo>
                  <a:pt x="8" y="115"/>
                </a:lnTo>
                <a:lnTo>
                  <a:pt x="8" y="108"/>
                </a:lnTo>
                <a:lnTo>
                  <a:pt x="6" y="93"/>
                </a:lnTo>
                <a:lnTo>
                  <a:pt x="10" y="80"/>
                </a:lnTo>
                <a:lnTo>
                  <a:pt x="8" y="74"/>
                </a:lnTo>
                <a:lnTo>
                  <a:pt x="4" y="53"/>
                </a:lnTo>
                <a:lnTo>
                  <a:pt x="0" y="46"/>
                </a:lnTo>
                <a:lnTo>
                  <a:pt x="0" y="46"/>
                </a:lnTo>
                <a:lnTo>
                  <a:pt x="2" y="4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710"/>
          <p:cNvSpPr>
            <a:spLocks/>
          </p:cNvSpPr>
          <p:nvPr/>
        </p:nvSpPr>
        <p:spPr bwMode="auto">
          <a:xfrm>
            <a:off x="5821363" y="2686171"/>
            <a:ext cx="854075" cy="560388"/>
          </a:xfrm>
          <a:custGeom>
            <a:avLst/>
            <a:gdLst>
              <a:gd name="T0" fmla="*/ 8 w 538"/>
              <a:gd name="T1" fmla="*/ 111 h 353"/>
              <a:gd name="T2" fmla="*/ 0 w 538"/>
              <a:gd name="T3" fmla="*/ 96 h 353"/>
              <a:gd name="T4" fmla="*/ 6 w 538"/>
              <a:gd name="T5" fmla="*/ 89 h 353"/>
              <a:gd name="T6" fmla="*/ 8 w 538"/>
              <a:gd name="T7" fmla="*/ 66 h 353"/>
              <a:gd name="T8" fmla="*/ 13 w 538"/>
              <a:gd name="T9" fmla="*/ 53 h 353"/>
              <a:gd name="T10" fmla="*/ 4 w 538"/>
              <a:gd name="T11" fmla="*/ 38 h 353"/>
              <a:gd name="T12" fmla="*/ 8 w 538"/>
              <a:gd name="T13" fmla="*/ 30 h 353"/>
              <a:gd name="T14" fmla="*/ 2 w 538"/>
              <a:gd name="T15" fmla="*/ 15 h 353"/>
              <a:gd name="T16" fmla="*/ 98 w 538"/>
              <a:gd name="T17" fmla="*/ 13 h 353"/>
              <a:gd name="T18" fmla="*/ 355 w 538"/>
              <a:gd name="T19" fmla="*/ 4 h 353"/>
              <a:gd name="T20" fmla="*/ 438 w 538"/>
              <a:gd name="T21" fmla="*/ 6 h 353"/>
              <a:gd name="T22" fmla="*/ 443 w 538"/>
              <a:gd name="T23" fmla="*/ 17 h 353"/>
              <a:gd name="T24" fmla="*/ 453 w 538"/>
              <a:gd name="T25" fmla="*/ 25 h 353"/>
              <a:gd name="T26" fmla="*/ 449 w 538"/>
              <a:gd name="T27" fmla="*/ 51 h 353"/>
              <a:gd name="T28" fmla="*/ 453 w 538"/>
              <a:gd name="T29" fmla="*/ 70 h 353"/>
              <a:gd name="T30" fmla="*/ 460 w 538"/>
              <a:gd name="T31" fmla="*/ 87 h 353"/>
              <a:gd name="T32" fmla="*/ 487 w 538"/>
              <a:gd name="T33" fmla="*/ 94 h 353"/>
              <a:gd name="T34" fmla="*/ 494 w 538"/>
              <a:gd name="T35" fmla="*/ 111 h 353"/>
              <a:gd name="T36" fmla="*/ 513 w 538"/>
              <a:gd name="T37" fmla="*/ 128 h 353"/>
              <a:gd name="T38" fmla="*/ 521 w 538"/>
              <a:gd name="T39" fmla="*/ 143 h 353"/>
              <a:gd name="T40" fmla="*/ 536 w 538"/>
              <a:gd name="T41" fmla="*/ 153 h 353"/>
              <a:gd name="T42" fmla="*/ 536 w 538"/>
              <a:gd name="T43" fmla="*/ 183 h 353"/>
              <a:gd name="T44" fmla="*/ 526 w 538"/>
              <a:gd name="T45" fmla="*/ 211 h 353"/>
              <a:gd name="T46" fmla="*/ 504 w 538"/>
              <a:gd name="T47" fmla="*/ 224 h 353"/>
              <a:gd name="T48" fmla="*/ 470 w 538"/>
              <a:gd name="T49" fmla="*/ 234 h 353"/>
              <a:gd name="T50" fmla="*/ 464 w 538"/>
              <a:gd name="T51" fmla="*/ 255 h 353"/>
              <a:gd name="T52" fmla="*/ 479 w 538"/>
              <a:gd name="T53" fmla="*/ 285 h 353"/>
              <a:gd name="T54" fmla="*/ 468 w 538"/>
              <a:gd name="T55" fmla="*/ 304 h 353"/>
              <a:gd name="T56" fmla="*/ 466 w 538"/>
              <a:gd name="T57" fmla="*/ 319 h 353"/>
              <a:gd name="T58" fmla="*/ 443 w 538"/>
              <a:gd name="T59" fmla="*/ 334 h 353"/>
              <a:gd name="T60" fmla="*/ 447 w 538"/>
              <a:gd name="T61" fmla="*/ 349 h 353"/>
              <a:gd name="T62" fmla="*/ 438 w 538"/>
              <a:gd name="T63" fmla="*/ 353 h 353"/>
              <a:gd name="T64" fmla="*/ 419 w 538"/>
              <a:gd name="T65" fmla="*/ 334 h 353"/>
              <a:gd name="T66" fmla="*/ 360 w 538"/>
              <a:gd name="T67" fmla="*/ 334 h 353"/>
              <a:gd name="T68" fmla="*/ 168 w 538"/>
              <a:gd name="T69" fmla="*/ 343 h 353"/>
              <a:gd name="T70" fmla="*/ 72 w 538"/>
              <a:gd name="T71" fmla="*/ 334 h 353"/>
              <a:gd name="T72" fmla="*/ 68 w 538"/>
              <a:gd name="T73" fmla="*/ 309 h 353"/>
              <a:gd name="T74" fmla="*/ 66 w 538"/>
              <a:gd name="T75" fmla="*/ 283 h 353"/>
              <a:gd name="T76" fmla="*/ 62 w 538"/>
              <a:gd name="T77" fmla="*/ 270 h 353"/>
              <a:gd name="T78" fmla="*/ 59 w 538"/>
              <a:gd name="T79" fmla="*/ 253 h 353"/>
              <a:gd name="T80" fmla="*/ 53 w 538"/>
              <a:gd name="T81" fmla="*/ 243 h 353"/>
              <a:gd name="T82" fmla="*/ 47 w 538"/>
              <a:gd name="T83" fmla="*/ 234 h 353"/>
              <a:gd name="T84" fmla="*/ 44 w 538"/>
              <a:gd name="T85" fmla="*/ 226 h 353"/>
              <a:gd name="T86" fmla="*/ 47 w 538"/>
              <a:gd name="T87" fmla="*/ 211 h 353"/>
              <a:gd name="T88" fmla="*/ 40 w 538"/>
              <a:gd name="T89" fmla="*/ 196 h 353"/>
              <a:gd name="T90" fmla="*/ 32 w 538"/>
              <a:gd name="T91" fmla="*/ 177 h 353"/>
              <a:gd name="T92" fmla="*/ 23 w 538"/>
              <a:gd name="T93" fmla="*/ 162 h 353"/>
              <a:gd name="T94" fmla="*/ 23 w 538"/>
              <a:gd name="T95" fmla="*/ 149 h 353"/>
              <a:gd name="T96" fmla="*/ 19 w 538"/>
              <a:gd name="T97" fmla="*/ 136 h 353"/>
              <a:gd name="T98" fmla="*/ 13 w 538"/>
              <a:gd name="T99" fmla="*/ 126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8" h="353">
                <a:moveTo>
                  <a:pt x="13" y="126"/>
                </a:moveTo>
                <a:lnTo>
                  <a:pt x="8" y="111"/>
                </a:lnTo>
                <a:lnTo>
                  <a:pt x="2" y="104"/>
                </a:lnTo>
                <a:lnTo>
                  <a:pt x="0" y="96"/>
                </a:lnTo>
                <a:lnTo>
                  <a:pt x="4" y="89"/>
                </a:lnTo>
                <a:lnTo>
                  <a:pt x="6" y="89"/>
                </a:lnTo>
                <a:lnTo>
                  <a:pt x="10" y="74"/>
                </a:lnTo>
                <a:lnTo>
                  <a:pt x="8" y="66"/>
                </a:lnTo>
                <a:lnTo>
                  <a:pt x="13" y="60"/>
                </a:lnTo>
                <a:lnTo>
                  <a:pt x="13" y="53"/>
                </a:lnTo>
                <a:lnTo>
                  <a:pt x="6" y="47"/>
                </a:lnTo>
                <a:lnTo>
                  <a:pt x="4" y="38"/>
                </a:lnTo>
                <a:lnTo>
                  <a:pt x="6" y="36"/>
                </a:lnTo>
                <a:lnTo>
                  <a:pt x="8" y="30"/>
                </a:lnTo>
                <a:lnTo>
                  <a:pt x="4" y="23"/>
                </a:lnTo>
                <a:lnTo>
                  <a:pt x="2" y="15"/>
                </a:lnTo>
                <a:lnTo>
                  <a:pt x="15" y="15"/>
                </a:lnTo>
                <a:lnTo>
                  <a:pt x="98" y="13"/>
                </a:lnTo>
                <a:lnTo>
                  <a:pt x="238" y="11"/>
                </a:lnTo>
                <a:lnTo>
                  <a:pt x="355" y="4"/>
                </a:lnTo>
                <a:lnTo>
                  <a:pt x="438" y="0"/>
                </a:lnTo>
                <a:lnTo>
                  <a:pt x="438" y="6"/>
                </a:lnTo>
                <a:lnTo>
                  <a:pt x="441" y="8"/>
                </a:lnTo>
                <a:lnTo>
                  <a:pt x="443" y="17"/>
                </a:lnTo>
                <a:lnTo>
                  <a:pt x="449" y="19"/>
                </a:lnTo>
                <a:lnTo>
                  <a:pt x="453" y="25"/>
                </a:lnTo>
                <a:lnTo>
                  <a:pt x="445" y="40"/>
                </a:lnTo>
                <a:lnTo>
                  <a:pt x="449" y="51"/>
                </a:lnTo>
                <a:lnTo>
                  <a:pt x="449" y="64"/>
                </a:lnTo>
                <a:lnTo>
                  <a:pt x="453" y="70"/>
                </a:lnTo>
                <a:lnTo>
                  <a:pt x="455" y="79"/>
                </a:lnTo>
                <a:lnTo>
                  <a:pt x="460" y="87"/>
                </a:lnTo>
                <a:lnTo>
                  <a:pt x="466" y="89"/>
                </a:lnTo>
                <a:lnTo>
                  <a:pt x="487" y="94"/>
                </a:lnTo>
                <a:lnTo>
                  <a:pt x="494" y="109"/>
                </a:lnTo>
                <a:lnTo>
                  <a:pt x="494" y="111"/>
                </a:lnTo>
                <a:lnTo>
                  <a:pt x="498" y="117"/>
                </a:lnTo>
                <a:lnTo>
                  <a:pt x="513" y="128"/>
                </a:lnTo>
                <a:lnTo>
                  <a:pt x="515" y="136"/>
                </a:lnTo>
                <a:lnTo>
                  <a:pt x="521" y="143"/>
                </a:lnTo>
                <a:lnTo>
                  <a:pt x="530" y="147"/>
                </a:lnTo>
                <a:lnTo>
                  <a:pt x="536" y="153"/>
                </a:lnTo>
                <a:lnTo>
                  <a:pt x="538" y="160"/>
                </a:lnTo>
                <a:lnTo>
                  <a:pt x="536" y="183"/>
                </a:lnTo>
                <a:lnTo>
                  <a:pt x="526" y="196"/>
                </a:lnTo>
                <a:lnTo>
                  <a:pt x="526" y="211"/>
                </a:lnTo>
                <a:lnTo>
                  <a:pt x="517" y="217"/>
                </a:lnTo>
                <a:lnTo>
                  <a:pt x="504" y="224"/>
                </a:lnTo>
                <a:lnTo>
                  <a:pt x="496" y="228"/>
                </a:lnTo>
                <a:lnTo>
                  <a:pt x="470" y="234"/>
                </a:lnTo>
                <a:lnTo>
                  <a:pt x="466" y="243"/>
                </a:lnTo>
                <a:lnTo>
                  <a:pt x="464" y="255"/>
                </a:lnTo>
                <a:lnTo>
                  <a:pt x="479" y="270"/>
                </a:lnTo>
                <a:lnTo>
                  <a:pt x="479" y="285"/>
                </a:lnTo>
                <a:lnTo>
                  <a:pt x="468" y="300"/>
                </a:lnTo>
                <a:lnTo>
                  <a:pt x="468" y="304"/>
                </a:lnTo>
                <a:lnTo>
                  <a:pt x="468" y="311"/>
                </a:lnTo>
                <a:lnTo>
                  <a:pt x="466" y="319"/>
                </a:lnTo>
                <a:lnTo>
                  <a:pt x="449" y="328"/>
                </a:lnTo>
                <a:lnTo>
                  <a:pt x="443" y="334"/>
                </a:lnTo>
                <a:lnTo>
                  <a:pt x="447" y="341"/>
                </a:lnTo>
                <a:lnTo>
                  <a:pt x="447" y="349"/>
                </a:lnTo>
                <a:lnTo>
                  <a:pt x="443" y="353"/>
                </a:lnTo>
                <a:lnTo>
                  <a:pt x="438" y="353"/>
                </a:lnTo>
                <a:lnTo>
                  <a:pt x="432" y="345"/>
                </a:lnTo>
                <a:lnTo>
                  <a:pt x="419" y="334"/>
                </a:lnTo>
                <a:lnTo>
                  <a:pt x="415" y="328"/>
                </a:lnTo>
                <a:lnTo>
                  <a:pt x="360" y="334"/>
                </a:lnTo>
                <a:lnTo>
                  <a:pt x="228" y="341"/>
                </a:lnTo>
                <a:lnTo>
                  <a:pt x="168" y="343"/>
                </a:lnTo>
                <a:lnTo>
                  <a:pt x="74" y="341"/>
                </a:lnTo>
                <a:lnTo>
                  <a:pt x="72" y="334"/>
                </a:lnTo>
                <a:lnTo>
                  <a:pt x="66" y="330"/>
                </a:lnTo>
                <a:lnTo>
                  <a:pt x="68" y="309"/>
                </a:lnTo>
                <a:lnTo>
                  <a:pt x="66" y="294"/>
                </a:lnTo>
                <a:lnTo>
                  <a:pt x="66" y="283"/>
                </a:lnTo>
                <a:lnTo>
                  <a:pt x="66" y="277"/>
                </a:lnTo>
                <a:lnTo>
                  <a:pt x="62" y="270"/>
                </a:lnTo>
                <a:lnTo>
                  <a:pt x="64" y="260"/>
                </a:lnTo>
                <a:lnTo>
                  <a:pt x="59" y="253"/>
                </a:lnTo>
                <a:lnTo>
                  <a:pt x="59" y="245"/>
                </a:lnTo>
                <a:lnTo>
                  <a:pt x="53" y="243"/>
                </a:lnTo>
                <a:lnTo>
                  <a:pt x="53" y="234"/>
                </a:lnTo>
                <a:lnTo>
                  <a:pt x="47" y="234"/>
                </a:lnTo>
                <a:lnTo>
                  <a:pt x="47" y="232"/>
                </a:lnTo>
                <a:lnTo>
                  <a:pt x="44" y="226"/>
                </a:lnTo>
                <a:lnTo>
                  <a:pt x="44" y="217"/>
                </a:lnTo>
                <a:lnTo>
                  <a:pt x="47" y="211"/>
                </a:lnTo>
                <a:lnTo>
                  <a:pt x="44" y="204"/>
                </a:lnTo>
                <a:lnTo>
                  <a:pt x="40" y="196"/>
                </a:lnTo>
                <a:lnTo>
                  <a:pt x="40" y="189"/>
                </a:lnTo>
                <a:lnTo>
                  <a:pt x="32" y="177"/>
                </a:lnTo>
                <a:lnTo>
                  <a:pt x="30" y="170"/>
                </a:lnTo>
                <a:lnTo>
                  <a:pt x="23" y="162"/>
                </a:lnTo>
                <a:lnTo>
                  <a:pt x="25" y="155"/>
                </a:lnTo>
                <a:lnTo>
                  <a:pt x="23" y="149"/>
                </a:lnTo>
                <a:lnTo>
                  <a:pt x="19" y="140"/>
                </a:lnTo>
                <a:lnTo>
                  <a:pt x="19" y="136"/>
                </a:lnTo>
                <a:lnTo>
                  <a:pt x="19" y="128"/>
                </a:lnTo>
                <a:lnTo>
                  <a:pt x="13" y="126"/>
                </a:lnTo>
                <a:close/>
              </a:path>
            </a:pathLst>
          </a:custGeom>
          <a:solidFill>
            <a:srgbClr val="FFC80B"/>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711"/>
          <p:cNvSpPr>
            <a:spLocks/>
          </p:cNvSpPr>
          <p:nvPr/>
        </p:nvSpPr>
        <p:spPr bwMode="auto">
          <a:xfrm>
            <a:off x="5821363" y="2686171"/>
            <a:ext cx="854075" cy="560388"/>
          </a:xfrm>
          <a:custGeom>
            <a:avLst/>
            <a:gdLst>
              <a:gd name="T0" fmla="*/ 8 w 538"/>
              <a:gd name="T1" fmla="*/ 111 h 353"/>
              <a:gd name="T2" fmla="*/ 0 w 538"/>
              <a:gd name="T3" fmla="*/ 96 h 353"/>
              <a:gd name="T4" fmla="*/ 6 w 538"/>
              <a:gd name="T5" fmla="*/ 89 h 353"/>
              <a:gd name="T6" fmla="*/ 8 w 538"/>
              <a:gd name="T7" fmla="*/ 66 h 353"/>
              <a:gd name="T8" fmla="*/ 13 w 538"/>
              <a:gd name="T9" fmla="*/ 53 h 353"/>
              <a:gd name="T10" fmla="*/ 4 w 538"/>
              <a:gd name="T11" fmla="*/ 38 h 353"/>
              <a:gd name="T12" fmla="*/ 8 w 538"/>
              <a:gd name="T13" fmla="*/ 30 h 353"/>
              <a:gd name="T14" fmla="*/ 2 w 538"/>
              <a:gd name="T15" fmla="*/ 15 h 353"/>
              <a:gd name="T16" fmla="*/ 98 w 538"/>
              <a:gd name="T17" fmla="*/ 13 h 353"/>
              <a:gd name="T18" fmla="*/ 355 w 538"/>
              <a:gd name="T19" fmla="*/ 4 h 353"/>
              <a:gd name="T20" fmla="*/ 438 w 538"/>
              <a:gd name="T21" fmla="*/ 6 h 353"/>
              <a:gd name="T22" fmla="*/ 443 w 538"/>
              <a:gd name="T23" fmla="*/ 17 h 353"/>
              <a:gd name="T24" fmla="*/ 453 w 538"/>
              <a:gd name="T25" fmla="*/ 25 h 353"/>
              <a:gd name="T26" fmla="*/ 449 w 538"/>
              <a:gd name="T27" fmla="*/ 51 h 353"/>
              <a:gd name="T28" fmla="*/ 453 w 538"/>
              <a:gd name="T29" fmla="*/ 70 h 353"/>
              <a:gd name="T30" fmla="*/ 460 w 538"/>
              <a:gd name="T31" fmla="*/ 87 h 353"/>
              <a:gd name="T32" fmla="*/ 487 w 538"/>
              <a:gd name="T33" fmla="*/ 94 h 353"/>
              <a:gd name="T34" fmla="*/ 494 w 538"/>
              <a:gd name="T35" fmla="*/ 111 h 353"/>
              <a:gd name="T36" fmla="*/ 513 w 538"/>
              <a:gd name="T37" fmla="*/ 128 h 353"/>
              <a:gd name="T38" fmla="*/ 521 w 538"/>
              <a:gd name="T39" fmla="*/ 143 h 353"/>
              <a:gd name="T40" fmla="*/ 536 w 538"/>
              <a:gd name="T41" fmla="*/ 153 h 353"/>
              <a:gd name="T42" fmla="*/ 536 w 538"/>
              <a:gd name="T43" fmla="*/ 183 h 353"/>
              <a:gd name="T44" fmla="*/ 526 w 538"/>
              <a:gd name="T45" fmla="*/ 211 h 353"/>
              <a:gd name="T46" fmla="*/ 504 w 538"/>
              <a:gd name="T47" fmla="*/ 224 h 353"/>
              <a:gd name="T48" fmla="*/ 470 w 538"/>
              <a:gd name="T49" fmla="*/ 234 h 353"/>
              <a:gd name="T50" fmla="*/ 464 w 538"/>
              <a:gd name="T51" fmla="*/ 255 h 353"/>
              <a:gd name="T52" fmla="*/ 479 w 538"/>
              <a:gd name="T53" fmla="*/ 285 h 353"/>
              <a:gd name="T54" fmla="*/ 468 w 538"/>
              <a:gd name="T55" fmla="*/ 304 h 353"/>
              <a:gd name="T56" fmla="*/ 466 w 538"/>
              <a:gd name="T57" fmla="*/ 319 h 353"/>
              <a:gd name="T58" fmla="*/ 443 w 538"/>
              <a:gd name="T59" fmla="*/ 334 h 353"/>
              <a:gd name="T60" fmla="*/ 447 w 538"/>
              <a:gd name="T61" fmla="*/ 349 h 353"/>
              <a:gd name="T62" fmla="*/ 438 w 538"/>
              <a:gd name="T63" fmla="*/ 353 h 353"/>
              <a:gd name="T64" fmla="*/ 419 w 538"/>
              <a:gd name="T65" fmla="*/ 334 h 353"/>
              <a:gd name="T66" fmla="*/ 360 w 538"/>
              <a:gd name="T67" fmla="*/ 334 h 353"/>
              <a:gd name="T68" fmla="*/ 168 w 538"/>
              <a:gd name="T69" fmla="*/ 343 h 353"/>
              <a:gd name="T70" fmla="*/ 72 w 538"/>
              <a:gd name="T71" fmla="*/ 334 h 353"/>
              <a:gd name="T72" fmla="*/ 68 w 538"/>
              <a:gd name="T73" fmla="*/ 309 h 353"/>
              <a:gd name="T74" fmla="*/ 66 w 538"/>
              <a:gd name="T75" fmla="*/ 283 h 353"/>
              <a:gd name="T76" fmla="*/ 62 w 538"/>
              <a:gd name="T77" fmla="*/ 270 h 353"/>
              <a:gd name="T78" fmla="*/ 59 w 538"/>
              <a:gd name="T79" fmla="*/ 253 h 353"/>
              <a:gd name="T80" fmla="*/ 53 w 538"/>
              <a:gd name="T81" fmla="*/ 243 h 353"/>
              <a:gd name="T82" fmla="*/ 47 w 538"/>
              <a:gd name="T83" fmla="*/ 234 h 353"/>
              <a:gd name="T84" fmla="*/ 44 w 538"/>
              <a:gd name="T85" fmla="*/ 226 h 353"/>
              <a:gd name="T86" fmla="*/ 47 w 538"/>
              <a:gd name="T87" fmla="*/ 211 h 353"/>
              <a:gd name="T88" fmla="*/ 40 w 538"/>
              <a:gd name="T89" fmla="*/ 196 h 353"/>
              <a:gd name="T90" fmla="*/ 32 w 538"/>
              <a:gd name="T91" fmla="*/ 177 h 353"/>
              <a:gd name="T92" fmla="*/ 23 w 538"/>
              <a:gd name="T93" fmla="*/ 162 h 353"/>
              <a:gd name="T94" fmla="*/ 23 w 538"/>
              <a:gd name="T95" fmla="*/ 149 h 353"/>
              <a:gd name="T96" fmla="*/ 19 w 538"/>
              <a:gd name="T97" fmla="*/ 136 h 353"/>
              <a:gd name="T98" fmla="*/ 13 w 538"/>
              <a:gd name="T99" fmla="*/ 126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8" h="353">
                <a:moveTo>
                  <a:pt x="13" y="126"/>
                </a:moveTo>
                <a:lnTo>
                  <a:pt x="8" y="111"/>
                </a:lnTo>
                <a:lnTo>
                  <a:pt x="2" y="104"/>
                </a:lnTo>
                <a:lnTo>
                  <a:pt x="0" y="96"/>
                </a:lnTo>
                <a:lnTo>
                  <a:pt x="4" y="89"/>
                </a:lnTo>
                <a:lnTo>
                  <a:pt x="6" y="89"/>
                </a:lnTo>
                <a:lnTo>
                  <a:pt x="10" y="74"/>
                </a:lnTo>
                <a:lnTo>
                  <a:pt x="8" y="66"/>
                </a:lnTo>
                <a:lnTo>
                  <a:pt x="13" y="60"/>
                </a:lnTo>
                <a:lnTo>
                  <a:pt x="13" y="53"/>
                </a:lnTo>
                <a:lnTo>
                  <a:pt x="6" y="47"/>
                </a:lnTo>
                <a:lnTo>
                  <a:pt x="4" y="38"/>
                </a:lnTo>
                <a:lnTo>
                  <a:pt x="6" y="36"/>
                </a:lnTo>
                <a:lnTo>
                  <a:pt x="8" y="30"/>
                </a:lnTo>
                <a:lnTo>
                  <a:pt x="4" y="23"/>
                </a:lnTo>
                <a:lnTo>
                  <a:pt x="2" y="15"/>
                </a:lnTo>
                <a:lnTo>
                  <a:pt x="15" y="15"/>
                </a:lnTo>
                <a:lnTo>
                  <a:pt x="98" y="13"/>
                </a:lnTo>
                <a:lnTo>
                  <a:pt x="238" y="11"/>
                </a:lnTo>
                <a:lnTo>
                  <a:pt x="355" y="4"/>
                </a:lnTo>
                <a:lnTo>
                  <a:pt x="438" y="0"/>
                </a:lnTo>
                <a:lnTo>
                  <a:pt x="438" y="6"/>
                </a:lnTo>
                <a:lnTo>
                  <a:pt x="441" y="8"/>
                </a:lnTo>
                <a:lnTo>
                  <a:pt x="443" y="17"/>
                </a:lnTo>
                <a:lnTo>
                  <a:pt x="449" y="19"/>
                </a:lnTo>
                <a:lnTo>
                  <a:pt x="453" y="25"/>
                </a:lnTo>
                <a:lnTo>
                  <a:pt x="445" y="40"/>
                </a:lnTo>
                <a:lnTo>
                  <a:pt x="449" y="51"/>
                </a:lnTo>
                <a:lnTo>
                  <a:pt x="449" y="64"/>
                </a:lnTo>
                <a:lnTo>
                  <a:pt x="453" y="70"/>
                </a:lnTo>
                <a:lnTo>
                  <a:pt x="455" y="79"/>
                </a:lnTo>
                <a:lnTo>
                  <a:pt x="460" y="87"/>
                </a:lnTo>
                <a:lnTo>
                  <a:pt x="466" y="89"/>
                </a:lnTo>
                <a:lnTo>
                  <a:pt x="487" y="94"/>
                </a:lnTo>
                <a:lnTo>
                  <a:pt x="494" y="109"/>
                </a:lnTo>
                <a:lnTo>
                  <a:pt x="494" y="111"/>
                </a:lnTo>
                <a:lnTo>
                  <a:pt x="498" y="117"/>
                </a:lnTo>
                <a:lnTo>
                  <a:pt x="513" y="128"/>
                </a:lnTo>
                <a:lnTo>
                  <a:pt x="515" y="136"/>
                </a:lnTo>
                <a:lnTo>
                  <a:pt x="521" y="143"/>
                </a:lnTo>
                <a:lnTo>
                  <a:pt x="530" y="147"/>
                </a:lnTo>
                <a:lnTo>
                  <a:pt x="536" y="153"/>
                </a:lnTo>
                <a:lnTo>
                  <a:pt x="538" y="160"/>
                </a:lnTo>
                <a:lnTo>
                  <a:pt x="536" y="183"/>
                </a:lnTo>
                <a:lnTo>
                  <a:pt x="526" y="196"/>
                </a:lnTo>
                <a:lnTo>
                  <a:pt x="526" y="211"/>
                </a:lnTo>
                <a:lnTo>
                  <a:pt x="517" y="217"/>
                </a:lnTo>
                <a:lnTo>
                  <a:pt x="504" y="224"/>
                </a:lnTo>
                <a:lnTo>
                  <a:pt x="496" y="228"/>
                </a:lnTo>
                <a:lnTo>
                  <a:pt x="470" y="234"/>
                </a:lnTo>
                <a:lnTo>
                  <a:pt x="466" y="243"/>
                </a:lnTo>
                <a:lnTo>
                  <a:pt x="464" y="255"/>
                </a:lnTo>
                <a:lnTo>
                  <a:pt x="479" y="270"/>
                </a:lnTo>
                <a:lnTo>
                  <a:pt x="479" y="285"/>
                </a:lnTo>
                <a:lnTo>
                  <a:pt x="468" y="300"/>
                </a:lnTo>
                <a:lnTo>
                  <a:pt x="468" y="304"/>
                </a:lnTo>
                <a:lnTo>
                  <a:pt x="468" y="311"/>
                </a:lnTo>
                <a:lnTo>
                  <a:pt x="466" y="319"/>
                </a:lnTo>
                <a:lnTo>
                  <a:pt x="449" y="328"/>
                </a:lnTo>
                <a:lnTo>
                  <a:pt x="443" y="334"/>
                </a:lnTo>
                <a:lnTo>
                  <a:pt x="447" y="341"/>
                </a:lnTo>
                <a:lnTo>
                  <a:pt x="447" y="349"/>
                </a:lnTo>
                <a:lnTo>
                  <a:pt x="443" y="353"/>
                </a:lnTo>
                <a:lnTo>
                  <a:pt x="438" y="353"/>
                </a:lnTo>
                <a:lnTo>
                  <a:pt x="432" y="345"/>
                </a:lnTo>
                <a:lnTo>
                  <a:pt x="419" y="334"/>
                </a:lnTo>
                <a:lnTo>
                  <a:pt x="415" y="328"/>
                </a:lnTo>
                <a:lnTo>
                  <a:pt x="360" y="334"/>
                </a:lnTo>
                <a:lnTo>
                  <a:pt x="228" y="341"/>
                </a:lnTo>
                <a:lnTo>
                  <a:pt x="168" y="343"/>
                </a:lnTo>
                <a:lnTo>
                  <a:pt x="74" y="341"/>
                </a:lnTo>
                <a:lnTo>
                  <a:pt x="72" y="334"/>
                </a:lnTo>
                <a:lnTo>
                  <a:pt x="66" y="330"/>
                </a:lnTo>
                <a:lnTo>
                  <a:pt x="68" y="309"/>
                </a:lnTo>
                <a:lnTo>
                  <a:pt x="66" y="294"/>
                </a:lnTo>
                <a:lnTo>
                  <a:pt x="66" y="283"/>
                </a:lnTo>
                <a:lnTo>
                  <a:pt x="66" y="277"/>
                </a:lnTo>
                <a:lnTo>
                  <a:pt x="62" y="270"/>
                </a:lnTo>
                <a:lnTo>
                  <a:pt x="64" y="260"/>
                </a:lnTo>
                <a:lnTo>
                  <a:pt x="59" y="253"/>
                </a:lnTo>
                <a:lnTo>
                  <a:pt x="59" y="245"/>
                </a:lnTo>
                <a:lnTo>
                  <a:pt x="53" y="243"/>
                </a:lnTo>
                <a:lnTo>
                  <a:pt x="53" y="234"/>
                </a:lnTo>
                <a:lnTo>
                  <a:pt x="47" y="234"/>
                </a:lnTo>
                <a:lnTo>
                  <a:pt x="47" y="232"/>
                </a:lnTo>
                <a:lnTo>
                  <a:pt x="44" y="226"/>
                </a:lnTo>
                <a:lnTo>
                  <a:pt x="44" y="217"/>
                </a:lnTo>
                <a:lnTo>
                  <a:pt x="47" y="211"/>
                </a:lnTo>
                <a:lnTo>
                  <a:pt x="44" y="204"/>
                </a:lnTo>
                <a:lnTo>
                  <a:pt x="40" y="196"/>
                </a:lnTo>
                <a:lnTo>
                  <a:pt x="40" y="189"/>
                </a:lnTo>
                <a:lnTo>
                  <a:pt x="32" y="177"/>
                </a:lnTo>
                <a:lnTo>
                  <a:pt x="30" y="170"/>
                </a:lnTo>
                <a:lnTo>
                  <a:pt x="23" y="162"/>
                </a:lnTo>
                <a:lnTo>
                  <a:pt x="25" y="155"/>
                </a:lnTo>
                <a:lnTo>
                  <a:pt x="23" y="149"/>
                </a:lnTo>
                <a:lnTo>
                  <a:pt x="19" y="140"/>
                </a:lnTo>
                <a:lnTo>
                  <a:pt x="19" y="136"/>
                </a:lnTo>
                <a:lnTo>
                  <a:pt x="19" y="128"/>
                </a:lnTo>
                <a:lnTo>
                  <a:pt x="13" y="126"/>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712"/>
          <p:cNvSpPr>
            <a:spLocks/>
          </p:cNvSpPr>
          <p:nvPr/>
        </p:nvSpPr>
        <p:spPr bwMode="auto">
          <a:xfrm>
            <a:off x="5938837" y="3206871"/>
            <a:ext cx="947738" cy="820738"/>
          </a:xfrm>
          <a:custGeom>
            <a:avLst/>
            <a:gdLst>
              <a:gd name="T0" fmla="*/ 94 w 597"/>
              <a:gd name="T1" fmla="*/ 15 h 517"/>
              <a:gd name="T2" fmla="*/ 286 w 597"/>
              <a:gd name="T3" fmla="*/ 6 h 517"/>
              <a:gd name="T4" fmla="*/ 345 w 597"/>
              <a:gd name="T5" fmla="*/ 6 h 517"/>
              <a:gd name="T6" fmla="*/ 364 w 597"/>
              <a:gd name="T7" fmla="*/ 25 h 517"/>
              <a:gd name="T8" fmla="*/ 364 w 597"/>
              <a:gd name="T9" fmla="*/ 34 h 517"/>
              <a:gd name="T10" fmla="*/ 362 w 597"/>
              <a:gd name="T11" fmla="*/ 55 h 517"/>
              <a:gd name="T12" fmla="*/ 369 w 597"/>
              <a:gd name="T13" fmla="*/ 72 h 517"/>
              <a:gd name="T14" fmla="*/ 377 w 597"/>
              <a:gd name="T15" fmla="*/ 94 h 517"/>
              <a:gd name="T16" fmla="*/ 388 w 597"/>
              <a:gd name="T17" fmla="*/ 109 h 517"/>
              <a:gd name="T18" fmla="*/ 403 w 597"/>
              <a:gd name="T19" fmla="*/ 121 h 517"/>
              <a:gd name="T20" fmla="*/ 424 w 597"/>
              <a:gd name="T21" fmla="*/ 138 h 517"/>
              <a:gd name="T22" fmla="*/ 435 w 597"/>
              <a:gd name="T23" fmla="*/ 151 h 517"/>
              <a:gd name="T24" fmla="*/ 447 w 597"/>
              <a:gd name="T25" fmla="*/ 189 h 517"/>
              <a:gd name="T26" fmla="*/ 460 w 597"/>
              <a:gd name="T27" fmla="*/ 181 h 517"/>
              <a:gd name="T28" fmla="*/ 471 w 597"/>
              <a:gd name="T29" fmla="*/ 183 h 517"/>
              <a:gd name="T30" fmla="*/ 492 w 597"/>
              <a:gd name="T31" fmla="*/ 194 h 517"/>
              <a:gd name="T32" fmla="*/ 488 w 597"/>
              <a:gd name="T33" fmla="*/ 204 h 517"/>
              <a:gd name="T34" fmla="*/ 482 w 597"/>
              <a:gd name="T35" fmla="*/ 228 h 517"/>
              <a:gd name="T36" fmla="*/ 475 w 597"/>
              <a:gd name="T37" fmla="*/ 247 h 517"/>
              <a:gd name="T38" fmla="*/ 475 w 597"/>
              <a:gd name="T39" fmla="*/ 262 h 517"/>
              <a:gd name="T40" fmla="*/ 509 w 597"/>
              <a:gd name="T41" fmla="*/ 292 h 517"/>
              <a:gd name="T42" fmla="*/ 516 w 597"/>
              <a:gd name="T43" fmla="*/ 300 h 517"/>
              <a:gd name="T44" fmla="*/ 535 w 597"/>
              <a:gd name="T45" fmla="*/ 304 h 517"/>
              <a:gd name="T46" fmla="*/ 548 w 597"/>
              <a:gd name="T47" fmla="*/ 317 h 517"/>
              <a:gd name="T48" fmla="*/ 556 w 597"/>
              <a:gd name="T49" fmla="*/ 336 h 517"/>
              <a:gd name="T50" fmla="*/ 562 w 597"/>
              <a:gd name="T51" fmla="*/ 358 h 517"/>
              <a:gd name="T52" fmla="*/ 567 w 597"/>
              <a:gd name="T53" fmla="*/ 379 h 517"/>
              <a:gd name="T54" fmla="*/ 586 w 597"/>
              <a:gd name="T55" fmla="*/ 392 h 517"/>
              <a:gd name="T56" fmla="*/ 597 w 597"/>
              <a:gd name="T57" fmla="*/ 402 h 517"/>
              <a:gd name="T58" fmla="*/ 597 w 597"/>
              <a:gd name="T59" fmla="*/ 422 h 517"/>
              <a:gd name="T60" fmla="*/ 594 w 597"/>
              <a:gd name="T61" fmla="*/ 432 h 517"/>
              <a:gd name="T62" fmla="*/ 584 w 597"/>
              <a:gd name="T63" fmla="*/ 441 h 517"/>
              <a:gd name="T64" fmla="*/ 573 w 597"/>
              <a:gd name="T65" fmla="*/ 454 h 517"/>
              <a:gd name="T66" fmla="*/ 567 w 597"/>
              <a:gd name="T67" fmla="*/ 454 h 517"/>
              <a:gd name="T68" fmla="*/ 560 w 597"/>
              <a:gd name="T69" fmla="*/ 454 h 517"/>
              <a:gd name="T70" fmla="*/ 565 w 597"/>
              <a:gd name="T71" fmla="*/ 468 h 517"/>
              <a:gd name="T72" fmla="*/ 562 w 597"/>
              <a:gd name="T73" fmla="*/ 479 h 517"/>
              <a:gd name="T74" fmla="*/ 560 w 597"/>
              <a:gd name="T75" fmla="*/ 492 h 517"/>
              <a:gd name="T76" fmla="*/ 550 w 597"/>
              <a:gd name="T77" fmla="*/ 511 h 517"/>
              <a:gd name="T78" fmla="*/ 494 w 597"/>
              <a:gd name="T79" fmla="*/ 509 h 517"/>
              <a:gd name="T80" fmla="*/ 503 w 597"/>
              <a:gd name="T81" fmla="*/ 494 h 517"/>
              <a:gd name="T82" fmla="*/ 518 w 597"/>
              <a:gd name="T83" fmla="*/ 483 h 517"/>
              <a:gd name="T84" fmla="*/ 516 w 597"/>
              <a:gd name="T85" fmla="*/ 468 h 517"/>
              <a:gd name="T86" fmla="*/ 503 w 597"/>
              <a:gd name="T87" fmla="*/ 458 h 517"/>
              <a:gd name="T88" fmla="*/ 198 w 597"/>
              <a:gd name="T89" fmla="*/ 475 h 517"/>
              <a:gd name="T90" fmla="*/ 107 w 597"/>
              <a:gd name="T91" fmla="*/ 422 h 517"/>
              <a:gd name="T92" fmla="*/ 94 w 597"/>
              <a:gd name="T93" fmla="*/ 175 h 517"/>
              <a:gd name="T94" fmla="*/ 77 w 597"/>
              <a:gd name="T95" fmla="*/ 157 h 517"/>
              <a:gd name="T96" fmla="*/ 68 w 597"/>
              <a:gd name="T97" fmla="*/ 145 h 517"/>
              <a:gd name="T98" fmla="*/ 58 w 597"/>
              <a:gd name="T99" fmla="*/ 130 h 517"/>
              <a:gd name="T100" fmla="*/ 71 w 597"/>
              <a:gd name="T101" fmla="*/ 111 h 517"/>
              <a:gd name="T102" fmla="*/ 79 w 597"/>
              <a:gd name="T103" fmla="*/ 109 h 517"/>
              <a:gd name="T104" fmla="*/ 73 w 597"/>
              <a:gd name="T105" fmla="*/ 94 h 517"/>
              <a:gd name="T106" fmla="*/ 60 w 597"/>
              <a:gd name="T107" fmla="*/ 96 h 517"/>
              <a:gd name="T108" fmla="*/ 30 w 597"/>
              <a:gd name="T109" fmla="*/ 74 h 517"/>
              <a:gd name="T110" fmla="*/ 26 w 597"/>
              <a:gd name="T111" fmla="*/ 62 h 517"/>
              <a:gd name="T112" fmla="*/ 17 w 597"/>
              <a:gd name="T113" fmla="*/ 49 h 517"/>
              <a:gd name="T114" fmla="*/ 7 w 597"/>
              <a:gd name="T115" fmla="*/ 28 h 517"/>
              <a:gd name="T116" fmla="*/ 0 w 597"/>
              <a:gd name="T117" fmla="*/ 13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97" h="517">
                <a:moveTo>
                  <a:pt x="0" y="13"/>
                </a:moveTo>
                <a:lnTo>
                  <a:pt x="94" y="15"/>
                </a:lnTo>
                <a:lnTo>
                  <a:pt x="154" y="13"/>
                </a:lnTo>
                <a:lnTo>
                  <a:pt x="286" y="6"/>
                </a:lnTo>
                <a:lnTo>
                  <a:pt x="341" y="0"/>
                </a:lnTo>
                <a:lnTo>
                  <a:pt x="345" y="6"/>
                </a:lnTo>
                <a:lnTo>
                  <a:pt x="358" y="17"/>
                </a:lnTo>
                <a:lnTo>
                  <a:pt x="364" y="25"/>
                </a:lnTo>
                <a:lnTo>
                  <a:pt x="369" y="25"/>
                </a:lnTo>
                <a:lnTo>
                  <a:pt x="364" y="34"/>
                </a:lnTo>
                <a:lnTo>
                  <a:pt x="362" y="40"/>
                </a:lnTo>
                <a:lnTo>
                  <a:pt x="362" y="55"/>
                </a:lnTo>
                <a:lnTo>
                  <a:pt x="367" y="68"/>
                </a:lnTo>
                <a:lnTo>
                  <a:pt x="369" y="72"/>
                </a:lnTo>
                <a:lnTo>
                  <a:pt x="373" y="87"/>
                </a:lnTo>
                <a:lnTo>
                  <a:pt x="377" y="94"/>
                </a:lnTo>
                <a:lnTo>
                  <a:pt x="379" y="102"/>
                </a:lnTo>
                <a:lnTo>
                  <a:pt x="388" y="109"/>
                </a:lnTo>
                <a:lnTo>
                  <a:pt x="396" y="117"/>
                </a:lnTo>
                <a:lnTo>
                  <a:pt x="403" y="121"/>
                </a:lnTo>
                <a:lnTo>
                  <a:pt x="407" y="128"/>
                </a:lnTo>
                <a:lnTo>
                  <a:pt x="424" y="138"/>
                </a:lnTo>
                <a:lnTo>
                  <a:pt x="430" y="145"/>
                </a:lnTo>
                <a:lnTo>
                  <a:pt x="435" y="151"/>
                </a:lnTo>
                <a:lnTo>
                  <a:pt x="443" y="183"/>
                </a:lnTo>
                <a:lnTo>
                  <a:pt x="447" y="189"/>
                </a:lnTo>
                <a:lnTo>
                  <a:pt x="456" y="187"/>
                </a:lnTo>
                <a:lnTo>
                  <a:pt x="460" y="181"/>
                </a:lnTo>
                <a:lnTo>
                  <a:pt x="464" y="181"/>
                </a:lnTo>
                <a:lnTo>
                  <a:pt x="471" y="183"/>
                </a:lnTo>
                <a:lnTo>
                  <a:pt x="477" y="185"/>
                </a:lnTo>
                <a:lnTo>
                  <a:pt x="492" y="194"/>
                </a:lnTo>
                <a:lnTo>
                  <a:pt x="492" y="196"/>
                </a:lnTo>
                <a:lnTo>
                  <a:pt x="488" y="204"/>
                </a:lnTo>
                <a:lnTo>
                  <a:pt x="488" y="217"/>
                </a:lnTo>
                <a:lnTo>
                  <a:pt x="482" y="228"/>
                </a:lnTo>
                <a:lnTo>
                  <a:pt x="479" y="241"/>
                </a:lnTo>
                <a:lnTo>
                  <a:pt x="475" y="247"/>
                </a:lnTo>
                <a:lnTo>
                  <a:pt x="473" y="255"/>
                </a:lnTo>
                <a:lnTo>
                  <a:pt x="475" y="262"/>
                </a:lnTo>
                <a:lnTo>
                  <a:pt x="488" y="277"/>
                </a:lnTo>
                <a:lnTo>
                  <a:pt x="509" y="292"/>
                </a:lnTo>
                <a:lnTo>
                  <a:pt x="513" y="292"/>
                </a:lnTo>
                <a:lnTo>
                  <a:pt x="516" y="300"/>
                </a:lnTo>
                <a:lnTo>
                  <a:pt x="524" y="298"/>
                </a:lnTo>
                <a:lnTo>
                  <a:pt x="535" y="304"/>
                </a:lnTo>
                <a:lnTo>
                  <a:pt x="539" y="313"/>
                </a:lnTo>
                <a:lnTo>
                  <a:pt x="548" y="317"/>
                </a:lnTo>
                <a:lnTo>
                  <a:pt x="554" y="319"/>
                </a:lnTo>
                <a:lnTo>
                  <a:pt x="556" y="336"/>
                </a:lnTo>
                <a:lnTo>
                  <a:pt x="565" y="349"/>
                </a:lnTo>
                <a:lnTo>
                  <a:pt x="562" y="358"/>
                </a:lnTo>
                <a:lnTo>
                  <a:pt x="558" y="364"/>
                </a:lnTo>
                <a:lnTo>
                  <a:pt x="567" y="379"/>
                </a:lnTo>
                <a:lnTo>
                  <a:pt x="577" y="394"/>
                </a:lnTo>
                <a:lnTo>
                  <a:pt x="586" y="392"/>
                </a:lnTo>
                <a:lnTo>
                  <a:pt x="594" y="396"/>
                </a:lnTo>
                <a:lnTo>
                  <a:pt x="597" y="402"/>
                </a:lnTo>
                <a:lnTo>
                  <a:pt x="594" y="411"/>
                </a:lnTo>
                <a:lnTo>
                  <a:pt x="597" y="422"/>
                </a:lnTo>
                <a:lnTo>
                  <a:pt x="590" y="426"/>
                </a:lnTo>
                <a:lnTo>
                  <a:pt x="594" y="432"/>
                </a:lnTo>
                <a:lnTo>
                  <a:pt x="590" y="443"/>
                </a:lnTo>
                <a:lnTo>
                  <a:pt x="584" y="441"/>
                </a:lnTo>
                <a:lnTo>
                  <a:pt x="575" y="445"/>
                </a:lnTo>
                <a:lnTo>
                  <a:pt x="573" y="454"/>
                </a:lnTo>
                <a:lnTo>
                  <a:pt x="567" y="458"/>
                </a:lnTo>
                <a:lnTo>
                  <a:pt x="567" y="454"/>
                </a:lnTo>
                <a:lnTo>
                  <a:pt x="565" y="447"/>
                </a:lnTo>
                <a:lnTo>
                  <a:pt x="560" y="454"/>
                </a:lnTo>
                <a:lnTo>
                  <a:pt x="562" y="462"/>
                </a:lnTo>
                <a:lnTo>
                  <a:pt x="565" y="468"/>
                </a:lnTo>
                <a:lnTo>
                  <a:pt x="558" y="471"/>
                </a:lnTo>
                <a:lnTo>
                  <a:pt x="562" y="479"/>
                </a:lnTo>
                <a:lnTo>
                  <a:pt x="552" y="485"/>
                </a:lnTo>
                <a:lnTo>
                  <a:pt x="560" y="492"/>
                </a:lnTo>
                <a:lnTo>
                  <a:pt x="556" y="500"/>
                </a:lnTo>
                <a:lnTo>
                  <a:pt x="550" y="511"/>
                </a:lnTo>
                <a:lnTo>
                  <a:pt x="499" y="517"/>
                </a:lnTo>
                <a:lnTo>
                  <a:pt x="494" y="509"/>
                </a:lnTo>
                <a:lnTo>
                  <a:pt x="499" y="503"/>
                </a:lnTo>
                <a:lnTo>
                  <a:pt x="503" y="494"/>
                </a:lnTo>
                <a:lnTo>
                  <a:pt x="511" y="490"/>
                </a:lnTo>
                <a:lnTo>
                  <a:pt x="518" y="483"/>
                </a:lnTo>
                <a:lnTo>
                  <a:pt x="518" y="477"/>
                </a:lnTo>
                <a:lnTo>
                  <a:pt x="516" y="468"/>
                </a:lnTo>
                <a:lnTo>
                  <a:pt x="509" y="462"/>
                </a:lnTo>
                <a:lnTo>
                  <a:pt x="503" y="458"/>
                </a:lnTo>
                <a:lnTo>
                  <a:pt x="341" y="468"/>
                </a:lnTo>
                <a:lnTo>
                  <a:pt x="198" y="475"/>
                </a:lnTo>
                <a:lnTo>
                  <a:pt x="109" y="477"/>
                </a:lnTo>
                <a:lnTo>
                  <a:pt x="107" y="422"/>
                </a:lnTo>
                <a:lnTo>
                  <a:pt x="103" y="181"/>
                </a:lnTo>
                <a:lnTo>
                  <a:pt x="94" y="175"/>
                </a:lnTo>
                <a:lnTo>
                  <a:pt x="88" y="172"/>
                </a:lnTo>
                <a:lnTo>
                  <a:pt x="77" y="157"/>
                </a:lnTo>
                <a:lnTo>
                  <a:pt x="77" y="151"/>
                </a:lnTo>
                <a:lnTo>
                  <a:pt x="68" y="145"/>
                </a:lnTo>
                <a:lnTo>
                  <a:pt x="62" y="136"/>
                </a:lnTo>
                <a:lnTo>
                  <a:pt x="58" y="130"/>
                </a:lnTo>
                <a:lnTo>
                  <a:pt x="66" y="117"/>
                </a:lnTo>
                <a:lnTo>
                  <a:pt x="71" y="111"/>
                </a:lnTo>
                <a:lnTo>
                  <a:pt x="77" y="111"/>
                </a:lnTo>
                <a:lnTo>
                  <a:pt x="79" y="109"/>
                </a:lnTo>
                <a:lnTo>
                  <a:pt x="77" y="102"/>
                </a:lnTo>
                <a:lnTo>
                  <a:pt x="73" y="94"/>
                </a:lnTo>
                <a:lnTo>
                  <a:pt x="66" y="91"/>
                </a:lnTo>
                <a:lnTo>
                  <a:pt x="60" y="96"/>
                </a:lnTo>
                <a:lnTo>
                  <a:pt x="39" y="81"/>
                </a:lnTo>
                <a:lnTo>
                  <a:pt x="30" y="74"/>
                </a:lnTo>
                <a:lnTo>
                  <a:pt x="32" y="68"/>
                </a:lnTo>
                <a:lnTo>
                  <a:pt x="26" y="62"/>
                </a:lnTo>
                <a:lnTo>
                  <a:pt x="24" y="53"/>
                </a:lnTo>
                <a:lnTo>
                  <a:pt x="17" y="49"/>
                </a:lnTo>
                <a:lnTo>
                  <a:pt x="11" y="42"/>
                </a:lnTo>
                <a:lnTo>
                  <a:pt x="7" y="28"/>
                </a:lnTo>
                <a:lnTo>
                  <a:pt x="0" y="21"/>
                </a:lnTo>
                <a:lnTo>
                  <a:pt x="0" y="13"/>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713"/>
          <p:cNvSpPr>
            <a:spLocks/>
          </p:cNvSpPr>
          <p:nvPr/>
        </p:nvSpPr>
        <p:spPr bwMode="auto">
          <a:xfrm>
            <a:off x="5938837" y="3206871"/>
            <a:ext cx="947738" cy="820738"/>
          </a:xfrm>
          <a:custGeom>
            <a:avLst/>
            <a:gdLst>
              <a:gd name="T0" fmla="*/ 94 w 597"/>
              <a:gd name="T1" fmla="*/ 15 h 517"/>
              <a:gd name="T2" fmla="*/ 286 w 597"/>
              <a:gd name="T3" fmla="*/ 6 h 517"/>
              <a:gd name="T4" fmla="*/ 345 w 597"/>
              <a:gd name="T5" fmla="*/ 6 h 517"/>
              <a:gd name="T6" fmla="*/ 364 w 597"/>
              <a:gd name="T7" fmla="*/ 25 h 517"/>
              <a:gd name="T8" fmla="*/ 364 w 597"/>
              <a:gd name="T9" fmla="*/ 34 h 517"/>
              <a:gd name="T10" fmla="*/ 362 w 597"/>
              <a:gd name="T11" fmla="*/ 55 h 517"/>
              <a:gd name="T12" fmla="*/ 369 w 597"/>
              <a:gd name="T13" fmla="*/ 72 h 517"/>
              <a:gd name="T14" fmla="*/ 377 w 597"/>
              <a:gd name="T15" fmla="*/ 94 h 517"/>
              <a:gd name="T16" fmla="*/ 388 w 597"/>
              <a:gd name="T17" fmla="*/ 109 h 517"/>
              <a:gd name="T18" fmla="*/ 403 w 597"/>
              <a:gd name="T19" fmla="*/ 121 h 517"/>
              <a:gd name="T20" fmla="*/ 424 w 597"/>
              <a:gd name="T21" fmla="*/ 138 h 517"/>
              <a:gd name="T22" fmla="*/ 435 w 597"/>
              <a:gd name="T23" fmla="*/ 151 h 517"/>
              <a:gd name="T24" fmla="*/ 447 w 597"/>
              <a:gd name="T25" fmla="*/ 189 h 517"/>
              <a:gd name="T26" fmla="*/ 460 w 597"/>
              <a:gd name="T27" fmla="*/ 181 h 517"/>
              <a:gd name="T28" fmla="*/ 471 w 597"/>
              <a:gd name="T29" fmla="*/ 183 h 517"/>
              <a:gd name="T30" fmla="*/ 492 w 597"/>
              <a:gd name="T31" fmla="*/ 194 h 517"/>
              <a:gd name="T32" fmla="*/ 488 w 597"/>
              <a:gd name="T33" fmla="*/ 204 h 517"/>
              <a:gd name="T34" fmla="*/ 482 w 597"/>
              <a:gd name="T35" fmla="*/ 228 h 517"/>
              <a:gd name="T36" fmla="*/ 475 w 597"/>
              <a:gd name="T37" fmla="*/ 247 h 517"/>
              <a:gd name="T38" fmla="*/ 475 w 597"/>
              <a:gd name="T39" fmla="*/ 262 h 517"/>
              <a:gd name="T40" fmla="*/ 509 w 597"/>
              <a:gd name="T41" fmla="*/ 292 h 517"/>
              <a:gd name="T42" fmla="*/ 516 w 597"/>
              <a:gd name="T43" fmla="*/ 300 h 517"/>
              <a:gd name="T44" fmla="*/ 535 w 597"/>
              <a:gd name="T45" fmla="*/ 304 h 517"/>
              <a:gd name="T46" fmla="*/ 548 w 597"/>
              <a:gd name="T47" fmla="*/ 317 h 517"/>
              <a:gd name="T48" fmla="*/ 556 w 597"/>
              <a:gd name="T49" fmla="*/ 336 h 517"/>
              <a:gd name="T50" fmla="*/ 562 w 597"/>
              <a:gd name="T51" fmla="*/ 358 h 517"/>
              <a:gd name="T52" fmla="*/ 567 w 597"/>
              <a:gd name="T53" fmla="*/ 379 h 517"/>
              <a:gd name="T54" fmla="*/ 586 w 597"/>
              <a:gd name="T55" fmla="*/ 392 h 517"/>
              <a:gd name="T56" fmla="*/ 597 w 597"/>
              <a:gd name="T57" fmla="*/ 402 h 517"/>
              <a:gd name="T58" fmla="*/ 597 w 597"/>
              <a:gd name="T59" fmla="*/ 422 h 517"/>
              <a:gd name="T60" fmla="*/ 594 w 597"/>
              <a:gd name="T61" fmla="*/ 432 h 517"/>
              <a:gd name="T62" fmla="*/ 584 w 597"/>
              <a:gd name="T63" fmla="*/ 441 h 517"/>
              <a:gd name="T64" fmla="*/ 573 w 597"/>
              <a:gd name="T65" fmla="*/ 454 h 517"/>
              <a:gd name="T66" fmla="*/ 567 w 597"/>
              <a:gd name="T67" fmla="*/ 454 h 517"/>
              <a:gd name="T68" fmla="*/ 560 w 597"/>
              <a:gd name="T69" fmla="*/ 454 h 517"/>
              <a:gd name="T70" fmla="*/ 565 w 597"/>
              <a:gd name="T71" fmla="*/ 468 h 517"/>
              <a:gd name="T72" fmla="*/ 562 w 597"/>
              <a:gd name="T73" fmla="*/ 479 h 517"/>
              <a:gd name="T74" fmla="*/ 560 w 597"/>
              <a:gd name="T75" fmla="*/ 492 h 517"/>
              <a:gd name="T76" fmla="*/ 550 w 597"/>
              <a:gd name="T77" fmla="*/ 511 h 517"/>
              <a:gd name="T78" fmla="*/ 494 w 597"/>
              <a:gd name="T79" fmla="*/ 509 h 517"/>
              <a:gd name="T80" fmla="*/ 503 w 597"/>
              <a:gd name="T81" fmla="*/ 494 h 517"/>
              <a:gd name="T82" fmla="*/ 518 w 597"/>
              <a:gd name="T83" fmla="*/ 483 h 517"/>
              <a:gd name="T84" fmla="*/ 516 w 597"/>
              <a:gd name="T85" fmla="*/ 468 h 517"/>
              <a:gd name="T86" fmla="*/ 503 w 597"/>
              <a:gd name="T87" fmla="*/ 458 h 517"/>
              <a:gd name="T88" fmla="*/ 198 w 597"/>
              <a:gd name="T89" fmla="*/ 475 h 517"/>
              <a:gd name="T90" fmla="*/ 107 w 597"/>
              <a:gd name="T91" fmla="*/ 422 h 517"/>
              <a:gd name="T92" fmla="*/ 94 w 597"/>
              <a:gd name="T93" fmla="*/ 175 h 517"/>
              <a:gd name="T94" fmla="*/ 77 w 597"/>
              <a:gd name="T95" fmla="*/ 157 h 517"/>
              <a:gd name="T96" fmla="*/ 68 w 597"/>
              <a:gd name="T97" fmla="*/ 145 h 517"/>
              <a:gd name="T98" fmla="*/ 58 w 597"/>
              <a:gd name="T99" fmla="*/ 130 h 517"/>
              <a:gd name="T100" fmla="*/ 71 w 597"/>
              <a:gd name="T101" fmla="*/ 111 h 517"/>
              <a:gd name="T102" fmla="*/ 79 w 597"/>
              <a:gd name="T103" fmla="*/ 109 h 517"/>
              <a:gd name="T104" fmla="*/ 73 w 597"/>
              <a:gd name="T105" fmla="*/ 94 h 517"/>
              <a:gd name="T106" fmla="*/ 60 w 597"/>
              <a:gd name="T107" fmla="*/ 96 h 517"/>
              <a:gd name="T108" fmla="*/ 30 w 597"/>
              <a:gd name="T109" fmla="*/ 74 h 517"/>
              <a:gd name="T110" fmla="*/ 26 w 597"/>
              <a:gd name="T111" fmla="*/ 62 h 517"/>
              <a:gd name="T112" fmla="*/ 17 w 597"/>
              <a:gd name="T113" fmla="*/ 49 h 517"/>
              <a:gd name="T114" fmla="*/ 7 w 597"/>
              <a:gd name="T115" fmla="*/ 28 h 517"/>
              <a:gd name="T116" fmla="*/ 0 w 597"/>
              <a:gd name="T117" fmla="*/ 13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97" h="517">
                <a:moveTo>
                  <a:pt x="0" y="13"/>
                </a:moveTo>
                <a:lnTo>
                  <a:pt x="94" y="15"/>
                </a:lnTo>
                <a:lnTo>
                  <a:pt x="154" y="13"/>
                </a:lnTo>
                <a:lnTo>
                  <a:pt x="286" y="6"/>
                </a:lnTo>
                <a:lnTo>
                  <a:pt x="341" y="0"/>
                </a:lnTo>
                <a:lnTo>
                  <a:pt x="345" y="6"/>
                </a:lnTo>
                <a:lnTo>
                  <a:pt x="358" y="17"/>
                </a:lnTo>
                <a:lnTo>
                  <a:pt x="364" y="25"/>
                </a:lnTo>
                <a:lnTo>
                  <a:pt x="369" y="25"/>
                </a:lnTo>
                <a:lnTo>
                  <a:pt x="364" y="34"/>
                </a:lnTo>
                <a:lnTo>
                  <a:pt x="362" y="40"/>
                </a:lnTo>
                <a:lnTo>
                  <a:pt x="362" y="55"/>
                </a:lnTo>
                <a:lnTo>
                  <a:pt x="367" y="68"/>
                </a:lnTo>
                <a:lnTo>
                  <a:pt x="369" y="72"/>
                </a:lnTo>
                <a:lnTo>
                  <a:pt x="373" y="87"/>
                </a:lnTo>
                <a:lnTo>
                  <a:pt x="377" y="94"/>
                </a:lnTo>
                <a:lnTo>
                  <a:pt x="379" y="102"/>
                </a:lnTo>
                <a:lnTo>
                  <a:pt x="388" y="109"/>
                </a:lnTo>
                <a:lnTo>
                  <a:pt x="396" y="117"/>
                </a:lnTo>
                <a:lnTo>
                  <a:pt x="403" y="121"/>
                </a:lnTo>
                <a:lnTo>
                  <a:pt x="407" y="128"/>
                </a:lnTo>
                <a:lnTo>
                  <a:pt x="424" y="138"/>
                </a:lnTo>
                <a:lnTo>
                  <a:pt x="430" y="145"/>
                </a:lnTo>
                <a:lnTo>
                  <a:pt x="435" y="151"/>
                </a:lnTo>
                <a:lnTo>
                  <a:pt x="443" y="183"/>
                </a:lnTo>
                <a:lnTo>
                  <a:pt x="447" y="189"/>
                </a:lnTo>
                <a:lnTo>
                  <a:pt x="456" y="187"/>
                </a:lnTo>
                <a:lnTo>
                  <a:pt x="460" y="181"/>
                </a:lnTo>
                <a:lnTo>
                  <a:pt x="464" y="181"/>
                </a:lnTo>
                <a:lnTo>
                  <a:pt x="471" y="183"/>
                </a:lnTo>
                <a:lnTo>
                  <a:pt x="477" y="185"/>
                </a:lnTo>
                <a:lnTo>
                  <a:pt x="492" y="194"/>
                </a:lnTo>
                <a:lnTo>
                  <a:pt x="492" y="196"/>
                </a:lnTo>
                <a:lnTo>
                  <a:pt x="488" y="204"/>
                </a:lnTo>
                <a:lnTo>
                  <a:pt x="488" y="217"/>
                </a:lnTo>
                <a:lnTo>
                  <a:pt x="482" y="228"/>
                </a:lnTo>
                <a:lnTo>
                  <a:pt x="479" y="241"/>
                </a:lnTo>
                <a:lnTo>
                  <a:pt x="475" y="247"/>
                </a:lnTo>
                <a:lnTo>
                  <a:pt x="473" y="255"/>
                </a:lnTo>
                <a:lnTo>
                  <a:pt x="475" y="262"/>
                </a:lnTo>
                <a:lnTo>
                  <a:pt x="488" y="277"/>
                </a:lnTo>
                <a:lnTo>
                  <a:pt x="509" y="292"/>
                </a:lnTo>
                <a:lnTo>
                  <a:pt x="513" y="292"/>
                </a:lnTo>
                <a:lnTo>
                  <a:pt x="516" y="300"/>
                </a:lnTo>
                <a:lnTo>
                  <a:pt x="524" y="298"/>
                </a:lnTo>
                <a:lnTo>
                  <a:pt x="535" y="304"/>
                </a:lnTo>
                <a:lnTo>
                  <a:pt x="539" y="313"/>
                </a:lnTo>
                <a:lnTo>
                  <a:pt x="548" y="317"/>
                </a:lnTo>
                <a:lnTo>
                  <a:pt x="554" y="319"/>
                </a:lnTo>
                <a:lnTo>
                  <a:pt x="556" y="336"/>
                </a:lnTo>
                <a:lnTo>
                  <a:pt x="565" y="349"/>
                </a:lnTo>
                <a:lnTo>
                  <a:pt x="562" y="358"/>
                </a:lnTo>
                <a:lnTo>
                  <a:pt x="558" y="364"/>
                </a:lnTo>
                <a:lnTo>
                  <a:pt x="567" y="379"/>
                </a:lnTo>
                <a:lnTo>
                  <a:pt x="577" y="394"/>
                </a:lnTo>
                <a:lnTo>
                  <a:pt x="586" y="392"/>
                </a:lnTo>
                <a:lnTo>
                  <a:pt x="594" y="396"/>
                </a:lnTo>
                <a:lnTo>
                  <a:pt x="597" y="402"/>
                </a:lnTo>
                <a:lnTo>
                  <a:pt x="594" y="411"/>
                </a:lnTo>
                <a:lnTo>
                  <a:pt x="597" y="422"/>
                </a:lnTo>
                <a:lnTo>
                  <a:pt x="590" y="426"/>
                </a:lnTo>
                <a:lnTo>
                  <a:pt x="594" y="432"/>
                </a:lnTo>
                <a:lnTo>
                  <a:pt x="590" y="443"/>
                </a:lnTo>
                <a:lnTo>
                  <a:pt x="584" y="441"/>
                </a:lnTo>
                <a:lnTo>
                  <a:pt x="575" y="445"/>
                </a:lnTo>
                <a:lnTo>
                  <a:pt x="573" y="454"/>
                </a:lnTo>
                <a:lnTo>
                  <a:pt x="567" y="458"/>
                </a:lnTo>
                <a:lnTo>
                  <a:pt x="567" y="454"/>
                </a:lnTo>
                <a:lnTo>
                  <a:pt x="565" y="447"/>
                </a:lnTo>
                <a:lnTo>
                  <a:pt x="560" y="454"/>
                </a:lnTo>
                <a:lnTo>
                  <a:pt x="562" y="462"/>
                </a:lnTo>
                <a:lnTo>
                  <a:pt x="565" y="468"/>
                </a:lnTo>
                <a:lnTo>
                  <a:pt x="558" y="471"/>
                </a:lnTo>
                <a:lnTo>
                  <a:pt x="562" y="479"/>
                </a:lnTo>
                <a:lnTo>
                  <a:pt x="552" y="485"/>
                </a:lnTo>
                <a:lnTo>
                  <a:pt x="560" y="492"/>
                </a:lnTo>
                <a:lnTo>
                  <a:pt x="556" y="500"/>
                </a:lnTo>
                <a:lnTo>
                  <a:pt x="550" y="511"/>
                </a:lnTo>
                <a:lnTo>
                  <a:pt x="499" y="517"/>
                </a:lnTo>
                <a:lnTo>
                  <a:pt x="494" y="509"/>
                </a:lnTo>
                <a:lnTo>
                  <a:pt x="499" y="503"/>
                </a:lnTo>
                <a:lnTo>
                  <a:pt x="503" y="494"/>
                </a:lnTo>
                <a:lnTo>
                  <a:pt x="511" y="490"/>
                </a:lnTo>
                <a:lnTo>
                  <a:pt x="518" y="483"/>
                </a:lnTo>
                <a:lnTo>
                  <a:pt x="518" y="477"/>
                </a:lnTo>
                <a:lnTo>
                  <a:pt x="516" y="468"/>
                </a:lnTo>
                <a:lnTo>
                  <a:pt x="509" y="462"/>
                </a:lnTo>
                <a:lnTo>
                  <a:pt x="503" y="458"/>
                </a:lnTo>
                <a:lnTo>
                  <a:pt x="341" y="468"/>
                </a:lnTo>
                <a:lnTo>
                  <a:pt x="198" y="475"/>
                </a:lnTo>
                <a:lnTo>
                  <a:pt x="109" y="477"/>
                </a:lnTo>
                <a:lnTo>
                  <a:pt x="107" y="422"/>
                </a:lnTo>
                <a:lnTo>
                  <a:pt x="103" y="181"/>
                </a:lnTo>
                <a:lnTo>
                  <a:pt x="94" y="175"/>
                </a:lnTo>
                <a:lnTo>
                  <a:pt x="88" y="172"/>
                </a:lnTo>
                <a:lnTo>
                  <a:pt x="77" y="157"/>
                </a:lnTo>
                <a:lnTo>
                  <a:pt x="77" y="151"/>
                </a:lnTo>
                <a:lnTo>
                  <a:pt x="68" y="145"/>
                </a:lnTo>
                <a:lnTo>
                  <a:pt x="62" y="136"/>
                </a:lnTo>
                <a:lnTo>
                  <a:pt x="58" y="130"/>
                </a:lnTo>
                <a:lnTo>
                  <a:pt x="66" y="117"/>
                </a:lnTo>
                <a:lnTo>
                  <a:pt x="71" y="111"/>
                </a:lnTo>
                <a:lnTo>
                  <a:pt x="77" y="111"/>
                </a:lnTo>
                <a:lnTo>
                  <a:pt x="79" y="109"/>
                </a:lnTo>
                <a:lnTo>
                  <a:pt x="77" y="102"/>
                </a:lnTo>
                <a:lnTo>
                  <a:pt x="73" y="94"/>
                </a:lnTo>
                <a:lnTo>
                  <a:pt x="66" y="91"/>
                </a:lnTo>
                <a:lnTo>
                  <a:pt x="60" y="96"/>
                </a:lnTo>
                <a:lnTo>
                  <a:pt x="39" y="81"/>
                </a:lnTo>
                <a:lnTo>
                  <a:pt x="30" y="74"/>
                </a:lnTo>
                <a:lnTo>
                  <a:pt x="32" y="68"/>
                </a:lnTo>
                <a:lnTo>
                  <a:pt x="26" y="62"/>
                </a:lnTo>
                <a:lnTo>
                  <a:pt x="24" y="53"/>
                </a:lnTo>
                <a:lnTo>
                  <a:pt x="17" y="49"/>
                </a:lnTo>
                <a:lnTo>
                  <a:pt x="11" y="42"/>
                </a:lnTo>
                <a:lnTo>
                  <a:pt x="7" y="28"/>
                </a:lnTo>
                <a:lnTo>
                  <a:pt x="0" y="21"/>
                </a:lnTo>
                <a:lnTo>
                  <a:pt x="0" y="13"/>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714"/>
          <p:cNvSpPr>
            <a:spLocks/>
          </p:cNvSpPr>
          <p:nvPr/>
        </p:nvSpPr>
        <p:spPr bwMode="auto">
          <a:xfrm>
            <a:off x="6111875" y="3933946"/>
            <a:ext cx="706438" cy="655638"/>
          </a:xfrm>
          <a:custGeom>
            <a:avLst/>
            <a:gdLst>
              <a:gd name="T0" fmla="*/ 89 w 445"/>
              <a:gd name="T1" fmla="*/ 17 h 413"/>
              <a:gd name="T2" fmla="*/ 394 w 445"/>
              <a:gd name="T3" fmla="*/ 0 h 413"/>
              <a:gd name="T4" fmla="*/ 407 w 445"/>
              <a:gd name="T5" fmla="*/ 10 h 413"/>
              <a:gd name="T6" fmla="*/ 409 w 445"/>
              <a:gd name="T7" fmla="*/ 25 h 413"/>
              <a:gd name="T8" fmla="*/ 394 w 445"/>
              <a:gd name="T9" fmla="*/ 36 h 413"/>
              <a:gd name="T10" fmla="*/ 385 w 445"/>
              <a:gd name="T11" fmla="*/ 51 h 413"/>
              <a:gd name="T12" fmla="*/ 441 w 445"/>
              <a:gd name="T13" fmla="*/ 53 h 413"/>
              <a:gd name="T14" fmla="*/ 445 w 445"/>
              <a:gd name="T15" fmla="*/ 64 h 413"/>
              <a:gd name="T16" fmla="*/ 443 w 445"/>
              <a:gd name="T17" fmla="*/ 74 h 413"/>
              <a:gd name="T18" fmla="*/ 428 w 445"/>
              <a:gd name="T19" fmla="*/ 85 h 413"/>
              <a:gd name="T20" fmla="*/ 424 w 445"/>
              <a:gd name="T21" fmla="*/ 89 h 413"/>
              <a:gd name="T22" fmla="*/ 424 w 445"/>
              <a:gd name="T23" fmla="*/ 100 h 413"/>
              <a:gd name="T24" fmla="*/ 417 w 445"/>
              <a:gd name="T25" fmla="*/ 108 h 413"/>
              <a:gd name="T26" fmla="*/ 417 w 445"/>
              <a:gd name="T27" fmla="*/ 121 h 413"/>
              <a:gd name="T28" fmla="*/ 409 w 445"/>
              <a:gd name="T29" fmla="*/ 119 h 413"/>
              <a:gd name="T30" fmla="*/ 413 w 445"/>
              <a:gd name="T31" fmla="*/ 125 h 413"/>
              <a:gd name="T32" fmla="*/ 417 w 445"/>
              <a:gd name="T33" fmla="*/ 153 h 413"/>
              <a:gd name="T34" fmla="*/ 409 w 445"/>
              <a:gd name="T35" fmla="*/ 157 h 413"/>
              <a:gd name="T36" fmla="*/ 398 w 445"/>
              <a:gd name="T37" fmla="*/ 168 h 413"/>
              <a:gd name="T38" fmla="*/ 400 w 445"/>
              <a:gd name="T39" fmla="*/ 172 h 413"/>
              <a:gd name="T40" fmla="*/ 394 w 445"/>
              <a:gd name="T41" fmla="*/ 187 h 413"/>
              <a:gd name="T42" fmla="*/ 383 w 445"/>
              <a:gd name="T43" fmla="*/ 185 h 413"/>
              <a:gd name="T44" fmla="*/ 379 w 445"/>
              <a:gd name="T45" fmla="*/ 202 h 413"/>
              <a:gd name="T46" fmla="*/ 377 w 445"/>
              <a:gd name="T47" fmla="*/ 204 h 413"/>
              <a:gd name="T48" fmla="*/ 377 w 445"/>
              <a:gd name="T49" fmla="*/ 213 h 413"/>
              <a:gd name="T50" fmla="*/ 375 w 445"/>
              <a:gd name="T51" fmla="*/ 217 h 413"/>
              <a:gd name="T52" fmla="*/ 375 w 445"/>
              <a:gd name="T53" fmla="*/ 230 h 413"/>
              <a:gd name="T54" fmla="*/ 370 w 445"/>
              <a:gd name="T55" fmla="*/ 243 h 413"/>
              <a:gd name="T56" fmla="*/ 360 w 445"/>
              <a:gd name="T57" fmla="*/ 245 h 413"/>
              <a:gd name="T58" fmla="*/ 355 w 445"/>
              <a:gd name="T59" fmla="*/ 258 h 413"/>
              <a:gd name="T60" fmla="*/ 345 w 445"/>
              <a:gd name="T61" fmla="*/ 260 h 413"/>
              <a:gd name="T62" fmla="*/ 347 w 445"/>
              <a:gd name="T63" fmla="*/ 268 h 413"/>
              <a:gd name="T64" fmla="*/ 351 w 445"/>
              <a:gd name="T65" fmla="*/ 281 h 413"/>
              <a:gd name="T66" fmla="*/ 338 w 445"/>
              <a:gd name="T67" fmla="*/ 294 h 413"/>
              <a:gd name="T68" fmla="*/ 338 w 445"/>
              <a:gd name="T69" fmla="*/ 307 h 413"/>
              <a:gd name="T70" fmla="*/ 330 w 445"/>
              <a:gd name="T71" fmla="*/ 311 h 413"/>
              <a:gd name="T72" fmla="*/ 336 w 445"/>
              <a:gd name="T73" fmla="*/ 319 h 413"/>
              <a:gd name="T74" fmla="*/ 328 w 445"/>
              <a:gd name="T75" fmla="*/ 321 h 413"/>
              <a:gd name="T76" fmla="*/ 328 w 445"/>
              <a:gd name="T77" fmla="*/ 330 h 413"/>
              <a:gd name="T78" fmla="*/ 326 w 445"/>
              <a:gd name="T79" fmla="*/ 343 h 413"/>
              <a:gd name="T80" fmla="*/ 330 w 445"/>
              <a:gd name="T81" fmla="*/ 345 h 413"/>
              <a:gd name="T82" fmla="*/ 326 w 445"/>
              <a:gd name="T83" fmla="*/ 353 h 413"/>
              <a:gd name="T84" fmla="*/ 334 w 445"/>
              <a:gd name="T85" fmla="*/ 355 h 413"/>
              <a:gd name="T86" fmla="*/ 334 w 445"/>
              <a:gd name="T87" fmla="*/ 370 h 413"/>
              <a:gd name="T88" fmla="*/ 338 w 445"/>
              <a:gd name="T89" fmla="*/ 383 h 413"/>
              <a:gd name="T90" fmla="*/ 332 w 445"/>
              <a:gd name="T91" fmla="*/ 383 h 413"/>
              <a:gd name="T92" fmla="*/ 332 w 445"/>
              <a:gd name="T93" fmla="*/ 400 h 413"/>
              <a:gd name="T94" fmla="*/ 64 w 445"/>
              <a:gd name="T95" fmla="*/ 413 h 413"/>
              <a:gd name="T96" fmla="*/ 38 w 445"/>
              <a:gd name="T97" fmla="*/ 347 h 413"/>
              <a:gd name="T98" fmla="*/ 23 w 445"/>
              <a:gd name="T99" fmla="*/ 347 h 413"/>
              <a:gd name="T100" fmla="*/ 21 w 445"/>
              <a:gd name="T101" fmla="*/ 343 h 413"/>
              <a:gd name="T102" fmla="*/ 15 w 445"/>
              <a:gd name="T103" fmla="*/ 11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45" h="413">
                <a:moveTo>
                  <a:pt x="0" y="19"/>
                </a:moveTo>
                <a:lnTo>
                  <a:pt x="89" y="17"/>
                </a:lnTo>
                <a:lnTo>
                  <a:pt x="232" y="10"/>
                </a:lnTo>
                <a:lnTo>
                  <a:pt x="394" y="0"/>
                </a:lnTo>
                <a:lnTo>
                  <a:pt x="400" y="4"/>
                </a:lnTo>
                <a:lnTo>
                  <a:pt x="407" y="10"/>
                </a:lnTo>
                <a:lnTo>
                  <a:pt x="409" y="19"/>
                </a:lnTo>
                <a:lnTo>
                  <a:pt x="409" y="25"/>
                </a:lnTo>
                <a:lnTo>
                  <a:pt x="402" y="32"/>
                </a:lnTo>
                <a:lnTo>
                  <a:pt x="394" y="36"/>
                </a:lnTo>
                <a:lnTo>
                  <a:pt x="390" y="45"/>
                </a:lnTo>
                <a:lnTo>
                  <a:pt x="385" y="51"/>
                </a:lnTo>
                <a:lnTo>
                  <a:pt x="390" y="59"/>
                </a:lnTo>
                <a:lnTo>
                  <a:pt x="441" y="53"/>
                </a:lnTo>
                <a:lnTo>
                  <a:pt x="445" y="57"/>
                </a:lnTo>
                <a:lnTo>
                  <a:pt x="445" y="64"/>
                </a:lnTo>
                <a:lnTo>
                  <a:pt x="439" y="68"/>
                </a:lnTo>
                <a:lnTo>
                  <a:pt x="443" y="74"/>
                </a:lnTo>
                <a:lnTo>
                  <a:pt x="434" y="81"/>
                </a:lnTo>
                <a:lnTo>
                  <a:pt x="428" y="85"/>
                </a:lnTo>
                <a:lnTo>
                  <a:pt x="424" y="87"/>
                </a:lnTo>
                <a:lnTo>
                  <a:pt x="424" y="89"/>
                </a:lnTo>
                <a:lnTo>
                  <a:pt x="430" y="96"/>
                </a:lnTo>
                <a:lnTo>
                  <a:pt x="424" y="100"/>
                </a:lnTo>
                <a:lnTo>
                  <a:pt x="422" y="106"/>
                </a:lnTo>
                <a:lnTo>
                  <a:pt x="417" y="108"/>
                </a:lnTo>
                <a:lnTo>
                  <a:pt x="419" y="115"/>
                </a:lnTo>
                <a:lnTo>
                  <a:pt x="417" y="121"/>
                </a:lnTo>
                <a:lnTo>
                  <a:pt x="415" y="117"/>
                </a:lnTo>
                <a:lnTo>
                  <a:pt x="409" y="119"/>
                </a:lnTo>
                <a:lnTo>
                  <a:pt x="407" y="128"/>
                </a:lnTo>
                <a:lnTo>
                  <a:pt x="413" y="125"/>
                </a:lnTo>
                <a:lnTo>
                  <a:pt x="413" y="134"/>
                </a:lnTo>
                <a:lnTo>
                  <a:pt x="417" y="153"/>
                </a:lnTo>
                <a:lnTo>
                  <a:pt x="415" y="155"/>
                </a:lnTo>
                <a:lnTo>
                  <a:pt x="409" y="157"/>
                </a:lnTo>
                <a:lnTo>
                  <a:pt x="404" y="164"/>
                </a:lnTo>
                <a:lnTo>
                  <a:pt x="398" y="168"/>
                </a:lnTo>
                <a:lnTo>
                  <a:pt x="396" y="170"/>
                </a:lnTo>
                <a:lnTo>
                  <a:pt x="400" y="172"/>
                </a:lnTo>
                <a:lnTo>
                  <a:pt x="400" y="181"/>
                </a:lnTo>
                <a:lnTo>
                  <a:pt x="394" y="187"/>
                </a:lnTo>
                <a:lnTo>
                  <a:pt x="387" y="189"/>
                </a:lnTo>
                <a:lnTo>
                  <a:pt x="383" y="185"/>
                </a:lnTo>
                <a:lnTo>
                  <a:pt x="385" y="202"/>
                </a:lnTo>
                <a:lnTo>
                  <a:pt x="379" y="202"/>
                </a:lnTo>
                <a:lnTo>
                  <a:pt x="377" y="194"/>
                </a:lnTo>
                <a:lnTo>
                  <a:pt x="377" y="204"/>
                </a:lnTo>
                <a:lnTo>
                  <a:pt x="385" y="209"/>
                </a:lnTo>
                <a:lnTo>
                  <a:pt x="377" y="213"/>
                </a:lnTo>
                <a:lnTo>
                  <a:pt x="375" y="204"/>
                </a:lnTo>
                <a:lnTo>
                  <a:pt x="375" y="217"/>
                </a:lnTo>
                <a:lnTo>
                  <a:pt x="379" y="219"/>
                </a:lnTo>
                <a:lnTo>
                  <a:pt x="375" y="230"/>
                </a:lnTo>
                <a:lnTo>
                  <a:pt x="377" y="234"/>
                </a:lnTo>
                <a:lnTo>
                  <a:pt x="370" y="243"/>
                </a:lnTo>
                <a:lnTo>
                  <a:pt x="366" y="245"/>
                </a:lnTo>
                <a:lnTo>
                  <a:pt x="360" y="245"/>
                </a:lnTo>
                <a:lnTo>
                  <a:pt x="362" y="251"/>
                </a:lnTo>
                <a:lnTo>
                  <a:pt x="355" y="258"/>
                </a:lnTo>
                <a:lnTo>
                  <a:pt x="353" y="262"/>
                </a:lnTo>
                <a:lnTo>
                  <a:pt x="345" y="260"/>
                </a:lnTo>
                <a:lnTo>
                  <a:pt x="351" y="266"/>
                </a:lnTo>
                <a:lnTo>
                  <a:pt x="347" y="268"/>
                </a:lnTo>
                <a:lnTo>
                  <a:pt x="347" y="275"/>
                </a:lnTo>
                <a:lnTo>
                  <a:pt x="351" y="281"/>
                </a:lnTo>
                <a:lnTo>
                  <a:pt x="332" y="289"/>
                </a:lnTo>
                <a:lnTo>
                  <a:pt x="338" y="294"/>
                </a:lnTo>
                <a:lnTo>
                  <a:pt x="336" y="300"/>
                </a:lnTo>
                <a:lnTo>
                  <a:pt x="338" y="307"/>
                </a:lnTo>
                <a:lnTo>
                  <a:pt x="336" y="311"/>
                </a:lnTo>
                <a:lnTo>
                  <a:pt x="330" y="311"/>
                </a:lnTo>
                <a:lnTo>
                  <a:pt x="330" y="317"/>
                </a:lnTo>
                <a:lnTo>
                  <a:pt x="336" y="319"/>
                </a:lnTo>
                <a:lnTo>
                  <a:pt x="330" y="324"/>
                </a:lnTo>
                <a:lnTo>
                  <a:pt x="328" y="321"/>
                </a:lnTo>
                <a:lnTo>
                  <a:pt x="324" y="324"/>
                </a:lnTo>
                <a:lnTo>
                  <a:pt x="328" y="330"/>
                </a:lnTo>
                <a:lnTo>
                  <a:pt x="321" y="336"/>
                </a:lnTo>
                <a:lnTo>
                  <a:pt x="326" y="343"/>
                </a:lnTo>
                <a:lnTo>
                  <a:pt x="321" y="351"/>
                </a:lnTo>
                <a:lnTo>
                  <a:pt x="330" y="345"/>
                </a:lnTo>
                <a:lnTo>
                  <a:pt x="332" y="349"/>
                </a:lnTo>
                <a:lnTo>
                  <a:pt x="326" y="353"/>
                </a:lnTo>
                <a:lnTo>
                  <a:pt x="332" y="355"/>
                </a:lnTo>
                <a:lnTo>
                  <a:pt x="334" y="355"/>
                </a:lnTo>
                <a:lnTo>
                  <a:pt x="332" y="362"/>
                </a:lnTo>
                <a:lnTo>
                  <a:pt x="334" y="370"/>
                </a:lnTo>
                <a:lnTo>
                  <a:pt x="336" y="370"/>
                </a:lnTo>
                <a:lnTo>
                  <a:pt x="338" y="383"/>
                </a:lnTo>
                <a:lnTo>
                  <a:pt x="338" y="383"/>
                </a:lnTo>
                <a:lnTo>
                  <a:pt x="332" y="383"/>
                </a:lnTo>
                <a:lnTo>
                  <a:pt x="332" y="390"/>
                </a:lnTo>
                <a:lnTo>
                  <a:pt x="332" y="400"/>
                </a:lnTo>
                <a:lnTo>
                  <a:pt x="179" y="409"/>
                </a:lnTo>
                <a:lnTo>
                  <a:pt x="64" y="413"/>
                </a:lnTo>
                <a:lnTo>
                  <a:pt x="62" y="351"/>
                </a:lnTo>
                <a:lnTo>
                  <a:pt x="38" y="347"/>
                </a:lnTo>
                <a:lnTo>
                  <a:pt x="32" y="353"/>
                </a:lnTo>
                <a:lnTo>
                  <a:pt x="23" y="347"/>
                </a:lnTo>
                <a:lnTo>
                  <a:pt x="23" y="345"/>
                </a:lnTo>
                <a:lnTo>
                  <a:pt x="21" y="343"/>
                </a:lnTo>
                <a:lnTo>
                  <a:pt x="19" y="145"/>
                </a:lnTo>
                <a:lnTo>
                  <a:pt x="15" y="115"/>
                </a:lnTo>
                <a:lnTo>
                  <a:pt x="0" y="19"/>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715"/>
          <p:cNvSpPr>
            <a:spLocks/>
          </p:cNvSpPr>
          <p:nvPr/>
        </p:nvSpPr>
        <p:spPr bwMode="auto">
          <a:xfrm>
            <a:off x="6111875" y="3933946"/>
            <a:ext cx="706438" cy="655638"/>
          </a:xfrm>
          <a:custGeom>
            <a:avLst/>
            <a:gdLst>
              <a:gd name="T0" fmla="*/ 89 w 445"/>
              <a:gd name="T1" fmla="*/ 17 h 413"/>
              <a:gd name="T2" fmla="*/ 394 w 445"/>
              <a:gd name="T3" fmla="*/ 0 h 413"/>
              <a:gd name="T4" fmla="*/ 407 w 445"/>
              <a:gd name="T5" fmla="*/ 10 h 413"/>
              <a:gd name="T6" fmla="*/ 409 w 445"/>
              <a:gd name="T7" fmla="*/ 25 h 413"/>
              <a:gd name="T8" fmla="*/ 394 w 445"/>
              <a:gd name="T9" fmla="*/ 36 h 413"/>
              <a:gd name="T10" fmla="*/ 385 w 445"/>
              <a:gd name="T11" fmla="*/ 51 h 413"/>
              <a:gd name="T12" fmla="*/ 441 w 445"/>
              <a:gd name="T13" fmla="*/ 53 h 413"/>
              <a:gd name="T14" fmla="*/ 445 w 445"/>
              <a:gd name="T15" fmla="*/ 64 h 413"/>
              <a:gd name="T16" fmla="*/ 443 w 445"/>
              <a:gd name="T17" fmla="*/ 74 h 413"/>
              <a:gd name="T18" fmla="*/ 428 w 445"/>
              <a:gd name="T19" fmla="*/ 85 h 413"/>
              <a:gd name="T20" fmla="*/ 424 w 445"/>
              <a:gd name="T21" fmla="*/ 89 h 413"/>
              <a:gd name="T22" fmla="*/ 424 w 445"/>
              <a:gd name="T23" fmla="*/ 100 h 413"/>
              <a:gd name="T24" fmla="*/ 417 w 445"/>
              <a:gd name="T25" fmla="*/ 108 h 413"/>
              <a:gd name="T26" fmla="*/ 417 w 445"/>
              <a:gd name="T27" fmla="*/ 121 h 413"/>
              <a:gd name="T28" fmla="*/ 409 w 445"/>
              <a:gd name="T29" fmla="*/ 119 h 413"/>
              <a:gd name="T30" fmla="*/ 413 w 445"/>
              <a:gd name="T31" fmla="*/ 125 h 413"/>
              <a:gd name="T32" fmla="*/ 417 w 445"/>
              <a:gd name="T33" fmla="*/ 153 h 413"/>
              <a:gd name="T34" fmla="*/ 409 w 445"/>
              <a:gd name="T35" fmla="*/ 157 h 413"/>
              <a:gd name="T36" fmla="*/ 398 w 445"/>
              <a:gd name="T37" fmla="*/ 168 h 413"/>
              <a:gd name="T38" fmla="*/ 400 w 445"/>
              <a:gd name="T39" fmla="*/ 172 h 413"/>
              <a:gd name="T40" fmla="*/ 394 w 445"/>
              <a:gd name="T41" fmla="*/ 187 h 413"/>
              <a:gd name="T42" fmla="*/ 383 w 445"/>
              <a:gd name="T43" fmla="*/ 185 h 413"/>
              <a:gd name="T44" fmla="*/ 379 w 445"/>
              <a:gd name="T45" fmla="*/ 202 h 413"/>
              <a:gd name="T46" fmla="*/ 377 w 445"/>
              <a:gd name="T47" fmla="*/ 204 h 413"/>
              <a:gd name="T48" fmla="*/ 377 w 445"/>
              <a:gd name="T49" fmla="*/ 213 h 413"/>
              <a:gd name="T50" fmla="*/ 375 w 445"/>
              <a:gd name="T51" fmla="*/ 217 h 413"/>
              <a:gd name="T52" fmla="*/ 375 w 445"/>
              <a:gd name="T53" fmla="*/ 230 h 413"/>
              <a:gd name="T54" fmla="*/ 370 w 445"/>
              <a:gd name="T55" fmla="*/ 243 h 413"/>
              <a:gd name="T56" fmla="*/ 360 w 445"/>
              <a:gd name="T57" fmla="*/ 245 h 413"/>
              <a:gd name="T58" fmla="*/ 355 w 445"/>
              <a:gd name="T59" fmla="*/ 258 h 413"/>
              <a:gd name="T60" fmla="*/ 345 w 445"/>
              <a:gd name="T61" fmla="*/ 260 h 413"/>
              <a:gd name="T62" fmla="*/ 347 w 445"/>
              <a:gd name="T63" fmla="*/ 268 h 413"/>
              <a:gd name="T64" fmla="*/ 351 w 445"/>
              <a:gd name="T65" fmla="*/ 281 h 413"/>
              <a:gd name="T66" fmla="*/ 338 w 445"/>
              <a:gd name="T67" fmla="*/ 294 h 413"/>
              <a:gd name="T68" fmla="*/ 338 w 445"/>
              <a:gd name="T69" fmla="*/ 307 h 413"/>
              <a:gd name="T70" fmla="*/ 330 w 445"/>
              <a:gd name="T71" fmla="*/ 311 h 413"/>
              <a:gd name="T72" fmla="*/ 336 w 445"/>
              <a:gd name="T73" fmla="*/ 319 h 413"/>
              <a:gd name="T74" fmla="*/ 328 w 445"/>
              <a:gd name="T75" fmla="*/ 321 h 413"/>
              <a:gd name="T76" fmla="*/ 328 w 445"/>
              <a:gd name="T77" fmla="*/ 330 h 413"/>
              <a:gd name="T78" fmla="*/ 326 w 445"/>
              <a:gd name="T79" fmla="*/ 343 h 413"/>
              <a:gd name="T80" fmla="*/ 330 w 445"/>
              <a:gd name="T81" fmla="*/ 345 h 413"/>
              <a:gd name="T82" fmla="*/ 326 w 445"/>
              <a:gd name="T83" fmla="*/ 353 h 413"/>
              <a:gd name="T84" fmla="*/ 334 w 445"/>
              <a:gd name="T85" fmla="*/ 355 h 413"/>
              <a:gd name="T86" fmla="*/ 334 w 445"/>
              <a:gd name="T87" fmla="*/ 370 h 413"/>
              <a:gd name="T88" fmla="*/ 338 w 445"/>
              <a:gd name="T89" fmla="*/ 383 h 413"/>
              <a:gd name="T90" fmla="*/ 332 w 445"/>
              <a:gd name="T91" fmla="*/ 383 h 413"/>
              <a:gd name="T92" fmla="*/ 332 w 445"/>
              <a:gd name="T93" fmla="*/ 400 h 413"/>
              <a:gd name="T94" fmla="*/ 64 w 445"/>
              <a:gd name="T95" fmla="*/ 413 h 413"/>
              <a:gd name="T96" fmla="*/ 38 w 445"/>
              <a:gd name="T97" fmla="*/ 347 h 413"/>
              <a:gd name="T98" fmla="*/ 23 w 445"/>
              <a:gd name="T99" fmla="*/ 347 h 413"/>
              <a:gd name="T100" fmla="*/ 21 w 445"/>
              <a:gd name="T101" fmla="*/ 343 h 413"/>
              <a:gd name="T102" fmla="*/ 15 w 445"/>
              <a:gd name="T103" fmla="*/ 11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45" h="413">
                <a:moveTo>
                  <a:pt x="0" y="19"/>
                </a:moveTo>
                <a:lnTo>
                  <a:pt x="89" y="17"/>
                </a:lnTo>
                <a:lnTo>
                  <a:pt x="232" y="10"/>
                </a:lnTo>
                <a:lnTo>
                  <a:pt x="394" y="0"/>
                </a:lnTo>
                <a:lnTo>
                  <a:pt x="400" y="4"/>
                </a:lnTo>
                <a:lnTo>
                  <a:pt x="407" y="10"/>
                </a:lnTo>
                <a:lnTo>
                  <a:pt x="409" y="19"/>
                </a:lnTo>
                <a:lnTo>
                  <a:pt x="409" y="25"/>
                </a:lnTo>
                <a:lnTo>
                  <a:pt x="402" y="32"/>
                </a:lnTo>
                <a:lnTo>
                  <a:pt x="394" y="36"/>
                </a:lnTo>
                <a:lnTo>
                  <a:pt x="390" y="45"/>
                </a:lnTo>
                <a:lnTo>
                  <a:pt x="385" y="51"/>
                </a:lnTo>
                <a:lnTo>
                  <a:pt x="390" y="59"/>
                </a:lnTo>
                <a:lnTo>
                  <a:pt x="441" y="53"/>
                </a:lnTo>
                <a:lnTo>
                  <a:pt x="445" y="57"/>
                </a:lnTo>
                <a:lnTo>
                  <a:pt x="445" y="64"/>
                </a:lnTo>
                <a:lnTo>
                  <a:pt x="439" y="68"/>
                </a:lnTo>
                <a:lnTo>
                  <a:pt x="443" y="74"/>
                </a:lnTo>
                <a:lnTo>
                  <a:pt x="434" y="81"/>
                </a:lnTo>
                <a:lnTo>
                  <a:pt x="428" y="85"/>
                </a:lnTo>
                <a:lnTo>
                  <a:pt x="424" y="87"/>
                </a:lnTo>
                <a:lnTo>
                  <a:pt x="424" y="89"/>
                </a:lnTo>
                <a:lnTo>
                  <a:pt x="430" y="96"/>
                </a:lnTo>
                <a:lnTo>
                  <a:pt x="424" y="100"/>
                </a:lnTo>
                <a:lnTo>
                  <a:pt x="422" y="106"/>
                </a:lnTo>
                <a:lnTo>
                  <a:pt x="417" y="108"/>
                </a:lnTo>
                <a:lnTo>
                  <a:pt x="419" y="115"/>
                </a:lnTo>
                <a:lnTo>
                  <a:pt x="417" y="121"/>
                </a:lnTo>
                <a:lnTo>
                  <a:pt x="415" y="117"/>
                </a:lnTo>
                <a:lnTo>
                  <a:pt x="409" y="119"/>
                </a:lnTo>
                <a:lnTo>
                  <a:pt x="407" y="128"/>
                </a:lnTo>
                <a:lnTo>
                  <a:pt x="413" y="125"/>
                </a:lnTo>
                <a:lnTo>
                  <a:pt x="413" y="134"/>
                </a:lnTo>
                <a:lnTo>
                  <a:pt x="417" y="153"/>
                </a:lnTo>
                <a:lnTo>
                  <a:pt x="415" y="155"/>
                </a:lnTo>
                <a:lnTo>
                  <a:pt x="409" y="157"/>
                </a:lnTo>
                <a:lnTo>
                  <a:pt x="404" y="164"/>
                </a:lnTo>
                <a:lnTo>
                  <a:pt x="398" y="168"/>
                </a:lnTo>
                <a:lnTo>
                  <a:pt x="396" y="170"/>
                </a:lnTo>
                <a:lnTo>
                  <a:pt x="400" y="172"/>
                </a:lnTo>
                <a:lnTo>
                  <a:pt x="400" y="181"/>
                </a:lnTo>
                <a:lnTo>
                  <a:pt x="394" y="187"/>
                </a:lnTo>
                <a:lnTo>
                  <a:pt x="387" y="189"/>
                </a:lnTo>
                <a:lnTo>
                  <a:pt x="383" y="185"/>
                </a:lnTo>
                <a:lnTo>
                  <a:pt x="385" y="202"/>
                </a:lnTo>
                <a:lnTo>
                  <a:pt x="379" y="202"/>
                </a:lnTo>
                <a:lnTo>
                  <a:pt x="377" y="194"/>
                </a:lnTo>
                <a:lnTo>
                  <a:pt x="377" y="204"/>
                </a:lnTo>
                <a:lnTo>
                  <a:pt x="385" y="209"/>
                </a:lnTo>
                <a:lnTo>
                  <a:pt x="377" y="213"/>
                </a:lnTo>
                <a:lnTo>
                  <a:pt x="375" y="204"/>
                </a:lnTo>
                <a:lnTo>
                  <a:pt x="375" y="217"/>
                </a:lnTo>
                <a:lnTo>
                  <a:pt x="379" y="219"/>
                </a:lnTo>
                <a:lnTo>
                  <a:pt x="375" y="230"/>
                </a:lnTo>
                <a:lnTo>
                  <a:pt x="377" y="234"/>
                </a:lnTo>
                <a:lnTo>
                  <a:pt x="370" y="243"/>
                </a:lnTo>
                <a:lnTo>
                  <a:pt x="366" y="245"/>
                </a:lnTo>
                <a:lnTo>
                  <a:pt x="360" y="245"/>
                </a:lnTo>
                <a:lnTo>
                  <a:pt x="362" y="251"/>
                </a:lnTo>
                <a:lnTo>
                  <a:pt x="355" y="258"/>
                </a:lnTo>
                <a:lnTo>
                  <a:pt x="353" y="262"/>
                </a:lnTo>
                <a:lnTo>
                  <a:pt x="345" y="260"/>
                </a:lnTo>
                <a:lnTo>
                  <a:pt x="351" y="266"/>
                </a:lnTo>
                <a:lnTo>
                  <a:pt x="347" y="268"/>
                </a:lnTo>
                <a:lnTo>
                  <a:pt x="347" y="275"/>
                </a:lnTo>
                <a:lnTo>
                  <a:pt x="351" y="281"/>
                </a:lnTo>
                <a:lnTo>
                  <a:pt x="332" y="289"/>
                </a:lnTo>
                <a:lnTo>
                  <a:pt x="338" y="294"/>
                </a:lnTo>
                <a:lnTo>
                  <a:pt x="336" y="300"/>
                </a:lnTo>
                <a:lnTo>
                  <a:pt x="338" y="307"/>
                </a:lnTo>
                <a:lnTo>
                  <a:pt x="336" y="311"/>
                </a:lnTo>
                <a:lnTo>
                  <a:pt x="330" y="311"/>
                </a:lnTo>
                <a:lnTo>
                  <a:pt x="330" y="317"/>
                </a:lnTo>
                <a:lnTo>
                  <a:pt x="336" y="319"/>
                </a:lnTo>
                <a:lnTo>
                  <a:pt x="330" y="324"/>
                </a:lnTo>
                <a:lnTo>
                  <a:pt x="328" y="321"/>
                </a:lnTo>
                <a:lnTo>
                  <a:pt x="324" y="324"/>
                </a:lnTo>
                <a:lnTo>
                  <a:pt x="328" y="330"/>
                </a:lnTo>
                <a:lnTo>
                  <a:pt x="321" y="336"/>
                </a:lnTo>
                <a:lnTo>
                  <a:pt x="326" y="343"/>
                </a:lnTo>
                <a:lnTo>
                  <a:pt x="321" y="351"/>
                </a:lnTo>
                <a:lnTo>
                  <a:pt x="330" y="345"/>
                </a:lnTo>
                <a:lnTo>
                  <a:pt x="332" y="349"/>
                </a:lnTo>
                <a:lnTo>
                  <a:pt x="326" y="353"/>
                </a:lnTo>
                <a:lnTo>
                  <a:pt x="332" y="355"/>
                </a:lnTo>
                <a:lnTo>
                  <a:pt x="334" y="355"/>
                </a:lnTo>
                <a:lnTo>
                  <a:pt x="332" y="362"/>
                </a:lnTo>
                <a:lnTo>
                  <a:pt x="334" y="370"/>
                </a:lnTo>
                <a:lnTo>
                  <a:pt x="336" y="370"/>
                </a:lnTo>
                <a:lnTo>
                  <a:pt x="338" y="383"/>
                </a:lnTo>
                <a:lnTo>
                  <a:pt x="338" y="383"/>
                </a:lnTo>
                <a:lnTo>
                  <a:pt x="332" y="383"/>
                </a:lnTo>
                <a:lnTo>
                  <a:pt x="332" y="390"/>
                </a:lnTo>
                <a:lnTo>
                  <a:pt x="332" y="400"/>
                </a:lnTo>
                <a:lnTo>
                  <a:pt x="179" y="409"/>
                </a:lnTo>
                <a:lnTo>
                  <a:pt x="64" y="413"/>
                </a:lnTo>
                <a:lnTo>
                  <a:pt x="62" y="351"/>
                </a:lnTo>
                <a:lnTo>
                  <a:pt x="38" y="347"/>
                </a:lnTo>
                <a:lnTo>
                  <a:pt x="32" y="353"/>
                </a:lnTo>
                <a:lnTo>
                  <a:pt x="23" y="347"/>
                </a:lnTo>
                <a:lnTo>
                  <a:pt x="23" y="345"/>
                </a:lnTo>
                <a:lnTo>
                  <a:pt x="21" y="343"/>
                </a:lnTo>
                <a:lnTo>
                  <a:pt x="19" y="145"/>
                </a:lnTo>
                <a:lnTo>
                  <a:pt x="15" y="115"/>
                </a:lnTo>
                <a:lnTo>
                  <a:pt x="0" y="19"/>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716"/>
          <p:cNvSpPr>
            <a:spLocks/>
          </p:cNvSpPr>
          <p:nvPr/>
        </p:nvSpPr>
        <p:spPr bwMode="auto">
          <a:xfrm>
            <a:off x="6513512" y="2830634"/>
            <a:ext cx="565150" cy="1004888"/>
          </a:xfrm>
          <a:custGeom>
            <a:avLst/>
            <a:gdLst>
              <a:gd name="T0" fmla="*/ 11 w 356"/>
              <a:gd name="T1" fmla="*/ 250 h 633"/>
              <a:gd name="T2" fmla="*/ 30 w 356"/>
              <a:gd name="T3" fmla="*/ 228 h 633"/>
              <a:gd name="T4" fmla="*/ 32 w 356"/>
              <a:gd name="T5" fmla="*/ 209 h 633"/>
              <a:gd name="T6" fmla="*/ 28 w 356"/>
              <a:gd name="T7" fmla="*/ 164 h 633"/>
              <a:gd name="T8" fmla="*/ 60 w 356"/>
              <a:gd name="T9" fmla="*/ 137 h 633"/>
              <a:gd name="T10" fmla="*/ 90 w 356"/>
              <a:gd name="T11" fmla="*/ 120 h 633"/>
              <a:gd name="T12" fmla="*/ 102 w 356"/>
              <a:gd name="T13" fmla="*/ 69 h 633"/>
              <a:gd name="T14" fmla="*/ 85 w 356"/>
              <a:gd name="T15" fmla="*/ 52 h 633"/>
              <a:gd name="T16" fmla="*/ 62 w 356"/>
              <a:gd name="T17" fmla="*/ 26 h 633"/>
              <a:gd name="T18" fmla="*/ 190 w 356"/>
              <a:gd name="T19" fmla="*/ 9 h 633"/>
              <a:gd name="T20" fmla="*/ 292 w 356"/>
              <a:gd name="T21" fmla="*/ 7 h 633"/>
              <a:gd name="T22" fmla="*/ 301 w 356"/>
              <a:gd name="T23" fmla="*/ 43 h 633"/>
              <a:gd name="T24" fmla="*/ 313 w 356"/>
              <a:gd name="T25" fmla="*/ 69 h 633"/>
              <a:gd name="T26" fmla="*/ 324 w 356"/>
              <a:gd name="T27" fmla="*/ 90 h 633"/>
              <a:gd name="T28" fmla="*/ 345 w 356"/>
              <a:gd name="T29" fmla="*/ 367 h 633"/>
              <a:gd name="T30" fmla="*/ 347 w 356"/>
              <a:gd name="T31" fmla="*/ 390 h 633"/>
              <a:gd name="T32" fmla="*/ 356 w 356"/>
              <a:gd name="T33" fmla="*/ 420 h 633"/>
              <a:gd name="T34" fmla="*/ 345 w 356"/>
              <a:gd name="T35" fmla="*/ 443 h 633"/>
              <a:gd name="T36" fmla="*/ 330 w 356"/>
              <a:gd name="T37" fmla="*/ 473 h 633"/>
              <a:gd name="T38" fmla="*/ 324 w 356"/>
              <a:gd name="T39" fmla="*/ 488 h 633"/>
              <a:gd name="T40" fmla="*/ 320 w 356"/>
              <a:gd name="T41" fmla="*/ 518 h 633"/>
              <a:gd name="T42" fmla="*/ 320 w 356"/>
              <a:gd name="T43" fmla="*/ 535 h 633"/>
              <a:gd name="T44" fmla="*/ 315 w 356"/>
              <a:gd name="T45" fmla="*/ 556 h 633"/>
              <a:gd name="T46" fmla="*/ 301 w 356"/>
              <a:gd name="T47" fmla="*/ 573 h 633"/>
              <a:gd name="T48" fmla="*/ 286 w 356"/>
              <a:gd name="T49" fmla="*/ 588 h 633"/>
              <a:gd name="T50" fmla="*/ 294 w 356"/>
              <a:gd name="T51" fmla="*/ 610 h 633"/>
              <a:gd name="T52" fmla="*/ 275 w 356"/>
              <a:gd name="T53" fmla="*/ 614 h 633"/>
              <a:gd name="T54" fmla="*/ 247 w 356"/>
              <a:gd name="T55" fmla="*/ 605 h 633"/>
              <a:gd name="T56" fmla="*/ 228 w 356"/>
              <a:gd name="T57" fmla="*/ 629 h 633"/>
              <a:gd name="T58" fmla="*/ 215 w 356"/>
              <a:gd name="T59" fmla="*/ 631 h 633"/>
              <a:gd name="T60" fmla="*/ 200 w 356"/>
              <a:gd name="T61" fmla="*/ 595 h 633"/>
              <a:gd name="T62" fmla="*/ 192 w 356"/>
              <a:gd name="T63" fmla="*/ 556 h 633"/>
              <a:gd name="T64" fmla="*/ 173 w 356"/>
              <a:gd name="T65" fmla="*/ 541 h 633"/>
              <a:gd name="T66" fmla="*/ 151 w 356"/>
              <a:gd name="T67" fmla="*/ 529 h 633"/>
              <a:gd name="T68" fmla="*/ 113 w 356"/>
              <a:gd name="T69" fmla="*/ 499 h 633"/>
              <a:gd name="T70" fmla="*/ 117 w 356"/>
              <a:gd name="T71" fmla="*/ 478 h 633"/>
              <a:gd name="T72" fmla="*/ 126 w 356"/>
              <a:gd name="T73" fmla="*/ 441 h 633"/>
              <a:gd name="T74" fmla="*/ 115 w 356"/>
              <a:gd name="T75" fmla="*/ 422 h 633"/>
              <a:gd name="T76" fmla="*/ 98 w 356"/>
              <a:gd name="T77" fmla="*/ 418 h 633"/>
              <a:gd name="T78" fmla="*/ 81 w 356"/>
              <a:gd name="T79" fmla="*/ 420 h 633"/>
              <a:gd name="T80" fmla="*/ 62 w 356"/>
              <a:gd name="T81" fmla="*/ 375 h 633"/>
              <a:gd name="T82" fmla="*/ 34 w 356"/>
              <a:gd name="T83" fmla="*/ 354 h 633"/>
              <a:gd name="T84" fmla="*/ 15 w 356"/>
              <a:gd name="T85" fmla="*/ 331 h 633"/>
              <a:gd name="T86" fmla="*/ 5 w 356"/>
              <a:gd name="T87" fmla="*/ 305 h 633"/>
              <a:gd name="T88" fmla="*/ 2 w 356"/>
              <a:gd name="T89" fmla="*/ 271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6" h="633">
                <a:moveTo>
                  <a:pt x="7" y="262"/>
                </a:moveTo>
                <a:lnTo>
                  <a:pt x="11" y="258"/>
                </a:lnTo>
                <a:lnTo>
                  <a:pt x="11" y="250"/>
                </a:lnTo>
                <a:lnTo>
                  <a:pt x="7" y="243"/>
                </a:lnTo>
                <a:lnTo>
                  <a:pt x="13" y="237"/>
                </a:lnTo>
                <a:lnTo>
                  <a:pt x="30" y="228"/>
                </a:lnTo>
                <a:lnTo>
                  <a:pt x="32" y="220"/>
                </a:lnTo>
                <a:lnTo>
                  <a:pt x="32" y="213"/>
                </a:lnTo>
                <a:lnTo>
                  <a:pt x="32" y="209"/>
                </a:lnTo>
                <a:lnTo>
                  <a:pt x="43" y="194"/>
                </a:lnTo>
                <a:lnTo>
                  <a:pt x="43" y="179"/>
                </a:lnTo>
                <a:lnTo>
                  <a:pt x="28" y="164"/>
                </a:lnTo>
                <a:lnTo>
                  <a:pt x="30" y="152"/>
                </a:lnTo>
                <a:lnTo>
                  <a:pt x="34" y="143"/>
                </a:lnTo>
                <a:lnTo>
                  <a:pt x="60" y="137"/>
                </a:lnTo>
                <a:lnTo>
                  <a:pt x="68" y="133"/>
                </a:lnTo>
                <a:lnTo>
                  <a:pt x="81" y="126"/>
                </a:lnTo>
                <a:lnTo>
                  <a:pt x="90" y="120"/>
                </a:lnTo>
                <a:lnTo>
                  <a:pt x="90" y="105"/>
                </a:lnTo>
                <a:lnTo>
                  <a:pt x="100" y="92"/>
                </a:lnTo>
                <a:lnTo>
                  <a:pt x="102" y="69"/>
                </a:lnTo>
                <a:lnTo>
                  <a:pt x="100" y="62"/>
                </a:lnTo>
                <a:lnTo>
                  <a:pt x="94" y="56"/>
                </a:lnTo>
                <a:lnTo>
                  <a:pt x="85" y="52"/>
                </a:lnTo>
                <a:lnTo>
                  <a:pt x="79" y="45"/>
                </a:lnTo>
                <a:lnTo>
                  <a:pt x="77" y="37"/>
                </a:lnTo>
                <a:lnTo>
                  <a:pt x="62" y="26"/>
                </a:lnTo>
                <a:lnTo>
                  <a:pt x="58" y="20"/>
                </a:lnTo>
                <a:lnTo>
                  <a:pt x="58" y="18"/>
                </a:lnTo>
                <a:lnTo>
                  <a:pt x="190" y="9"/>
                </a:lnTo>
                <a:lnTo>
                  <a:pt x="288" y="0"/>
                </a:lnTo>
                <a:lnTo>
                  <a:pt x="292" y="0"/>
                </a:lnTo>
                <a:lnTo>
                  <a:pt x="292" y="7"/>
                </a:lnTo>
                <a:lnTo>
                  <a:pt x="292" y="22"/>
                </a:lnTo>
                <a:lnTo>
                  <a:pt x="292" y="30"/>
                </a:lnTo>
                <a:lnTo>
                  <a:pt x="301" y="43"/>
                </a:lnTo>
                <a:lnTo>
                  <a:pt x="307" y="49"/>
                </a:lnTo>
                <a:lnTo>
                  <a:pt x="309" y="60"/>
                </a:lnTo>
                <a:lnTo>
                  <a:pt x="313" y="69"/>
                </a:lnTo>
                <a:lnTo>
                  <a:pt x="315" y="75"/>
                </a:lnTo>
                <a:lnTo>
                  <a:pt x="324" y="86"/>
                </a:lnTo>
                <a:lnTo>
                  <a:pt x="324" y="90"/>
                </a:lnTo>
                <a:lnTo>
                  <a:pt x="347" y="352"/>
                </a:lnTo>
                <a:lnTo>
                  <a:pt x="341" y="360"/>
                </a:lnTo>
                <a:lnTo>
                  <a:pt x="345" y="367"/>
                </a:lnTo>
                <a:lnTo>
                  <a:pt x="341" y="375"/>
                </a:lnTo>
                <a:lnTo>
                  <a:pt x="341" y="382"/>
                </a:lnTo>
                <a:lnTo>
                  <a:pt x="347" y="390"/>
                </a:lnTo>
                <a:lnTo>
                  <a:pt x="354" y="399"/>
                </a:lnTo>
                <a:lnTo>
                  <a:pt x="352" y="405"/>
                </a:lnTo>
                <a:lnTo>
                  <a:pt x="356" y="420"/>
                </a:lnTo>
                <a:lnTo>
                  <a:pt x="356" y="429"/>
                </a:lnTo>
                <a:lnTo>
                  <a:pt x="354" y="429"/>
                </a:lnTo>
                <a:lnTo>
                  <a:pt x="345" y="443"/>
                </a:lnTo>
                <a:lnTo>
                  <a:pt x="345" y="452"/>
                </a:lnTo>
                <a:lnTo>
                  <a:pt x="337" y="467"/>
                </a:lnTo>
                <a:lnTo>
                  <a:pt x="330" y="473"/>
                </a:lnTo>
                <a:lnTo>
                  <a:pt x="324" y="480"/>
                </a:lnTo>
                <a:lnTo>
                  <a:pt x="322" y="486"/>
                </a:lnTo>
                <a:lnTo>
                  <a:pt x="324" y="488"/>
                </a:lnTo>
                <a:lnTo>
                  <a:pt x="322" y="503"/>
                </a:lnTo>
                <a:lnTo>
                  <a:pt x="320" y="503"/>
                </a:lnTo>
                <a:lnTo>
                  <a:pt x="320" y="518"/>
                </a:lnTo>
                <a:lnTo>
                  <a:pt x="315" y="524"/>
                </a:lnTo>
                <a:lnTo>
                  <a:pt x="320" y="533"/>
                </a:lnTo>
                <a:lnTo>
                  <a:pt x="320" y="535"/>
                </a:lnTo>
                <a:lnTo>
                  <a:pt x="318" y="541"/>
                </a:lnTo>
                <a:lnTo>
                  <a:pt x="313" y="548"/>
                </a:lnTo>
                <a:lnTo>
                  <a:pt x="315" y="556"/>
                </a:lnTo>
                <a:lnTo>
                  <a:pt x="320" y="565"/>
                </a:lnTo>
                <a:lnTo>
                  <a:pt x="315" y="571"/>
                </a:lnTo>
                <a:lnTo>
                  <a:pt x="301" y="573"/>
                </a:lnTo>
                <a:lnTo>
                  <a:pt x="294" y="580"/>
                </a:lnTo>
                <a:lnTo>
                  <a:pt x="288" y="582"/>
                </a:lnTo>
                <a:lnTo>
                  <a:pt x="286" y="588"/>
                </a:lnTo>
                <a:lnTo>
                  <a:pt x="286" y="597"/>
                </a:lnTo>
                <a:lnTo>
                  <a:pt x="292" y="603"/>
                </a:lnTo>
                <a:lnTo>
                  <a:pt x="294" y="610"/>
                </a:lnTo>
                <a:lnTo>
                  <a:pt x="288" y="620"/>
                </a:lnTo>
                <a:lnTo>
                  <a:pt x="281" y="618"/>
                </a:lnTo>
                <a:lnTo>
                  <a:pt x="275" y="614"/>
                </a:lnTo>
                <a:lnTo>
                  <a:pt x="260" y="610"/>
                </a:lnTo>
                <a:lnTo>
                  <a:pt x="254" y="605"/>
                </a:lnTo>
                <a:lnTo>
                  <a:pt x="247" y="605"/>
                </a:lnTo>
                <a:lnTo>
                  <a:pt x="239" y="607"/>
                </a:lnTo>
                <a:lnTo>
                  <a:pt x="228" y="622"/>
                </a:lnTo>
                <a:lnTo>
                  <a:pt x="228" y="629"/>
                </a:lnTo>
                <a:lnTo>
                  <a:pt x="232" y="633"/>
                </a:lnTo>
                <a:lnTo>
                  <a:pt x="224" y="629"/>
                </a:lnTo>
                <a:lnTo>
                  <a:pt x="215" y="631"/>
                </a:lnTo>
                <a:lnTo>
                  <a:pt x="205" y="616"/>
                </a:lnTo>
                <a:lnTo>
                  <a:pt x="196" y="601"/>
                </a:lnTo>
                <a:lnTo>
                  <a:pt x="200" y="595"/>
                </a:lnTo>
                <a:lnTo>
                  <a:pt x="203" y="586"/>
                </a:lnTo>
                <a:lnTo>
                  <a:pt x="194" y="573"/>
                </a:lnTo>
                <a:lnTo>
                  <a:pt x="192" y="556"/>
                </a:lnTo>
                <a:lnTo>
                  <a:pt x="186" y="554"/>
                </a:lnTo>
                <a:lnTo>
                  <a:pt x="177" y="550"/>
                </a:lnTo>
                <a:lnTo>
                  <a:pt x="173" y="541"/>
                </a:lnTo>
                <a:lnTo>
                  <a:pt x="162" y="535"/>
                </a:lnTo>
                <a:lnTo>
                  <a:pt x="154" y="537"/>
                </a:lnTo>
                <a:lnTo>
                  <a:pt x="151" y="529"/>
                </a:lnTo>
                <a:lnTo>
                  <a:pt x="147" y="529"/>
                </a:lnTo>
                <a:lnTo>
                  <a:pt x="126" y="514"/>
                </a:lnTo>
                <a:lnTo>
                  <a:pt x="113" y="499"/>
                </a:lnTo>
                <a:lnTo>
                  <a:pt x="111" y="492"/>
                </a:lnTo>
                <a:lnTo>
                  <a:pt x="113" y="484"/>
                </a:lnTo>
                <a:lnTo>
                  <a:pt x="117" y="478"/>
                </a:lnTo>
                <a:lnTo>
                  <a:pt x="120" y="465"/>
                </a:lnTo>
                <a:lnTo>
                  <a:pt x="126" y="454"/>
                </a:lnTo>
                <a:lnTo>
                  <a:pt x="126" y="441"/>
                </a:lnTo>
                <a:lnTo>
                  <a:pt x="130" y="433"/>
                </a:lnTo>
                <a:lnTo>
                  <a:pt x="130" y="431"/>
                </a:lnTo>
                <a:lnTo>
                  <a:pt x="115" y="422"/>
                </a:lnTo>
                <a:lnTo>
                  <a:pt x="109" y="420"/>
                </a:lnTo>
                <a:lnTo>
                  <a:pt x="102" y="418"/>
                </a:lnTo>
                <a:lnTo>
                  <a:pt x="98" y="418"/>
                </a:lnTo>
                <a:lnTo>
                  <a:pt x="94" y="424"/>
                </a:lnTo>
                <a:lnTo>
                  <a:pt x="85" y="426"/>
                </a:lnTo>
                <a:lnTo>
                  <a:pt x="81" y="420"/>
                </a:lnTo>
                <a:lnTo>
                  <a:pt x="73" y="388"/>
                </a:lnTo>
                <a:lnTo>
                  <a:pt x="68" y="382"/>
                </a:lnTo>
                <a:lnTo>
                  <a:pt x="62" y="375"/>
                </a:lnTo>
                <a:lnTo>
                  <a:pt x="45" y="365"/>
                </a:lnTo>
                <a:lnTo>
                  <a:pt x="41" y="358"/>
                </a:lnTo>
                <a:lnTo>
                  <a:pt x="34" y="354"/>
                </a:lnTo>
                <a:lnTo>
                  <a:pt x="26" y="346"/>
                </a:lnTo>
                <a:lnTo>
                  <a:pt x="17" y="339"/>
                </a:lnTo>
                <a:lnTo>
                  <a:pt x="15" y="331"/>
                </a:lnTo>
                <a:lnTo>
                  <a:pt x="11" y="324"/>
                </a:lnTo>
                <a:lnTo>
                  <a:pt x="7" y="309"/>
                </a:lnTo>
                <a:lnTo>
                  <a:pt x="5" y="305"/>
                </a:lnTo>
                <a:lnTo>
                  <a:pt x="0" y="292"/>
                </a:lnTo>
                <a:lnTo>
                  <a:pt x="0" y="277"/>
                </a:lnTo>
                <a:lnTo>
                  <a:pt x="2" y="271"/>
                </a:lnTo>
                <a:lnTo>
                  <a:pt x="7" y="262"/>
                </a:lnTo>
                <a:close/>
              </a:path>
            </a:pathLst>
          </a:custGeom>
          <a:solidFill>
            <a:srgbClr val="0061A6"/>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717"/>
          <p:cNvSpPr>
            <a:spLocks/>
          </p:cNvSpPr>
          <p:nvPr/>
        </p:nvSpPr>
        <p:spPr bwMode="auto">
          <a:xfrm>
            <a:off x="6513512" y="2830634"/>
            <a:ext cx="565150" cy="1004888"/>
          </a:xfrm>
          <a:custGeom>
            <a:avLst/>
            <a:gdLst>
              <a:gd name="T0" fmla="*/ 11 w 356"/>
              <a:gd name="T1" fmla="*/ 250 h 633"/>
              <a:gd name="T2" fmla="*/ 30 w 356"/>
              <a:gd name="T3" fmla="*/ 228 h 633"/>
              <a:gd name="T4" fmla="*/ 32 w 356"/>
              <a:gd name="T5" fmla="*/ 209 h 633"/>
              <a:gd name="T6" fmla="*/ 28 w 356"/>
              <a:gd name="T7" fmla="*/ 164 h 633"/>
              <a:gd name="T8" fmla="*/ 60 w 356"/>
              <a:gd name="T9" fmla="*/ 137 h 633"/>
              <a:gd name="T10" fmla="*/ 90 w 356"/>
              <a:gd name="T11" fmla="*/ 120 h 633"/>
              <a:gd name="T12" fmla="*/ 102 w 356"/>
              <a:gd name="T13" fmla="*/ 69 h 633"/>
              <a:gd name="T14" fmla="*/ 85 w 356"/>
              <a:gd name="T15" fmla="*/ 52 h 633"/>
              <a:gd name="T16" fmla="*/ 62 w 356"/>
              <a:gd name="T17" fmla="*/ 26 h 633"/>
              <a:gd name="T18" fmla="*/ 190 w 356"/>
              <a:gd name="T19" fmla="*/ 9 h 633"/>
              <a:gd name="T20" fmla="*/ 292 w 356"/>
              <a:gd name="T21" fmla="*/ 7 h 633"/>
              <a:gd name="T22" fmla="*/ 301 w 356"/>
              <a:gd name="T23" fmla="*/ 43 h 633"/>
              <a:gd name="T24" fmla="*/ 313 w 356"/>
              <a:gd name="T25" fmla="*/ 69 h 633"/>
              <a:gd name="T26" fmla="*/ 324 w 356"/>
              <a:gd name="T27" fmla="*/ 90 h 633"/>
              <a:gd name="T28" fmla="*/ 345 w 356"/>
              <a:gd name="T29" fmla="*/ 367 h 633"/>
              <a:gd name="T30" fmla="*/ 347 w 356"/>
              <a:gd name="T31" fmla="*/ 390 h 633"/>
              <a:gd name="T32" fmla="*/ 356 w 356"/>
              <a:gd name="T33" fmla="*/ 420 h 633"/>
              <a:gd name="T34" fmla="*/ 345 w 356"/>
              <a:gd name="T35" fmla="*/ 443 h 633"/>
              <a:gd name="T36" fmla="*/ 330 w 356"/>
              <a:gd name="T37" fmla="*/ 473 h 633"/>
              <a:gd name="T38" fmla="*/ 324 w 356"/>
              <a:gd name="T39" fmla="*/ 488 h 633"/>
              <a:gd name="T40" fmla="*/ 320 w 356"/>
              <a:gd name="T41" fmla="*/ 518 h 633"/>
              <a:gd name="T42" fmla="*/ 320 w 356"/>
              <a:gd name="T43" fmla="*/ 535 h 633"/>
              <a:gd name="T44" fmla="*/ 315 w 356"/>
              <a:gd name="T45" fmla="*/ 556 h 633"/>
              <a:gd name="T46" fmla="*/ 301 w 356"/>
              <a:gd name="T47" fmla="*/ 573 h 633"/>
              <a:gd name="T48" fmla="*/ 286 w 356"/>
              <a:gd name="T49" fmla="*/ 588 h 633"/>
              <a:gd name="T50" fmla="*/ 294 w 356"/>
              <a:gd name="T51" fmla="*/ 610 h 633"/>
              <a:gd name="T52" fmla="*/ 275 w 356"/>
              <a:gd name="T53" fmla="*/ 614 h 633"/>
              <a:gd name="T54" fmla="*/ 247 w 356"/>
              <a:gd name="T55" fmla="*/ 605 h 633"/>
              <a:gd name="T56" fmla="*/ 228 w 356"/>
              <a:gd name="T57" fmla="*/ 629 h 633"/>
              <a:gd name="T58" fmla="*/ 215 w 356"/>
              <a:gd name="T59" fmla="*/ 631 h 633"/>
              <a:gd name="T60" fmla="*/ 200 w 356"/>
              <a:gd name="T61" fmla="*/ 595 h 633"/>
              <a:gd name="T62" fmla="*/ 192 w 356"/>
              <a:gd name="T63" fmla="*/ 556 h 633"/>
              <a:gd name="T64" fmla="*/ 173 w 356"/>
              <a:gd name="T65" fmla="*/ 541 h 633"/>
              <a:gd name="T66" fmla="*/ 151 w 356"/>
              <a:gd name="T67" fmla="*/ 529 h 633"/>
              <a:gd name="T68" fmla="*/ 113 w 356"/>
              <a:gd name="T69" fmla="*/ 499 h 633"/>
              <a:gd name="T70" fmla="*/ 117 w 356"/>
              <a:gd name="T71" fmla="*/ 478 h 633"/>
              <a:gd name="T72" fmla="*/ 126 w 356"/>
              <a:gd name="T73" fmla="*/ 441 h 633"/>
              <a:gd name="T74" fmla="*/ 115 w 356"/>
              <a:gd name="T75" fmla="*/ 422 h 633"/>
              <a:gd name="T76" fmla="*/ 98 w 356"/>
              <a:gd name="T77" fmla="*/ 418 h 633"/>
              <a:gd name="T78" fmla="*/ 81 w 356"/>
              <a:gd name="T79" fmla="*/ 420 h 633"/>
              <a:gd name="T80" fmla="*/ 62 w 356"/>
              <a:gd name="T81" fmla="*/ 375 h 633"/>
              <a:gd name="T82" fmla="*/ 34 w 356"/>
              <a:gd name="T83" fmla="*/ 354 h 633"/>
              <a:gd name="T84" fmla="*/ 15 w 356"/>
              <a:gd name="T85" fmla="*/ 331 h 633"/>
              <a:gd name="T86" fmla="*/ 5 w 356"/>
              <a:gd name="T87" fmla="*/ 305 h 633"/>
              <a:gd name="T88" fmla="*/ 2 w 356"/>
              <a:gd name="T89" fmla="*/ 271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6" h="633">
                <a:moveTo>
                  <a:pt x="7" y="262"/>
                </a:moveTo>
                <a:lnTo>
                  <a:pt x="11" y="258"/>
                </a:lnTo>
                <a:lnTo>
                  <a:pt x="11" y="250"/>
                </a:lnTo>
                <a:lnTo>
                  <a:pt x="7" y="243"/>
                </a:lnTo>
                <a:lnTo>
                  <a:pt x="13" y="237"/>
                </a:lnTo>
                <a:lnTo>
                  <a:pt x="30" y="228"/>
                </a:lnTo>
                <a:lnTo>
                  <a:pt x="32" y="220"/>
                </a:lnTo>
                <a:lnTo>
                  <a:pt x="32" y="213"/>
                </a:lnTo>
                <a:lnTo>
                  <a:pt x="32" y="209"/>
                </a:lnTo>
                <a:lnTo>
                  <a:pt x="43" y="194"/>
                </a:lnTo>
                <a:lnTo>
                  <a:pt x="43" y="179"/>
                </a:lnTo>
                <a:lnTo>
                  <a:pt x="28" y="164"/>
                </a:lnTo>
                <a:lnTo>
                  <a:pt x="30" y="152"/>
                </a:lnTo>
                <a:lnTo>
                  <a:pt x="34" y="143"/>
                </a:lnTo>
                <a:lnTo>
                  <a:pt x="60" y="137"/>
                </a:lnTo>
                <a:lnTo>
                  <a:pt x="68" y="133"/>
                </a:lnTo>
                <a:lnTo>
                  <a:pt x="81" y="126"/>
                </a:lnTo>
                <a:lnTo>
                  <a:pt x="90" y="120"/>
                </a:lnTo>
                <a:lnTo>
                  <a:pt x="90" y="105"/>
                </a:lnTo>
                <a:lnTo>
                  <a:pt x="100" y="92"/>
                </a:lnTo>
                <a:lnTo>
                  <a:pt x="102" y="69"/>
                </a:lnTo>
                <a:lnTo>
                  <a:pt x="100" y="62"/>
                </a:lnTo>
                <a:lnTo>
                  <a:pt x="94" y="56"/>
                </a:lnTo>
                <a:lnTo>
                  <a:pt x="85" y="52"/>
                </a:lnTo>
                <a:lnTo>
                  <a:pt x="79" y="45"/>
                </a:lnTo>
                <a:lnTo>
                  <a:pt x="77" y="37"/>
                </a:lnTo>
                <a:lnTo>
                  <a:pt x="62" y="26"/>
                </a:lnTo>
                <a:lnTo>
                  <a:pt x="58" y="20"/>
                </a:lnTo>
                <a:lnTo>
                  <a:pt x="58" y="18"/>
                </a:lnTo>
                <a:lnTo>
                  <a:pt x="190" y="9"/>
                </a:lnTo>
                <a:lnTo>
                  <a:pt x="288" y="0"/>
                </a:lnTo>
                <a:lnTo>
                  <a:pt x="292" y="0"/>
                </a:lnTo>
                <a:lnTo>
                  <a:pt x="292" y="7"/>
                </a:lnTo>
                <a:lnTo>
                  <a:pt x="292" y="22"/>
                </a:lnTo>
                <a:lnTo>
                  <a:pt x="292" y="30"/>
                </a:lnTo>
                <a:lnTo>
                  <a:pt x="301" y="43"/>
                </a:lnTo>
                <a:lnTo>
                  <a:pt x="307" y="49"/>
                </a:lnTo>
                <a:lnTo>
                  <a:pt x="309" y="60"/>
                </a:lnTo>
                <a:lnTo>
                  <a:pt x="313" y="69"/>
                </a:lnTo>
                <a:lnTo>
                  <a:pt x="315" y="75"/>
                </a:lnTo>
                <a:lnTo>
                  <a:pt x="324" y="86"/>
                </a:lnTo>
                <a:lnTo>
                  <a:pt x="324" y="90"/>
                </a:lnTo>
                <a:lnTo>
                  <a:pt x="347" y="352"/>
                </a:lnTo>
                <a:lnTo>
                  <a:pt x="341" y="360"/>
                </a:lnTo>
                <a:lnTo>
                  <a:pt x="345" y="367"/>
                </a:lnTo>
                <a:lnTo>
                  <a:pt x="341" y="375"/>
                </a:lnTo>
                <a:lnTo>
                  <a:pt x="341" y="382"/>
                </a:lnTo>
                <a:lnTo>
                  <a:pt x="347" y="390"/>
                </a:lnTo>
                <a:lnTo>
                  <a:pt x="354" y="399"/>
                </a:lnTo>
                <a:lnTo>
                  <a:pt x="352" y="405"/>
                </a:lnTo>
                <a:lnTo>
                  <a:pt x="356" y="420"/>
                </a:lnTo>
                <a:lnTo>
                  <a:pt x="356" y="429"/>
                </a:lnTo>
                <a:lnTo>
                  <a:pt x="354" y="429"/>
                </a:lnTo>
                <a:lnTo>
                  <a:pt x="345" y="443"/>
                </a:lnTo>
                <a:lnTo>
                  <a:pt x="345" y="452"/>
                </a:lnTo>
                <a:lnTo>
                  <a:pt x="337" y="467"/>
                </a:lnTo>
                <a:lnTo>
                  <a:pt x="330" y="473"/>
                </a:lnTo>
                <a:lnTo>
                  <a:pt x="324" y="480"/>
                </a:lnTo>
                <a:lnTo>
                  <a:pt x="322" y="486"/>
                </a:lnTo>
                <a:lnTo>
                  <a:pt x="324" y="488"/>
                </a:lnTo>
                <a:lnTo>
                  <a:pt x="322" y="503"/>
                </a:lnTo>
                <a:lnTo>
                  <a:pt x="320" y="503"/>
                </a:lnTo>
                <a:lnTo>
                  <a:pt x="320" y="518"/>
                </a:lnTo>
                <a:lnTo>
                  <a:pt x="315" y="524"/>
                </a:lnTo>
                <a:lnTo>
                  <a:pt x="320" y="533"/>
                </a:lnTo>
                <a:lnTo>
                  <a:pt x="320" y="535"/>
                </a:lnTo>
                <a:lnTo>
                  <a:pt x="318" y="541"/>
                </a:lnTo>
                <a:lnTo>
                  <a:pt x="313" y="548"/>
                </a:lnTo>
                <a:lnTo>
                  <a:pt x="315" y="556"/>
                </a:lnTo>
                <a:lnTo>
                  <a:pt x="320" y="565"/>
                </a:lnTo>
                <a:lnTo>
                  <a:pt x="315" y="571"/>
                </a:lnTo>
                <a:lnTo>
                  <a:pt x="301" y="573"/>
                </a:lnTo>
                <a:lnTo>
                  <a:pt x="294" y="580"/>
                </a:lnTo>
                <a:lnTo>
                  <a:pt x="288" y="582"/>
                </a:lnTo>
                <a:lnTo>
                  <a:pt x="286" y="588"/>
                </a:lnTo>
                <a:lnTo>
                  <a:pt x="286" y="597"/>
                </a:lnTo>
                <a:lnTo>
                  <a:pt x="292" y="603"/>
                </a:lnTo>
                <a:lnTo>
                  <a:pt x="294" y="610"/>
                </a:lnTo>
                <a:lnTo>
                  <a:pt x="288" y="620"/>
                </a:lnTo>
                <a:lnTo>
                  <a:pt x="281" y="618"/>
                </a:lnTo>
                <a:lnTo>
                  <a:pt x="275" y="614"/>
                </a:lnTo>
                <a:lnTo>
                  <a:pt x="260" y="610"/>
                </a:lnTo>
                <a:lnTo>
                  <a:pt x="254" y="605"/>
                </a:lnTo>
                <a:lnTo>
                  <a:pt x="247" y="605"/>
                </a:lnTo>
                <a:lnTo>
                  <a:pt x="239" y="607"/>
                </a:lnTo>
                <a:lnTo>
                  <a:pt x="228" y="622"/>
                </a:lnTo>
                <a:lnTo>
                  <a:pt x="228" y="629"/>
                </a:lnTo>
                <a:lnTo>
                  <a:pt x="232" y="633"/>
                </a:lnTo>
                <a:lnTo>
                  <a:pt x="224" y="629"/>
                </a:lnTo>
                <a:lnTo>
                  <a:pt x="215" y="631"/>
                </a:lnTo>
                <a:lnTo>
                  <a:pt x="205" y="616"/>
                </a:lnTo>
                <a:lnTo>
                  <a:pt x="196" y="601"/>
                </a:lnTo>
                <a:lnTo>
                  <a:pt x="200" y="595"/>
                </a:lnTo>
                <a:lnTo>
                  <a:pt x="203" y="586"/>
                </a:lnTo>
                <a:lnTo>
                  <a:pt x="194" y="573"/>
                </a:lnTo>
                <a:lnTo>
                  <a:pt x="192" y="556"/>
                </a:lnTo>
                <a:lnTo>
                  <a:pt x="186" y="554"/>
                </a:lnTo>
                <a:lnTo>
                  <a:pt x="177" y="550"/>
                </a:lnTo>
                <a:lnTo>
                  <a:pt x="173" y="541"/>
                </a:lnTo>
                <a:lnTo>
                  <a:pt x="162" y="535"/>
                </a:lnTo>
                <a:lnTo>
                  <a:pt x="154" y="537"/>
                </a:lnTo>
                <a:lnTo>
                  <a:pt x="151" y="529"/>
                </a:lnTo>
                <a:lnTo>
                  <a:pt x="147" y="529"/>
                </a:lnTo>
                <a:lnTo>
                  <a:pt x="126" y="514"/>
                </a:lnTo>
                <a:lnTo>
                  <a:pt x="113" y="499"/>
                </a:lnTo>
                <a:lnTo>
                  <a:pt x="111" y="492"/>
                </a:lnTo>
                <a:lnTo>
                  <a:pt x="113" y="484"/>
                </a:lnTo>
                <a:lnTo>
                  <a:pt x="117" y="478"/>
                </a:lnTo>
                <a:lnTo>
                  <a:pt x="120" y="465"/>
                </a:lnTo>
                <a:lnTo>
                  <a:pt x="126" y="454"/>
                </a:lnTo>
                <a:lnTo>
                  <a:pt x="126" y="441"/>
                </a:lnTo>
                <a:lnTo>
                  <a:pt x="130" y="433"/>
                </a:lnTo>
                <a:lnTo>
                  <a:pt x="130" y="431"/>
                </a:lnTo>
                <a:lnTo>
                  <a:pt x="115" y="422"/>
                </a:lnTo>
                <a:lnTo>
                  <a:pt x="109" y="420"/>
                </a:lnTo>
                <a:lnTo>
                  <a:pt x="102" y="418"/>
                </a:lnTo>
                <a:lnTo>
                  <a:pt x="98" y="418"/>
                </a:lnTo>
                <a:lnTo>
                  <a:pt x="94" y="424"/>
                </a:lnTo>
                <a:lnTo>
                  <a:pt x="85" y="426"/>
                </a:lnTo>
                <a:lnTo>
                  <a:pt x="81" y="420"/>
                </a:lnTo>
                <a:lnTo>
                  <a:pt x="73" y="388"/>
                </a:lnTo>
                <a:lnTo>
                  <a:pt x="68" y="382"/>
                </a:lnTo>
                <a:lnTo>
                  <a:pt x="62" y="375"/>
                </a:lnTo>
                <a:lnTo>
                  <a:pt x="45" y="365"/>
                </a:lnTo>
                <a:lnTo>
                  <a:pt x="41" y="358"/>
                </a:lnTo>
                <a:lnTo>
                  <a:pt x="34" y="354"/>
                </a:lnTo>
                <a:lnTo>
                  <a:pt x="26" y="346"/>
                </a:lnTo>
                <a:lnTo>
                  <a:pt x="17" y="339"/>
                </a:lnTo>
                <a:lnTo>
                  <a:pt x="15" y="331"/>
                </a:lnTo>
                <a:lnTo>
                  <a:pt x="11" y="324"/>
                </a:lnTo>
                <a:lnTo>
                  <a:pt x="7" y="309"/>
                </a:lnTo>
                <a:lnTo>
                  <a:pt x="5" y="305"/>
                </a:lnTo>
                <a:lnTo>
                  <a:pt x="0" y="292"/>
                </a:lnTo>
                <a:lnTo>
                  <a:pt x="0" y="277"/>
                </a:lnTo>
                <a:lnTo>
                  <a:pt x="2" y="271"/>
                </a:lnTo>
                <a:lnTo>
                  <a:pt x="7" y="26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718"/>
          <p:cNvSpPr>
            <a:spLocks/>
          </p:cNvSpPr>
          <p:nvPr/>
        </p:nvSpPr>
        <p:spPr bwMode="auto">
          <a:xfrm>
            <a:off x="6740526" y="3775197"/>
            <a:ext cx="1203325" cy="428625"/>
          </a:xfrm>
          <a:custGeom>
            <a:avLst/>
            <a:gdLst>
              <a:gd name="T0" fmla="*/ 2 w 758"/>
              <a:gd name="T1" fmla="*/ 268 h 270"/>
              <a:gd name="T2" fmla="*/ 13 w 758"/>
              <a:gd name="T3" fmla="*/ 257 h 270"/>
              <a:gd name="T4" fmla="*/ 21 w 758"/>
              <a:gd name="T5" fmla="*/ 253 h 270"/>
              <a:gd name="T6" fmla="*/ 17 w 758"/>
              <a:gd name="T7" fmla="*/ 225 h 270"/>
              <a:gd name="T8" fmla="*/ 13 w 758"/>
              <a:gd name="T9" fmla="*/ 219 h 270"/>
              <a:gd name="T10" fmla="*/ 21 w 758"/>
              <a:gd name="T11" fmla="*/ 221 h 270"/>
              <a:gd name="T12" fmla="*/ 21 w 758"/>
              <a:gd name="T13" fmla="*/ 208 h 270"/>
              <a:gd name="T14" fmla="*/ 28 w 758"/>
              <a:gd name="T15" fmla="*/ 200 h 270"/>
              <a:gd name="T16" fmla="*/ 28 w 758"/>
              <a:gd name="T17" fmla="*/ 189 h 270"/>
              <a:gd name="T18" fmla="*/ 32 w 758"/>
              <a:gd name="T19" fmla="*/ 185 h 270"/>
              <a:gd name="T20" fmla="*/ 47 w 758"/>
              <a:gd name="T21" fmla="*/ 174 h 270"/>
              <a:gd name="T22" fmla="*/ 49 w 758"/>
              <a:gd name="T23" fmla="*/ 164 h 270"/>
              <a:gd name="T24" fmla="*/ 45 w 758"/>
              <a:gd name="T25" fmla="*/ 153 h 270"/>
              <a:gd name="T26" fmla="*/ 55 w 758"/>
              <a:gd name="T27" fmla="*/ 134 h 270"/>
              <a:gd name="T28" fmla="*/ 57 w 758"/>
              <a:gd name="T29" fmla="*/ 121 h 270"/>
              <a:gd name="T30" fmla="*/ 60 w 758"/>
              <a:gd name="T31" fmla="*/ 110 h 270"/>
              <a:gd name="T32" fmla="*/ 55 w 758"/>
              <a:gd name="T33" fmla="*/ 96 h 270"/>
              <a:gd name="T34" fmla="*/ 62 w 758"/>
              <a:gd name="T35" fmla="*/ 100 h 270"/>
              <a:gd name="T36" fmla="*/ 192 w 758"/>
              <a:gd name="T37" fmla="*/ 85 h 270"/>
              <a:gd name="T38" fmla="*/ 187 w 758"/>
              <a:gd name="T39" fmla="*/ 64 h 270"/>
              <a:gd name="T40" fmla="*/ 211 w 758"/>
              <a:gd name="T41" fmla="*/ 66 h 270"/>
              <a:gd name="T42" fmla="*/ 283 w 758"/>
              <a:gd name="T43" fmla="*/ 59 h 270"/>
              <a:gd name="T44" fmla="*/ 373 w 758"/>
              <a:gd name="T45" fmla="*/ 51 h 270"/>
              <a:gd name="T46" fmla="*/ 441 w 758"/>
              <a:gd name="T47" fmla="*/ 42 h 270"/>
              <a:gd name="T48" fmla="*/ 509 w 758"/>
              <a:gd name="T49" fmla="*/ 36 h 270"/>
              <a:gd name="T50" fmla="*/ 571 w 758"/>
              <a:gd name="T51" fmla="*/ 32 h 270"/>
              <a:gd name="T52" fmla="*/ 607 w 758"/>
              <a:gd name="T53" fmla="*/ 23 h 270"/>
              <a:gd name="T54" fmla="*/ 681 w 758"/>
              <a:gd name="T55" fmla="*/ 12 h 270"/>
              <a:gd name="T56" fmla="*/ 747 w 758"/>
              <a:gd name="T57" fmla="*/ 2 h 270"/>
              <a:gd name="T58" fmla="*/ 754 w 758"/>
              <a:gd name="T59" fmla="*/ 10 h 270"/>
              <a:gd name="T60" fmla="*/ 752 w 758"/>
              <a:gd name="T61" fmla="*/ 32 h 270"/>
              <a:gd name="T62" fmla="*/ 739 w 758"/>
              <a:gd name="T63" fmla="*/ 40 h 270"/>
              <a:gd name="T64" fmla="*/ 726 w 758"/>
              <a:gd name="T65" fmla="*/ 64 h 270"/>
              <a:gd name="T66" fmla="*/ 707 w 758"/>
              <a:gd name="T67" fmla="*/ 64 h 270"/>
              <a:gd name="T68" fmla="*/ 696 w 758"/>
              <a:gd name="T69" fmla="*/ 76 h 270"/>
              <a:gd name="T70" fmla="*/ 686 w 758"/>
              <a:gd name="T71" fmla="*/ 85 h 270"/>
              <a:gd name="T72" fmla="*/ 671 w 758"/>
              <a:gd name="T73" fmla="*/ 81 h 270"/>
              <a:gd name="T74" fmla="*/ 666 w 758"/>
              <a:gd name="T75" fmla="*/ 91 h 270"/>
              <a:gd name="T76" fmla="*/ 656 w 758"/>
              <a:gd name="T77" fmla="*/ 104 h 270"/>
              <a:gd name="T78" fmla="*/ 645 w 758"/>
              <a:gd name="T79" fmla="*/ 110 h 270"/>
              <a:gd name="T80" fmla="*/ 611 w 758"/>
              <a:gd name="T81" fmla="*/ 140 h 270"/>
              <a:gd name="T82" fmla="*/ 592 w 758"/>
              <a:gd name="T83" fmla="*/ 145 h 270"/>
              <a:gd name="T84" fmla="*/ 571 w 758"/>
              <a:gd name="T85" fmla="*/ 159 h 270"/>
              <a:gd name="T86" fmla="*/ 566 w 758"/>
              <a:gd name="T87" fmla="*/ 176 h 270"/>
              <a:gd name="T88" fmla="*/ 545 w 758"/>
              <a:gd name="T89" fmla="*/ 187 h 270"/>
              <a:gd name="T90" fmla="*/ 509 w 758"/>
              <a:gd name="T91" fmla="*/ 219 h 270"/>
              <a:gd name="T92" fmla="*/ 326 w 758"/>
              <a:gd name="T93" fmla="*/ 243 h 270"/>
              <a:gd name="T94" fmla="*/ 194 w 758"/>
              <a:gd name="T95" fmla="*/ 255 h 270"/>
              <a:gd name="T96" fmla="*/ 126 w 758"/>
              <a:gd name="T97" fmla="*/ 262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58" h="270">
                <a:moveTo>
                  <a:pt x="0" y="270"/>
                </a:moveTo>
                <a:lnTo>
                  <a:pt x="2" y="268"/>
                </a:lnTo>
                <a:lnTo>
                  <a:pt x="8" y="264"/>
                </a:lnTo>
                <a:lnTo>
                  <a:pt x="13" y="257"/>
                </a:lnTo>
                <a:lnTo>
                  <a:pt x="19" y="255"/>
                </a:lnTo>
                <a:lnTo>
                  <a:pt x="21" y="253"/>
                </a:lnTo>
                <a:lnTo>
                  <a:pt x="17" y="234"/>
                </a:lnTo>
                <a:lnTo>
                  <a:pt x="17" y="225"/>
                </a:lnTo>
                <a:lnTo>
                  <a:pt x="11" y="228"/>
                </a:lnTo>
                <a:lnTo>
                  <a:pt x="13" y="219"/>
                </a:lnTo>
                <a:lnTo>
                  <a:pt x="19" y="217"/>
                </a:lnTo>
                <a:lnTo>
                  <a:pt x="21" y="221"/>
                </a:lnTo>
                <a:lnTo>
                  <a:pt x="23" y="215"/>
                </a:lnTo>
                <a:lnTo>
                  <a:pt x="21" y="208"/>
                </a:lnTo>
                <a:lnTo>
                  <a:pt x="26" y="206"/>
                </a:lnTo>
                <a:lnTo>
                  <a:pt x="28" y="200"/>
                </a:lnTo>
                <a:lnTo>
                  <a:pt x="34" y="196"/>
                </a:lnTo>
                <a:lnTo>
                  <a:pt x="28" y="189"/>
                </a:lnTo>
                <a:lnTo>
                  <a:pt x="28" y="187"/>
                </a:lnTo>
                <a:lnTo>
                  <a:pt x="32" y="185"/>
                </a:lnTo>
                <a:lnTo>
                  <a:pt x="38" y="181"/>
                </a:lnTo>
                <a:lnTo>
                  <a:pt x="47" y="174"/>
                </a:lnTo>
                <a:lnTo>
                  <a:pt x="43" y="168"/>
                </a:lnTo>
                <a:lnTo>
                  <a:pt x="49" y="164"/>
                </a:lnTo>
                <a:lnTo>
                  <a:pt x="49" y="157"/>
                </a:lnTo>
                <a:lnTo>
                  <a:pt x="45" y="153"/>
                </a:lnTo>
                <a:lnTo>
                  <a:pt x="51" y="142"/>
                </a:lnTo>
                <a:lnTo>
                  <a:pt x="55" y="134"/>
                </a:lnTo>
                <a:lnTo>
                  <a:pt x="47" y="127"/>
                </a:lnTo>
                <a:lnTo>
                  <a:pt x="57" y="121"/>
                </a:lnTo>
                <a:lnTo>
                  <a:pt x="53" y="113"/>
                </a:lnTo>
                <a:lnTo>
                  <a:pt x="60" y="110"/>
                </a:lnTo>
                <a:lnTo>
                  <a:pt x="57" y="104"/>
                </a:lnTo>
                <a:lnTo>
                  <a:pt x="55" y="96"/>
                </a:lnTo>
                <a:lnTo>
                  <a:pt x="62" y="96"/>
                </a:lnTo>
                <a:lnTo>
                  <a:pt x="62" y="100"/>
                </a:lnTo>
                <a:lnTo>
                  <a:pt x="68" y="96"/>
                </a:lnTo>
                <a:lnTo>
                  <a:pt x="192" y="85"/>
                </a:lnTo>
                <a:lnTo>
                  <a:pt x="192" y="76"/>
                </a:lnTo>
                <a:lnTo>
                  <a:pt x="187" y="64"/>
                </a:lnTo>
                <a:lnTo>
                  <a:pt x="202" y="64"/>
                </a:lnTo>
                <a:lnTo>
                  <a:pt x="211" y="66"/>
                </a:lnTo>
                <a:lnTo>
                  <a:pt x="247" y="61"/>
                </a:lnTo>
                <a:lnTo>
                  <a:pt x="283" y="59"/>
                </a:lnTo>
                <a:lnTo>
                  <a:pt x="328" y="53"/>
                </a:lnTo>
                <a:lnTo>
                  <a:pt x="373" y="51"/>
                </a:lnTo>
                <a:lnTo>
                  <a:pt x="417" y="47"/>
                </a:lnTo>
                <a:lnTo>
                  <a:pt x="441" y="42"/>
                </a:lnTo>
                <a:lnTo>
                  <a:pt x="481" y="40"/>
                </a:lnTo>
                <a:lnTo>
                  <a:pt x="509" y="36"/>
                </a:lnTo>
                <a:lnTo>
                  <a:pt x="539" y="34"/>
                </a:lnTo>
                <a:lnTo>
                  <a:pt x="571" y="32"/>
                </a:lnTo>
                <a:lnTo>
                  <a:pt x="579" y="27"/>
                </a:lnTo>
                <a:lnTo>
                  <a:pt x="607" y="23"/>
                </a:lnTo>
                <a:lnTo>
                  <a:pt x="622" y="23"/>
                </a:lnTo>
                <a:lnTo>
                  <a:pt x="681" y="12"/>
                </a:lnTo>
                <a:lnTo>
                  <a:pt x="718" y="8"/>
                </a:lnTo>
                <a:lnTo>
                  <a:pt x="747" y="2"/>
                </a:lnTo>
                <a:lnTo>
                  <a:pt x="758" y="0"/>
                </a:lnTo>
                <a:lnTo>
                  <a:pt x="754" y="10"/>
                </a:lnTo>
                <a:lnTo>
                  <a:pt x="754" y="17"/>
                </a:lnTo>
                <a:lnTo>
                  <a:pt x="752" y="32"/>
                </a:lnTo>
                <a:lnTo>
                  <a:pt x="745" y="34"/>
                </a:lnTo>
                <a:lnTo>
                  <a:pt x="739" y="40"/>
                </a:lnTo>
                <a:lnTo>
                  <a:pt x="735" y="55"/>
                </a:lnTo>
                <a:lnTo>
                  <a:pt x="726" y="64"/>
                </a:lnTo>
                <a:lnTo>
                  <a:pt x="720" y="59"/>
                </a:lnTo>
                <a:lnTo>
                  <a:pt x="707" y="64"/>
                </a:lnTo>
                <a:lnTo>
                  <a:pt x="701" y="70"/>
                </a:lnTo>
                <a:lnTo>
                  <a:pt x="696" y="76"/>
                </a:lnTo>
                <a:lnTo>
                  <a:pt x="690" y="85"/>
                </a:lnTo>
                <a:lnTo>
                  <a:pt x="686" y="85"/>
                </a:lnTo>
                <a:lnTo>
                  <a:pt x="679" y="76"/>
                </a:lnTo>
                <a:lnTo>
                  <a:pt x="671" y="81"/>
                </a:lnTo>
                <a:lnTo>
                  <a:pt x="669" y="85"/>
                </a:lnTo>
                <a:lnTo>
                  <a:pt x="666" y="91"/>
                </a:lnTo>
                <a:lnTo>
                  <a:pt x="660" y="89"/>
                </a:lnTo>
                <a:lnTo>
                  <a:pt x="656" y="104"/>
                </a:lnTo>
                <a:lnTo>
                  <a:pt x="652" y="110"/>
                </a:lnTo>
                <a:lnTo>
                  <a:pt x="645" y="110"/>
                </a:lnTo>
                <a:lnTo>
                  <a:pt x="632" y="121"/>
                </a:lnTo>
                <a:lnTo>
                  <a:pt x="611" y="140"/>
                </a:lnTo>
                <a:lnTo>
                  <a:pt x="605" y="145"/>
                </a:lnTo>
                <a:lnTo>
                  <a:pt x="592" y="145"/>
                </a:lnTo>
                <a:lnTo>
                  <a:pt x="577" y="153"/>
                </a:lnTo>
                <a:lnTo>
                  <a:pt x="571" y="159"/>
                </a:lnTo>
                <a:lnTo>
                  <a:pt x="566" y="168"/>
                </a:lnTo>
                <a:lnTo>
                  <a:pt x="566" y="176"/>
                </a:lnTo>
                <a:lnTo>
                  <a:pt x="560" y="185"/>
                </a:lnTo>
                <a:lnTo>
                  <a:pt x="545" y="187"/>
                </a:lnTo>
                <a:lnTo>
                  <a:pt x="545" y="217"/>
                </a:lnTo>
                <a:lnTo>
                  <a:pt x="509" y="219"/>
                </a:lnTo>
                <a:lnTo>
                  <a:pt x="428" y="230"/>
                </a:lnTo>
                <a:lnTo>
                  <a:pt x="326" y="243"/>
                </a:lnTo>
                <a:lnTo>
                  <a:pt x="194" y="253"/>
                </a:lnTo>
                <a:lnTo>
                  <a:pt x="194" y="255"/>
                </a:lnTo>
                <a:lnTo>
                  <a:pt x="194" y="255"/>
                </a:lnTo>
                <a:lnTo>
                  <a:pt x="126" y="262"/>
                </a:lnTo>
                <a:lnTo>
                  <a:pt x="0" y="27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719"/>
          <p:cNvSpPr>
            <a:spLocks/>
          </p:cNvSpPr>
          <p:nvPr/>
        </p:nvSpPr>
        <p:spPr bwMode="auto">
          <a:xfrm>
            <a:off x="6740526" y="3775197"/>
            <a:ext cx="1203325" cy="428625"/>
          </a:xfrm>
          <a:custGeom>
            <a:avLst/>
            <a:gdLst>
              <a:gd name="T0" fmla="*/ 2 w 758"/>
              <a:gd name="T1" fmla="*/ 268 h 270"/>
              <a:gd name="T2" fmla="*/ 13 w 758"/>
              <a:gd name="T3" fmla="*/ 257 h 270"/>
              <a:gd name="T4" fmla="*/ 21 w 758"/>
              <a:gd name="T5" fmla="*/ 253 h 270"/>
              <a:gd name="T6" fmla="*/ 17 w 758"/>
              <a:gd name="T7" fmla="*/ 225 h 270"/>
              <a:gd name="T8" fmla="*/ 13 w 758"/>
              <a:gd name="T9" fmla="*/ 219 h 270"/>
              <a:gd name="T10" fmla="*/ 21 w 758"/>
              <a:gd name="T11" fmla="*/ 221 h 270"/>
              <a:gd name="T12" fmla="*/ 21 w 758"/>
              <a:gd name="T13" fmla="*/ 208 h 270"/>
              <a:gd name="T14" fmla="*/ 28 w 758"/>
              <a:gd name="T15" fmla="*/ 200 h 270"/>
              <a:gd name="T16" fmla="*/ 28 w 758"/>
              <a:gd name="T17" fmla="*/ 189 h 270"/>
              <a:gd name="T18" fmla="*/ 32 w 758"/>
              <a:gd name="T19" fmla="*/ 185 h 270"/>
              <a:gd name="T20" fmla="*/ 47 w 758"/>
              <a:gd name="T21" fmla="*/ 174 h 270"/>
              <a:gd name="T22" fmla="*/ 49 w 758"/>
              <a:gd name="T23" fmla="*/ 164 h 270"/>
              <a:gd name="T24" fmla="*/ 45 w 758"/>
              <a:gd name="T25" fmla="*/ 153 h 270"/>
              <a:gd name="T26" fmla="*/ 55 w 758"/>
              <a:gd name="T27" fmla="*/ 134 h 270"/>
              <a:gd name="T28" fmla="*/ 57 w 758"/>
              <a:gd name="T29" fmla="*/ 121 h 270"/>
              <a:gd name="T30" fmla="*/ 60 w 758"/>
              <a:gd name="T31" fmla="*/ 110 h 270"/>
              <a:gd name="T32" fmla="*/ 55 w 758"/>
              <a:gd name="T33" fmla="*/ 96 h 270"/>
              <a:gd name="T34" fmla="*/ 62 w 758"/>
              <a:gd name="T35" fmla="*/ 100 h 270"/>
              <a:gd name="T36" fmla="*/ 192 w 758"/>
              <a:gd name="T37" fmla="*/ 85 h 270"/>
              <a:gd name="T38" fmla="*/ 187 w 758"/>
              <a:gd name="T39" fmla="*/ 64 h 270"/>
              <a:gd name="T40" fmla="*/ 211 w 758"/>
              <a:gd name="T41" fmla="*/ 66 h 270"/>
              <a:gd name="T42" fmla="*/ 283 w 758"/>
              <a:gd name="T43" fmla="*/ 59 h 270"/>
              <a:gd name="T44" fmla="*/ 373 w 758"/>
              <a:gd name="T45" fmla="*/ 51 h 270"/>
              <a:gd name="T46" fmla="*/ 441 w 758"/>
              <a:gd name="T47" fmla="*/ 42 h 270"/>
              <a:gd name="T48" fmla="*/ 509 w 758"/>
              <a:gd name="T49" fmla="*/ 36 h 270"/>
              <a:gd name="T50" fmla="*/ 571 w 758"/>
              <a:gd name="T51" fmla="*/ 32 h 270"/>
              <a:gd name="T52" fmla="*/ 607 w 758"/>
              <a:gd name="T53" fmla="*/ 23 h 270"/>
              <a:gd name="T54" fmla="*/ 681 w 758"/>
              <a:gd name="T55" fmla="*/ 12 h 270"/>
              <a:gd name="T56" fmla="*/ 747 w 758"/>
              <a:gd name="T57" fmla="*/ 2 h 270"/>
              <a:gd name="T58" fmla="*/ 754 w 758"/>
              <a:gd name="T59" fmla="*/ 10 h 270"/>
              <a:gd name="T60" fmla="*/ 752 w 758"/>
              <a:gd name="T61" fmla="*/ 32 h 270"/>
              <a:gd name="T62" fmla="*/ 739 w 758"/>
              <a:gd name="T63" fmla="*/ 40 h 270"/>
              <a:gd name="T64" fmla="*/ 726 w 758"/>
              <a:gd name="T65" fmla="*/ 64 h 270"/>
              <a:gd name="T66" fmla="*/ 707 w 758"/>
              <a:gd name="T67" fmla="*/ 64 h 270"/>
              <a:gd name="T68" fmla="*/ 696 w 758"/>
              <a:gd name="T69" fmla="*/ 76 h 270"/>
              <a:gd name="T70" fmla="*/ 686 w 758"/>
              <a:gd name="T71" fmla="*/ 85 h 270"/>
              <a:gd name="T72" fmla="*/ 671 w 758"/>
              <a:gd name="T73" fmla="*/ 81 h 270"/>
              <a:gd name="T74" fmla="*/ 666 w 758"/>
              <a:gd name="T75" fmla="*/ 91 h 270"/>
              <a:gd name="T76" fmla="*/ 656 w 758"/>
              <a:gd name="T77" fmla="*/ 104 h 270"/>
              <a:gd name="T78" fmla="*/ 645 w 758"/>
              <a:gd name="T79" fmla="*/ 110 h 270"/>
              <a:gd name="T80" fmla="*/ 611 w 758"/>
              <a:gd name="T81" fmla="*/ 140 h 270"/>
              <a:gd name="T82" fmla="*/ 592 w 758"/>
              <a:gd name="T83" fmla="*/ 145 h 270"/>
              <a:gd name="T84" fmla="*/ 571 w 758"/>
              <a:gd name="T85" fmla="*/ 159 h 270"/>
              <a:gd name="T86" fmla="*/ 566 w 758"/>
              <a:gd name="T87" fmla="*/ 176 h 270"/>
              <a:gd name="T88" fmla="*/ 545 w 758"/>
              <a:gd name="T89" fmla="*/ 187 h 270"/>
              <a:gd name="T90" fmla="*/ 509 w 758"/>
              <a:gd name="T91" fmla="*/ 219 h 270"/>
              <a:gd name="T92" fmla="*/ 326 w 758"/>
              <a:gd name="T93" fmla="*/ 243 h 270"/>
              <a:gd name="T94" fmla="*/ 194 w 758"/>
              <a:gd name="T95" fmla="*/ 255 h 270"/>
              <a:gd name="T96" fmla="*/ 126 w 758"/>
              <a:gd name="T97" fmla="*/ 262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58" h="270">
                <a:moveTo>
                  <a:pt x="0" y="270"/>
                </a:moveTo>
                <a:lnTo>
                  <a:pt x="2" y="268"/>
                </a:lnTo>
                <a:lnTo>
                  <a:pt x="8" y="264"/>
                </a:lnTo>
                <a:lnTo>
                  <a:pt x="13" y="257"/>
                </a:lnTo>
                <a:lnTo>
                  <a:pt x="19" y="255"/>
                </a:lnTo>
                <a:lnTo>
                  <a:pt x="21" y="253"/>
                </a:lnTo>
                <a:lnTo>
                  <a:pt x="17" y="234"/>
                </a:lnTo>
                <a:lnTo>
                  <a:pt x="17" y="225"/>
                </a:lnTo>
                <a:lnTo>
                  <a:pt x="11" y="228"/>
                </a:lnTo>
                <a:lnTo>
                  <a:pt x="13" y="219"/>
                </a:lnTo>
                <a:lnTo>
                  <a:pt x="19" y="217"/>
                </a:lnTo>
                <a:lnTo>
                  <a:pt x="21" y="221"/>
                </a:lnTo>
                <a:lnTo>
                  <a:pt x="23" y="215"/>
                </a:lnTo>
                <a:lnTo>
                  <a:pt x="21" y="208"/>
                </a:lnTo>
                <a:lnTo>
                  <a:pt x="26" y="206"/>
                </a:lnTo>
                <a:lnTo>
                  <a:pt x="28" y="200"/>
                </a:lnTo>
                <a:lnTo>
                  <a:pt x="34" y="196"/>
                </a:lnTo>
                <a:lnTo>
                  <a:pt x="28" y="189"/>
                </a:lnTo>
                <a:lnTo>
                  <a:pt x="28" y="187"/>
                </a:lnTo>
                <a:lnTo>
                  <a:pt x="32" y="185"/>
                </a:lnTo>
                <a:lnTo>
                  <a:pt x="38" y="181"/>
                </a:lnTo>
                <a:lnTo>
                  <a:pt x="47" y="174"/>
                </a:lnTo>
                <a:lnTo>
                  <a:pt x="43" y="168"/>
                </a:lnTo>
                <a:lnTo>
                  <a:pt x="49" y="164"/>
                </a:lnTo>
                <a:lnTo>
                  <a:pt x="49" y="157"/>
                </a:lnTo>
                <a:lnTo>
                  <a:pt x="45" y="153"/>
                </a:lnTo>
                <a:lnTo>
                  <a:pt x="51" y="142"/>
                </a:lnTo>
                <a:lnTo>
                  <a:pt x="55" y="134"/>
                </a:lnTo>
                <a:lnTo>
                  <a:pt x="47" y="127"/>
                </a:lnTo>
                <a:lnTo>
                  <a:pt x="57" y="121"/>
                </a:lnTo>
                <a:lnTo>
                  <a:pt x="53" y="113"/>
                </a:lnTo>
                <a:lnTo>
                  <a:pt x="60" y="110"/>
                </a:lnTo>
                <a:lnTo>
                  <a:pt x="57" y="104"/>
                </a:lnTo>
                <a:lnTo>
                  <a:pt x="55" y="96"/>
                </a:lnTo>
                <a:lnTo>
                  <a:pt x="62" y="96"/>
                </a:lnTo>
                <a:lnTo>
                  <a:pt x="62" y="100"/>
                </a:lnTo>
                <a:lnTo>
                  <a:pt x="68" y="96"/>
                </a:lnTo>
                <a:lnTo>
                  <a:pt x="192" y="85"/>
                </a:lnTo>
                <a:lnTo>
                  <a:pt x="192" y="76"/>
                </a:lnTo>
                <a:lnTo>
                  <a:pt x="187" y="64"/>
                </a:lnTo>
                <a:lnTo>
                  <a:pt x="202" y="64"/>
                </a:lnTo>
                <a:lnTo>
                  <a:pt x="211" y="66"/>
                </a:lnTo>
                <a:lnTo>
                  <a:pt x="247" y="61"/>
                </a:lnTo>
                <a:lnTo>
                  <a:pt x="283" y="59"/>
                </a:lnTo>
                <a:lnTo>
                  <a:pt x="328" y="53"/>
                </a:lnTo>
                <a:lnTo>
                  <a:pt x="373" y="51"/>
                </a:lnTo>
                <a:lnTo>
                  <a:pt x="417" y="47"/>
                </a:lnTo>
                <a:lnTo>
                  <a:pt x="441" y="42"/>
                </a:lnTo>
                <a:lnTo>
                  <a:pt x="481" y="40"/>
                </a:lnTo>
                <a:lnTo>
                  <a:pt x="509" y="36"/>
                </a:lnTo>
                <a:lnTo>
                  <a:pt x="539" y="34"/>
                </a:lnTo>
                <a:lnTo>
                  <a:pt x="571" y="32"/>
                </a:lnTo>
                <a:lnTo>
                  <a:pt x="579" y="27"/>
                </a:lnTo>
                <a:lnTo>
                  <a:pt x="607" y="23"/>
                </a:lnTo>
                <a:lnTo>
                  <a:pt x="622" y="23"/>
                </a:lnTo>
                <a:lnTo>
                  <a:pt x="681" y="12"/>
                </a:lnTo>
                <a:lnTo>
                  <a:pt x="718" y="8"/>
                </a:lnTo>
                <a:lnTo>
                  <a:pt x="747" y="2"/>
                </a:lnTo>
                <a:lnTo>
                  <a:pt x="758" y="0"/>
                </a:lnTo>
                <a:lnTo>
                  <a:pt x="754" y="10"/>
                </a:lnTo>
                <a:lnTo>
                  <a:pt x="754" y="17"/>
                </a:lnTo>
                <a:lnTo>
                  <a:pt x="752" y="32"/>
                </a:lnTo>
                <a:lnTo>
                  <a:pt x="745" y="34"/>
                </a:lnTo>
                <a:lnTo>
                  <a:pt x="739" y="40"/>
                </a:lnTo>
                <a:lnTo>
                  <a:pt x="735" y="55"/>
                </a:lnTo>
                <a:lnTo>
                  <a:pt x="726" y="64"/>
                </a:lnTo>
                <a:lnTo>
                  <a:pt x="720" y="59"/>
                </a:lnTo>
                <a:lnTo>
                  <a:pt x="707" y="64"/>
                </a:lnTo>
                <a:lnTo>
                  <a:pt x="701" y="70"/>
                </a:lnTo>
                <a:lnTo>
                  <a:pt x="696" y="76"/>
                </a:lnTo>
                <a:lnTo>
                  <a:pt x="690" y="85"/>
                </a:lnTo>
                <a:lnTo>
                  <a:pt x="686" y="85"/>
                </a:lnTo>
                <a:lnTo>
                  <a:pt x="679" y="76"/>
                </a:lnTo>
                <a:lnTo>
                  <a:pt x="671" y="81"/>
                </a:lnTo>
                <a:lnTo>
                  <a:pt x="669" y="85"/>
                </a:lnTo>
                <a:lnTo>
                  <a:pt x="666" y="91"/>
                </a:lnTo>
                <a:lnTo>
                  <a:pt x="660" y="89"/>
                </a:lnTo>
                <a:lnTo>
                  <a:pt x="656" y="104"/>
                </a:lnTo>
                <a:lnTo>
                  <a:pt x="652" y="110"/>
                </a:lnTo>
                <a:lnTo>
                  <a:pt x="645" y="110"/>
                </a:lnTo>
                <a:lnTo>
                  <a:pt x="632" y="121"/>
                </a:lnTo>
                <a:lnTo>
                  <a:pt x="611" y="140"/>
                </a:lnTo>
                <a:lnTo>
                  <a:pt x="605" y="145"/>
                </a:lnTo>
                <a:lnTo>
                  <a:pt x="592" y="145"/>
                </a:lnTo>
                <a:lnTo>
                  <a:pt x="577" y="153"/>
                </a:lnTo>
                <a:lnTo>
                  <a:pt x="571" y="159"/>
                </a:lnTo>
                <a:lnTo>
                  <a:pt x="566" y="168"/>
                </a:lnTo>
                <a:lnTo>
                  <a:pt x="566" y="176"/>
                </a:lnTo>
                <a:lnTo>
                  <a:pt x="560" y="185"/>
                </a:lnTo>
                <a:lnTo>
                  <a:pt x="545" y="187"/>
                </a:lnTo>
                <a:lnTo>
                  <a:pt x="545" y="217"/>
                </a:lnTo>
                <a:lnTo>
                  <a:pt x="509" y="219"/>
                </a:lnTo>
                <a:lnTo>
                  <a:pt x="428" y="230"/>
                </a:lnTo>
                <a:lnTo>
                  <a:pt x="326" y="243"/>
                </a:lnTo>
                <a:lnTo>
                  <a:pt x="194" y="253"/>
                </a:lnTo>
                <a:lnTo>
                  <a:pt x="194" y="255"/>
                </a:lnTo>
                <a:lnTo>
                  <a:pt x="194" y="255"/>
                </a:lnTo>
                <a:lnTo>
                  <a:pt x="126" y="262"/>
                </a:lnTo>
                <a:lnTo>
                  <a:pt x="0" y="27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720"/>
          <p:cNvSpPr>
            <a:spLocks/>
          </p:cNvSpPr>
          <p:nvPr/>
        </p:nvSpPr>
        <p:spPr bwMode="auto">
          <a:xfrm>
            <a:off x="6827838" y="3916485"/>
            <a:ext cx="11113" cy="11113"/>
          </a:xfrm>
          <a:custGeom>
            <a:avLst/>
            <a:gdLst>
              <a:gd name="T0" fmla="*/ 0 w 7"/>
              <a:gd name="T1" fmla="*/ 7 h 7"/>
              <a:gd name="T2" fmla="*/ 5 w 7"/>
              <a:gd name="T3" fmla="*/ 0 h 7"/>
              <a:gd name="T4" fmla="*/ 7 w 7"/>
              <a:gd name="T5" fmla="*/ 7 h 7"/>
              <a:gd name="T6" fmla="*/ 0 w 7"/>
              <a:gd name="T7" fmla="*/ 7 h 7"/>
            </a:gdLst>
            <a:ahLst/>
            <a:cxnLst>
              <a:cxn ang="0">
                <a:pos x="T0" y="T1"/>
              </a:cxn>
              <a:cxn ang="0">
                <a:pos x="T2" y="T3"/>
              </a:cxn>
              <a:cxn ang="0">
                <a:pos x="T4" y="T5"/>
              </a:cxn>
              <a:cxn ang="0">
                <a:pos x="T6" y="T7"/>
              </a:cxn>
            </a:cxnLst>
            <a:rect l="0" t="0" r="r" b="b"/>
            <a:pathLst>
              <a:path w="7" h="7">
                <a:moveTo>
                  <a:pt x="0" y="7"/>
                </a:moveTo>
                <a:lnTo>
                  <a:pt x="5" y="0"/>
                </a:lnTo>
                <a:lnTo>
                  <a:pt x="7" y="7"/>
                </a:lnTo>
                <a:lnTo>
                  <a:pt x="0" y="7"/>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721"/>
          <p:cNvSpPr>
            <a:spLocks/>
          </p:cNvSpPr>
          <p:nvPr/>
        </p:nvSpPr>
        <p:spPr bwMode="auto">
          <a:xfrm>
            <a:off x="6827838" y="3916485"/>
            <a:ext cx="11113" cy="11113"/>
          </a:xfrm>
          <a:custGeom>
            <a:avLst/>
            <a:gdLst>
              <a:gd name="T0" fmla="*/ 0 w 7"/>
              <a:gd name="T1" fmla="*/ 7 h 7"/>
              <a:gd name="T2" fmla="*/ 5 w 7"/>
              <a:gd name="T3" fmla="*/ 0 h 7"/>
              <a:gd name="T4" fmla="*/ 7 w 7"/>
              <a:gd name="T5" fmla="*/ 7 h 7"/>
              <a:gd name="T6" fmla="*/ 0 w 7"/>
              <a:gd name="T7" fmla="*/ 7 h 7"/>
            </a:gdLst>
            <a:ahLst/>
            <a:cxnLst>
              <a:cxn ang="0">
                <a:pos x="T0" y="T1"/>
              </a:cxn>
              <a:cxn ang="0">
                <a:pos x="T2" y="T3"/>
              </a:cxn>
              <a:cxn ang="0">
                <a:pos x="T4" y="T5"/>
              </a:cxn>
              <a:cxn ang="0">
                <a:pos x="T6" y="T7"/>
              </a:cxn>
            </a:cxnLst>
            <a:rect l="0" t="0" r="r" b="b"/>
            <a:pathLst>
              <a:path w="7" h="7">
                <a:moveTo>
                  <a:pt x="0" y="7"/>
                </a:moveTo>
                <a:lnTo>
                  <a:pt x="5" y="0"/>
                </a:lnTo>
                <a:lnTo>
                  <a:pt x="7" y="7"/>
                </a:lnTo>
                <a:lnTo>
                  <a:pt x="0" y="7"/>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722"/>
          <p:cNvSpPr>
            <a:spLocks/>
          </p:cNvSpPr>
          <p:nvPr/>
        </p:nvSpPr>
        <p:spPr bwMode="auto">
          <a:xfrm>
            <a:off x="6848475" y="3386259"/>
            <a:ext cx="1023938" cy="541338"/>
          </a:xfrm>
          <a:custGeom>
            <a:avLst/>
            <a:gdLst>
              <a:gd name="T0" fmla="*/ 11 w 645"/>
              <a:gd name="T1" fmla="*/ 328 h 341"/>
              <a:gd name="T2" fmla="*/ 17 w 645"/>
              <a:gd name="T3" fmla="*/ 313 h 341"/>
              <a:gd name="T4" fmla="*/ 24 w 645"/>
              <a:gd name="T5" fmla="*/ 289 h 341"/>
              <a:gd name="T6" fmla="*/ 17 w 645"/>
              <a:gd name="T7" fmla="*/ 272 h 341"/>
              <a:gd name="T8" fmla="*/ 43 w 645"/>
              <a:gd name="T9" fmla="*/ 255 h 341"/>
              <a:gd name="T10" fmla="*/ 70 w 645"/>
              <a:gd name="T11" fmla="*/ 268 h 341"/>
              <a:gd name="T12" fmla="*/ 81 w 645"/>
              <a:gd name="T13" fmla="*/ 253 h 341"/>
              <a:gd name="T14" fmla="*/ 77 w 645"/>
              <a:gd name="T15" fmla="*/ 232 h 341"/>
              <a:gd name="T16" fmla="*/ 104 w 645"/>
              <a:gd name="T17" fmla="*/ 221 h 341"/>
              <a:gd name="T18" fmla="*/ 102 w 645"/>
              <a:gd name="T19" fmla="*/ 198 h 341"/>
              <a:gd name="T20" fmla="*/ 109 w 645"/>
              <a:gd name="T21" fmla="*/ 183 h 341"/>
              <a:gd name="T22" fmla="*/ 119 w 645"/>
              <a:gd name="T23" fmla="*/ 170 h 341"/>
              <a:gd name="T24" fmla="*/ 141 w 645"/>
              <a:gd name="T25" fmla="*/ 174 h 341"/>
              <a:gd name="T26" fmla="*/ 156 w 645"/>
              <a:gd name="T27" fmla="*/ 164 h 341"/>
              <a:gd name="T28" fmla="*/ 192 w 645"/>
              <a:gd name="T29" fmla="*/ 174 h 341"/>
              <a:gd name="T30" fmla="*/ 200 w 645"/>
              <a:gd name="T31" fmla="*/ 160 h 341"/>
              <a:gd name="T32" fmla="*/ 219 w 645"/>
              <a:gd name="T33" fmla="*/ 157 h 341"/>
              <a:gd name="T34" fmla="*/ 236 w 645"/>
              <a:gd name="T35" fmla="*/ 157 h 341"/>
              <a:gd name="T36" fmla="*/ 247 w 645"/>
              <a:gd name="T37" fmla="*/ 134 h 341"/>
              <a:gd name="T38" fmla="*/ 258 w 645"/>
              <a:gd name="T39" fmla="*/ 128 h 341"/>
              <a:gd name="T40" fmla="*/ 285 w 645"/>
              <a:gd name="T41" fmla="*/ 142 h 341"/>
              <a:gd name="T42" fmla="*/ 292 w 645"/>
              <a:gd name="T43" fmla="*/ 123 h 341"/>
              <a:gd name="T44" fmla="*/ 313 w 645"/>
              <a:gd name="T45" fmla="*/ 102 h 341"/>
              <a:gd name="T46" fmla="*/ 328 w 645"/>
              <a:gd name="T47" fmla="*/ 76 h 341"/>
              <a:gd name="T48" fmla="*/ 326 w 645"/>
              <a:gd name="T49" fmla="*/ 53 h 341"/>
              <a:gd name="T50" fmla="*/ 347 w 645"/>
              <a:gd name="T51" fmla="*/ 55 h 341"/>
              <a:gd name="T52" fmla="*/ 379 w 645"/>
              <a:gd name="T53" fmla="*/ 34 h 341"/>
              <a:gd name="T54" fmla="*/ 371 w 645"/>
              <a:gd name="T55" fmla="*/ 10 h 341"/>
              <a:gd name="T56" fmla="*/ 390 w 645"/>
              <a:gd name="T57" fmla="*/ 6 h 341"/>
              <a:gd name="T58" fmla="*/ 424 w 645"/>
              <a:gd name="T59" fmla="*/ 17 h 341"/>
              <a:gd name="T60" fmla="*/ 456 w 645"/>
              <a:gd name="T61" fmla="*/ 32 h 341"/>
              <a:gd name="T62" fmla="*/ 483 w 645"/>
              <a:gd name="T63" fmla="*/ 42 h 341"/>
              <a:gd name="T64" fmla="*/ 503 w 645"/>
              <a:gd name="T65" fmla="*/ 38 h 341"/>
              <a:gd name="T66" fmla="*/ 524 w 645"/>
              <a:gd name="T67" fmla="*/ 40 h 341"/>
              <a:gd name="T68" fmla="*/ 545 w 645"/>
              <a:gd name="T69" fmla="*/ 21 h 341"/>
              <a:gd name="T70" fmla="*/ 564 w 645"/>
              <a:gd name="T71" fmla="*/ 42 h 341"/>
              <a:gd name="T72" fmla="*/ 577 w 645"/>
              <a:gd name="T73" fmla="*/ 59 h 341"/>
              <a:gd name="T74" fmla="*/ 577 w 645"/>
              <a:gd name="T75" fmla="*/ 85 h 341"/>
              <a:gd name="T76" fmla="*/ 601 w 645"/>
              <a:gd name="T77" fmla="*/ 115 h 341"/>
              <a:gd name="T78" fmla="*/ 645 w 645"/>
              <a:gd name="T79" fmla="*/ 145 h 341"/>
              <a:gd name="T80" fmla="*/ 588 w 645"/>
              <a:gd name="T81" fmla="*/ 204 h 341"/>
              <a:gd name="T82" fmla="*/ 579 w 645"/>
              <a:gd name="T83" fmla="*/ 226 h 341"/>
              <a:gd name="T84" fmla="*/ 558 w 645"/>
              <a:gd name="T85" fmla="*/ 240 h 341"/>
              <a:gd name="T86" fmla="*/ 532 w 645"/>
              <a:gd name="T87" fmla="*/ 262 h 341"/>
              <a:gd name="T88" fmla="*/ 503 w 645"/>
              <a:gd name="T89" fmla="*/ 277 h 341"/>
              <a:gd name="T90" fmla="*/ 413 w 645"/>
              <a:gd name="T91" fmla="*/ 285 h 341"/>
              <a:gd name="T92" fmla="*/ 305 w 645"/>
              <a:gd name="T93" fmla="*/ 296 h 341"/>
              <a:gd name="T94" fmla="*/ 179 w 645"/>
              <a:gd name="T95" fmla="*/ 306 h 341"/>
              <a:gd name="T96" fmla="*/ 119 w 645"/>
              <a:gd name="T97" fmla="*/ 309 h 341"/>
              <a:gd name="T98" fmla="*/ 0 w 645"/>
              <a:gd name="T99" fmla="*/ 34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45" h="341">
                <a:moveTo>
                  <a:pt x="0" y="341"/>
                </a:moveTo>
                <a:lnTo>
                  <a:pt x="2" y="332"/>
                </a:lnTo>
                <a:lnTo>
                  <a:pt x="11" y="328"/>
                </a:lnTo>
                <a:lnTo>
                  <a:pt x="17" y="330"/>
                </a:lnTo>
                <a:lnTo>
                  <a:pt x="21" y="319"/>
                </a:lnTo>
                <a:lnTo>
                  <a:pt x="17" y="313"/>
                </a:lnTo>
                <a:lnTo>
                  <a:pt x="24" y="309"/>
                </a:lnTo>
                <a:lnTo>
                  <a:pt x="21" y="298"/>
                </a:lnTo>
                <a:lnTo>
                  <a:pt x="24" y="289"/>
                </a:lnTo>
                <a:lnTo>
                  <a:pt x="21" y="283"/>
                </a:lnTo>
                <a:lnTo>
                  <a:pt x="17" y="279"/>
                </a:lnTo>
                <a:lnTo>
                  <a:pt x="17" y="272"/>
                </a:lnTo>
                <a:lnTo>
                  <a:pt x="28" y="257"/>
                </a:lnTo>
                <a:lnTo>
                  <a:pt x="36" y="255"/>
                </a:lnTo>
                <a:lnTo>
                  <a:pt x="43" y="255"/>
                </a:lnTo>
                <a:lnTo>
                  <a:pt x="49" y="260"/>
                </a:lnTo>
                <a:lnTo>
                  <a:pt x="64" y="264"/>
                </a:lnTo>
                <a:lnTo>
                  <a:pt x="70" y="268"/>
                </a:lnTo>
                <a:lnTo>
                  <a:pt x="77" y="270"/>
                </a:lnTo>
                <a:lnTo>
                  <a:pt x="83" y="260"/>
                </a:lnTo>
                <a:lnTo>
                  <a:pt x="81" y="253"/>
                </a:lnTo>
                <a:lnTo>
                  <a:pt x="75" y="247"/>
                </a:lnTo>
                <a:lnTo>
                  <a:pt x="75" y="238"/>
                </a:lnTo>
                <a:lnTo>
                  <a:pt x="77" y="232"/>
                </a:lnTo>
                <a:lnTo>
                  <a:pt x="83" y="230"/>
                </a:lnTo>
                <a:lnTo>
                  <a:pt x="90" y="223"/>
                </a:lnTo>
                <a:lnTo>
                  <a:pt x="104" y="221"/>
                </a:lnTo>
                <a:lnTo>
                  <a:pt x="109" y="215"/>
                </a:lnTo>
                <a:lnTo>
                  <a:pt x="104" y="206"/>
                </a:lnTo>
                <a:lnTo>
                  <a:pt x="102" y="198"/>
                </a:lnTo>
                <a:lnTo>
                  <a:pt x="107" y="191"/>
                </a:lnTo>
                <a:lnTo>
                  <a:pt x="109" y="185"/>
                </a:lnTo>
                <a:lnTo>
                  <a:pt x="109" y="183"/>
                </a:lnTo>
                <a:lnTo>
                  <a:pt x="117" y="183"/>
                </a:lnTo>
                <a:lnTo>
                  <a:pt x="121" y="177"/>
                </a:lnTo>
                <a:lnTo>
                  <a:pt x="119" y="170"/>
                </a:lnTo>
                <a:lnTo>
                  <a:pt x="134" y="172"/>
                </a:lnTo>
                <a:lnTo>
                  <a:pt x="141" y="168"/>
                </a:lnTo>
                <a:lnTo>
                  <a:pt x="141" y="174"/>
                </a:lnTo>
                <a:lnTo>
                  <a:pt x="149" y="172"/>
                </a:lnTo>
                <a:lnTo>
                  <a:pt x="147" y="166"/>
                </a:lnTo>
                <a:lnTo>
                  <a:pt x="156" y="164"/>
                </a:lnTo>
                <a:lnTo>
                  <a:pt x="164" y="162"/>
                </a:lnTo>
                <a:lnTo>
                  <a:pt x="185" y="170"/>
                </a:lnTo>
                <a:lnTo>
                  <a:pt x="192" y="174"/>
                </a:lnTo>
                <a:lnTo>
                  <a:pt x="196" y="168"/>
                </a:lnTo>
                <a:lnTo>
                  <a:pt x="196" y="166"/>
                </a:lnTo>
                <a:lnTo>
                  <a:pt x="200" y="160"/>
                </a:lnTo>
                <a:lnTo>
                  <a:pt x="209" y="155"/>
                </a:lnTo>
                <a:lnTo>
                  <a:pt x="215" y="151"/>
                </a:lnTo>
                <a:lnTo>
                  <a:pt x="219" y="157"/>
                </a:lnTo>
                <a:lnTo>
                  <a:pt x="226" y="160"/>
                </a:lnTo>
                <a:lnTo>
                  <a:pt x="234" y="164"/>
                </a:lnTo>
                <a:lnTo>
                  <a:pt x="236" y="157"/>
                </a:lnTo>
                <a:lnTo>
                  <a:pt x="241" y="149"/>
                </a:lnTo>
                <a:lnTo>
                  <a:pt x="241" y="142"/>
                </a:lnTo>
                <a:lnTo>
                  <a:pt x="247" y="134"/>
                </a:lnTo>
                <a:lnTo>
                  <a:pt x="253" y="130"/>
                </a:lnTo>
                <a:lnTo>
                  <a:pt x="251" y="123"/>
                </a:lnTo>
                <a:lnTo>
                  <a:pt x="258" y="128"/>
                </a:lnTo>
                <a:lnTo>
                  <a:pt x="264" y="138"/>
                </a:lnTo>
                <a:lnTo>
                  <a:pt x="271" y="140"/>
                </a:lnTo>
                <a:lnTo>
                  <a:pt x="285" y="142"/>
                </a:lnTo>
                <a:lnTo>
                  <a:pt x="292" y="138"/>
                </a:lnTo>
                <a:lnTo>
                  <a:pt x="294" y="130"/>
                </a:lnTo>
                <a:lnTo>
                  <a:pt x="292" y="123"/>
                </a:lnTo>
                <a:lnTo>
                  <a:pt x="298" y="108"/>
                </a:lnTo>
                <a:lnTo>
                  <a:pt x="305" y="108"/>
                </a:lnTo>
                <a:lnTo>
                  <a:pt x="313" y="102"/>
                </a:lnTo>
                <a:lnTo>
                  <a:pt x="315" y="87"/>
                </a:lnTo>
                <a:lnTo>
                  <a:pt x="322" y="83"/>
                </a:lnTo>
                <a:lnTo>
                  <a:pt x="328" y="76"/>
                </a:lnTo>
                <a:lnTo>
                  <a:pt x="330" y="70"/>
                </a:lnTo>
                <a:lnTo>
                  <a:pt x="326" y="62"/>
                </a:lnTo>
                <a:lnTo>
                  <a:pt x="326" y="53"/>
                </a:lnTo>
                <a:lnTo>
                  <a:pt x="332" y="53"/>
                </a:lnTo>
                <a:lnTo>
                  <a:pt x="341" y="49"/>
                </a:lnTo>
                <a:lnTo>
                  <a:pt x="347" y="55"/>
                </a:lnTo>
                <a:lnTo>
                  <a:pt x="362" y="44"/>
                </a:lnTo>
                <a:lnTo>
                  <a:pt x="377" y="40"/>
                </a:lnTo>
                <a:lnTo>
                  <a:pt x="379" y="34"/>
                </a:lnTo>
                <a:lnTo>
                  <a:pt x="373" y="25"/>
                </a:lnTo>
                <a:lnTo>
                  <a:pt x="375" y="19"/>
                </a:lnTo>
                <a:lnTo>
                  <a:pt x="371" y="10"/>
                </a:lnTo>
                <a:lnTo>
                  <a:pt x="373" y="6"/>
                </a:lnTo>
                <a:lnTo>
                  <a:pt x="383" y="0"/>
                </a:lnTo>
                <a:lnTo>
                  <a:pt x="390" y="6"/>
                </a:lnTo>
                <a:lnTo>
                  <a:pt x="403" y="2"/>
                </a:lnTo>
                <a:lnTo>
                  <a:pt x="420" y="8"/>
                </a:lnTo>
                <a:lnTo>
                  <a:pt x="424" y="17"/>
                </a:lnTo>
                <a:lnTo>
                  <a:pt x="434" y="32"/>
                </a:lnTo>
                <a:lnTo>
                  <a:pt x="441" y="34"/>
                </a:lnTo>
                <a:lnTo>
                  <a:pt x="456" y="32"/>
                </a:lnTo>
                <a:lnTo>
                  <a:pt x="460" y="32"/>
                </a:lnTo>
                <a:lnTo>
                  <a:pt x="475" y="44"/>
                </a:lnTo>
                <a:lnTo>
                  <a:pt x="483" y="42"/>
                </a:lnTo>
                <a:lnTo>
                  <a:pt x="488" y="36"/>
                </a:lnTo>
                <a:lnTo>
                  <a:pt x="494" y="36"/>
                </a:lnTo>
                <a:lnTo>
                  <a:pt x="503" y="38"/>
                </a:lnTo>
                <a:lnTo>
                  <a:pt x="511" y="42"/>
                </a:lnTo>
                <a:lnTo>
                  <a:pt x="518" y="40"/>
                </a:lnTo>
                <a:lnTo>
                  <a:pt x="524" y="40"/>
                </a:lnTo>
                <a:lnTo>
                  <a:pt x="528" y="34"/>
                </a:lnTo>
                <a:lnTo>
                  <a:pt x="537" y="25"/>
                </a:lnTo>
                <a:lnTo>
                  <a:pt x="545" y="21"/>
                </a:lnTo>
                <a:lnTo>
                  <a:pt x="549" y="34"/>
                </a:lnTo>
                <a:lnTo>
                  <a:pt x="556" y="40"/>
                </a:lnTo>
                <a:lnTo>
                  <a:pt x="564" y="42"/>
                </a:lnTo>
                <a:lnTo>
                  <a:pt x="571" y="49"/>
                </a:lnTo>
                <a:lnTo>
                  <a:pt x="577" y="55"/>
                </a:lnTo>
                <a:lnTo>
                  <a:pt x="577" y="59"/>
                </a:lnTo>
                <a:lnTo>
                  <a:pt x="579" y="64"/>
                </a:lnTo>
                <a:lnTo>
                  <a:pt x="581" y="72"/>
                </a:lnTo>
                <a:lnTo>
                  <a:pt x="577" y="85"/>
                </a:lnTo>
                <a:lnTo>
                  <a:pt x="592" y="102"/>
                </a:lnTo>
                <a:lnTo>
                  <a:pt x="594" y="108"/>
                </a:lnTo>
                <a:lnTo>
                  <a:pt x="601" y="115"/>
                </a:lnTo>
                <a:lnTo>
                  <a:pt x="615" y="134"/>
                </a:lnTo>
                <a:lnTo>
                  <a:pt x="630" y="145"/>
                </a:lnTo>
                <a:lnTo>
                  <a:pt x="645" y="145"/>
                </a:lnTo>
                <a:lnTo>
                  <a:pt x="618" y="179"/>
                </a:lnTo>
                <a:lnTo>
                  <a:pt x="592" y="196"/>
                </a:lnTo>
                <a:lnTo>
                  <a:pt x="588" y="204"/>
                </a:lnTo>
                <a:lnTo>
                  <a:pt x="588" y="213"/>
                </a:lnTo>
                <a:lnTo>
                  <a:pt x="579" y="219"/>
                </a:lnTo>
                <a:lnTo>
                  <a:pt x="579" y="226"/>
                </a:lnTo>
                <a:lnTo>
                  <a:pt x="573" y="232"/>
                </a:lnTo>
                <a:lnTo>
                  <a:pt x="567" y="236"/>
                </a:lnTo>
                <a:lnTo>
                  <a:pt x="558" y="240"/>
                </a:lnTo>
                <a:lnTo>
                  <a:pt x="558" y="249"/>
                </a:lnTo>
                <a:lnTo>
                  <a:pt x="541" y="255"/>
                </a:lnTo>
                <a:lnTo>
                  <a:pt x="532" y="262"/>
                </a:lnTo>
                <a:lnTo>
                  <a:pt x="526" y="262"/>
                </a:lnTo>
                <a:lnTo>
                  <a:pt x="511" y="272"/>
                </a:lnTo>
                <a:lnTo>
                  <a:pt x="503" y="277"/>
                </a:lnTo>
                <a:lnTo>
                  <a:pt x="471" y="279"/>
                </a:lnTo>
                <a:lnTo>
                  <a:pt x="441" y="281"/>
                </a:lnTo>
                <a:lnTo>
                  <a:pt x="413" y="285"/>
                </a:lnTo>
                <a:lnTo>
                  <a:pt x="373" y="287"/>
                </a:lnTo>
                <a:lnTo>
                  <a:pt x="349" y="292"/>
                </a:lnTo>
                <a:lnTo>
                  <a:pt x="305" y="296"/>
                </a:lnTo>
                <a:lnTo>
                  <a:pt x="260" y="298"/>
                </a:lnTo>
                <a:lnTo>
                  <a:pt x="215" y="304"/>
                </a:lnTo>
                <a:lnTo>
                  <a:pt x="179" y="306"/>
                </a:lnTo>
                <a:lnTo>
                  <a:pt x="143" y="311"/>
                </a:lnTo>
                <a:lnTo>
                  <a:pt x="134" y="309"/>
                </a:lnTo>
                <a:lnTo>
                  <a:pt x="119" y="309"/>
                </a:lnTo>
                <a:lnTo>
                  <a:pt x="124" y="321"/>
                </a:lnTo>
                <a:lnTo>
                  <a:pt x="124" y="330"/>
                </a:lnTo>
                <a:lnTo>
                  <a:pt x="0" y="341"/>
                </a:lnTo>
                <a:close/>
              </a:path>
            </a:pathLst>
          </a:custGeom>
          <a:solidFill>
            <a:srgbClr val="FF6969"/>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723"/>
          <p:cNvSpPr>
            <a:spLocks/>
          </p:cNvSpPr>
          <p:nvPr/>
        </p:nvSpPr>
        <p:spPr bwMode="auto">
          <a:xfrm>
            <a:off x="6848475" y="3386259"/>
            <a:ext cx="1023938" cy="541338"/>
          </a:xfrm>
          <a:custGeom>
            <a:avLst/>
            <a:gdLst>
              <a:gd name="T0" fmla="*/ 11 w 645"/>
              <a:gd name="T1" fmla="*/ 328 h 341"/>
              <a:gd name="T2" fmla="*/ 17 w 645"/>
              <a:gd name="T3" fmla="*/ 313 h 341"/>
              <a:gd name="T4" fmla="*/ 24 w 645"/>
              <a:gd name="T5" fmla="*/ 289 h 341"/>
              <a:gd name="T6" fmla="*/ 17 w 645"/>
              <a:gd name="T7" fmla="*/ 272 h 341"/>
              <a:gd name="T8" fmla="*/ 43 w 645"/>
              <a:gd name="T9" fmla="*/ 255 h 341"/>
              <a:gd name="T10" fmla="*/ 70 w 645"/>
              <a:gd name="T11" fmla="*/ 268 h 341"/>
              <a:gd name="T12" fmla="*/ 81 w 645"/>
              <a:gd name="T13" fmla="*/ 253 h 341"/>
              <a:gd name="T14" fmla="*/ 77 w 645"/>
              <a:gd name="T15" fmla="*/ 232 h 341"/>
              <a:gd name="T16" fmla="*/ 104 w 645"/>
              <a:gd name="T17" fmla="*/ 221 h 341"/>
              <a:gd name="T18" fmla="*/ 102 w 645"/>
              <a:gd name="T19" fmla="*/ 198 h 341"/>
              <a:gd name="T20" fmla="*/ 109 w 645"/>
              <a:gd name="T21" fmla="*/ 183 h 341"/>
              <a:gd name="T22" fmla="*/ 119 w 645"/>
              <a:gd name="T23" fmla="*/ 170 h 341"/>
              <a:gd name="T24" fmla="*/ 141 w 645"/>
              <a:gd name="T25" fmla="*/ 174 h 341"/>
              <a:gd name="T26" fmla="*/ 156 w 645"/>
              <a:gd name="T27" fmla="*/ 164 h 341"/>
              <a:gd name="T28" fmla="*/ 192 w 645"/>
              <a:gd name="T29" fmla="*/ 174 h 341"/>
              <a:gd name="T30" fmla="*/ 200 w 645"/>
              <a:gd name="T31" fmla="*/ 160 h 341"/>
              <a:gd name="T32" fmla="*/ 219 w 645"/>
              <a:gd name="T33" fmla="*/ 157 h 341"/>
              <a:gd name="T34" fmla="*/ 236 w 645"/>
              <a:gd name="T35" fmla="*/ 157 h 341"/>
              <a:gd name="T36" fmla="*/ 247 w 645"/>
              <a:gd name="T37" fmla="*/ 134 h 341"/>
              <a:gd name="T38" fmla="*/ 258 w 645"/>
              <a:gd name="T39" fmla="*/ 128 h 341"/>
              <a:gd name="T40" fmla="*/ 285 w 645"/>
              <a:gd name="T41" fmla="*/ 142 h 341"/>
              <a:gd name="T42" fmla="*/ 292 w 645"/>
              <a:gd name="T43" fmla="*/ 123 h 341"/>
              <a:gd name="T44" fmla="*/ 313 w 645"/>
              <a:gd name="T45" fmla="*/ 102 h 341"/>
              <a:gd name="T46" fmla="*/ 328 w 645"/>
              <a:gd name="T47" fmla="*/ 76 h 341"/>
              <a:gd name="T48" fmla="*/ 326 w 645"/>
              <a:gd name="T49" fmla="*/ 53 h 341"/>
              <a:gd name="T50" fmla="*/ 347 w 645"/>
              <a:gd name="T51" fmla="*/ 55 h 341"/>
              <a:gd name="T52" fmla="*/ 379 w 645"/>
              <a:gd name="T53" fmla="*/ 34 h 341"/>
              <a:gd name="T54" fmla="*/ 371 w 645"/>
              <a:gd name="T55" fmla="*/ 10 h 341"/>
              <a:gd name="T56" fmla="*/ 390 w 645"/>
              <a:gd name="T57" fmla="*/ 6 h 341"/>
              <a:gd name="T58" fmla="*/ 424 w 645"/>
              <a:gd name="T59" fmla="*/ 17 h 341"/>
              <a:gd name="T60" fmla="*/ 456 w 645"/>
              <a:gd name="T61" fmla="*/ 32 h 341"/>
              <a:gd name="T62" fmla="*/ 483 w 645"/>
              <a:gd name="T63" fmla="*/ 42 h 341"/>
              <a:gd name="T64" fmla="*/ 503 w 645"/>
              <a:gd name="T65" fmla="*/ 38 h 341"/>
              <a:gd name="T66" fmla="*/ 524 w 645"/>
              <a:gd name="T67" fmla="*/ 40 h 341"/>
              <a:gd name="T68" fmla="*/ 545 w 645"/>
              <a:gd name="T69" fmla="*/ 21 h 341"/>
              <a:gd name="T70" fmla="*/ 564 w 645"/>
              <a:gd name="T71" fmla="*/ 42 h 341"/>
              <a:gd name="T72" fmla="*/ 577 w 645"/>
              <a:gd name="T73" fmla="*/ 59 h 341"/>
              <a:gd name="T74" fmla="*/ 577 w 645"/>
              <a:gd name="T75" fmla="*/ 85 h 341"/>
              <a:gd name="T76" fmla="*/ 601 w 645"/>
              <a:gd name="T77" fmla="*/ 115 h 341"/>
              <a:gd name="T78" fmla="*/ 645 w 645"/>
              <a:gd name="T79" fmla="*/ 145 h 341"/>
              <a:gd name="T80" fmla="*/ 588 w 645"/>
              <a:gd name="T81" fmla="*/ 204 h 341"/>
              <a:gd name="T82" fmla="*/ 579 w 645"/>
              <a:gd name="T83" fmla="*/ 226 h 341"/>
              <a:gd name="T84" fmla="*/ 558 w 645"/>
              <a:gd name="T85" fmla="*/ 240 h 341"/>
              <a:gd name="T86" fmla="*/ 532 w 645"/>
              <a:gd name="T87" fmla="*/ 262 h 341"/>
              <a:gd name="T88" fmla="*/ 503 w 645"/>
              <a:gd name="T89" fmla="*/ 277 h 341"/>
              <a:gd name="T90" fmla="*/ 413 w 645"/>
              <a:gd name="T91" fmla="*/ 285 h 341"/>
              <a:gd name="T92" fmla="*/ 305 w 645"/>
              <a:gd name="T93" fmla="*/ 296 h 341"/>
              <a:gd name="T94" fmla="*/ 179 w 645"/>
              <a:gd name="T95" fmla="*/ 306 h 341"/>
              <a:gd name="T96" fmla="*/ 119 w 645"/>
              <a:gd name="T97" fmla="*/ 309 h 341"/>
              <a:gd name="T98" fmla="*/ 0 w 645"/>
              <a:gd name="T99" fmla="*/ 34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45" h="341">
                <a:moveTo>
                  <a:pt x="0" y="341"/>
                </a:moveTo>
                <a:lnTo>
                  <a:pt x="2" y="332"/>
                </a:lnTo>
                <a:lnTo>
                  <a:pt x="11" y="328"/>
                </a:lnTo>
                <a:lnTo>
                  <a:pt x="17" y="330"/>
                </a:lnTo>
                <a:lnTo>
                  <a:pt x="21" y="319"/>
                </a:lnTo>
                <a:lnTo>
                  <a:pt x="17" y="313"/>
                </a:lnTo>
                <a:lnTo>
                  <a:pt x="24" y="309"/>
                </a:lnTo>
                <a:lnTo>
                  <a:pt x="21" y="298"/>
                </a:lnTo>
                <a:lnTo>
                  <a:pt x="24" y="289"/>
                </a:lnTo>
                <a:lnTo>
                  <a:pt x="21" y="283"/>
                </a:lnTo>
                <a:lnTo>
                  <a:pt x="17" y="279"/>
                </a:lnTo>
                <a:lnTo>
                  <a:pt x="17" y="272"/>
                </a:lnTo>
                <a:lnTo>
                  <a:pt x="28" y="257"/>
                </a:lnTo>
                <a:lnTo>
                  <a:pt x="36" y="255"/>
                </a:lnTo>
                <a:lnTo>
                  <a:pt x="43" y="255"/>
                </a:lnTo>
                <a:lnTo>
                  <a:pt x="49" y="260"/>
                </a:lnTo>
                <a:lnTo>
                  <a:pt x="64" y="264"/>
                </a:lnTo>
                <a:lnTo>
                  <a:pt x="70" y="268"/>
                </a:lnTo>
                <a:lnTo>
                  <a:pt x="77" y="270"/>
                </a:lnTo>
                <a:lnTo>
                  <a:pt x="83" y="260"/>
                </a:lnTo>
                <a:lnTo>
                  <a:pt x="81" y="253"/>
                </a:lnTo>
                <a:lnTo>
                  <a:pt x="75" y="247"/>
                </a:lnTo>
                <a:lnTo>
                  <a:pt x="75" y="238"/>
                </a:lnTo>
                <a:lnTo>
                  <a:pt x="77" y="232"/>
                </a:lnTo>
                <a:lnTo>
                  <a:pt x="83" y="230"/>
                </a:lnTo>
                <a:lnTo>
                  <a:pt x="90" y="223"/>
                </a:lnTo>
                <a:lnTo>
                  <a:pt x="104" y="221"/>
                </a:lnTo>
                <a:lnTo>
                  <a:pt x="109" y="215"/>
                </a:lnTo>
                <a:lnTo>
                  <a:pt x="104" y="206"/>
                </a:lnTo>
                <a:lnTo>
                  <a:pt x="102" y="198"/>
                </a:lnTo>
                <a:lnTo>
                  <a:pt x="107" y="191"/>
                </a:lnTo>
                <a:lnTo>
                  <a:pt x="109" y="185"/>
                </a:lnTo>
                <a:lnTo>
                  <a:pt x="109" y="183"/>
                </a:lnTo>
                <a:lnTo>
                  <a:pt x="117" y="183"/>
                </a:lnTo>
                <a:lnTo>
                  <a:pt x="121" y="177"/>
                </a:lnTo>
                <a:lnTo>
                  <a:pt x="119" y="170"/>
                </a:lnTo>
                <a:lnTo>
                  <a:pt x="134" y="172"/>
                </a:lnTo>
                <a:lnTo>
                  <a:pt x="141" y="168"/>
                </a:lnTo>
                <a:lnTo>
                  <a:pt x="141" y="174"/>
                </a:lnTo>
                <a:lnTo>
                  <a:pt x="149" y="172"/>
                </a:lnTo>
                <a:lnTo>
                  <a:pt x="147" y="166"/>
                </a:lnTo>
                <a:lnTo>
                  <a:pt x="156" y="164"/>
                </a:lnTo>
                <a:lnTo>
                  <a:pt x="164" y="162"/>
                </a:lnTo>
                <a:lnTo>
                  <a:pt x="185" y="170"/>
                </a:lnTo>
                <a:lnTo>
                  <a:pt x="192" y="174"/>
                </a:lnTo>
                <a:lnTo>
                  <a:pt x="196" y="168"/>
                </a:lnTo>
                <a:lnTo>
                  <a:pt x="196" y="166"/>
                </a:lnTo>
                <a:lnTo>
                  <a:pt x="200" y="160"/>
                </a:lnTo>
                <a:lnTo>
                  <a:pt x="209" y="155"/>
                </a:lnTo>
                <a:lnTo>
                  <a:pt x="215" y="151"/>
                </a:lnTo>
                <a:lnTo>
                  <a:pt x="219" y="157"/>
                </a:lnTo>
                <a:lnTo>
                  <a:pt x="226" y="160"/>
                </a:lnTo>
                <a:lnTo>
                  <a:pt x="234" y="164"/>
                </a:lnTo>
                <a:lnTo>
                  <a:pt x="236" y="157"/>
                </a:lnTo>
                <a:lnTo>
                  <a:pt x="241" y="149"/>
                </a:lnTo>
                <a:lnTo>
                  <a:pt x="241" y="142"/>
                </a:lnTo>
                <a:lnTo>
                  <a:pt x="247" y="134"/>
                </a:lnTo>
                <a:lnTo>
                  <a:pt x="253" y="130"/>
                </a:lnTo>
                <a:lnTo>
                  <a:pt x="251" y="123"/>
                </a:lnTo>
                <a:lnTo>
                  <a:pt x="258" y="128"/>
                </a:lnTo>
                <a:lnTo>
                  <a:pt x="264" y="138"/>
                </a:lnTo>
                <a:lnTo>
                  <a:pt x="271" y="140"/>
                </a:lnTo>
                <a:lnTo>
                  <a:pt x="285" y="142"/>
                </a:lnTo>
                <a:lnTo>
                  <a:pt x="292" y="138"/>
                </a:lnTo>
                <a:lnTo>
                  <a:pt x="294" y="130"/>
                </a:lnTo>
                <a:lnTo>
                  <a:pt x="292" y="123"/>
                </a:lnTo>
                <a:lnTo>
                  <a:pt x="298" y="108"/>
                </a:lnTo>
                <a:lnTo>
                  <a:pt x="305" y="108"/>
                </a:lnTo>
                <a:lnTo>
                  <a:pt x="313" y="102"/>
                </a:lnTo>
                <a:lnTo>
                  <a:pt x="315" y="87"/>
                </a:lnTo>
                <a:lnTo>
                  <a:pt x="322" y="83"/>
                </a:lnTo>
                <a:lnTo>
                  <a:pt x="328" y="76"/>
                </a:lnTo>
                <a:lnTo>
                  <a:pt x="330" y="70"/>
                </a:lnTo>
                <a:lnTo>
                  <a:pt x="326" y="62"/>
                </a:lnTo>
                <a:lnTo>
                  <a:pt x="326" y="53"/>
                </a:lnTo>
                <a:lnTo>
                  <a:pt x="332" y="53"/>
                </a:lnTo>
                <a:lnTo>
                  <a:pt x="341" y="49"/>
                </a:lnTo>
                <a:lnTo>
                  <a:pt x="347" y="55"/>
                </a:lnTo>
                <a:lnTo>
                  <a:pt x="362" y="44"/>
                </a:lnTo>
                <a:lnTo>
                  <a:pt x="377" y="40"/>
                </a:lnTo>
                <a:lnTo>
                  <a:pt x="379" y="34"/>
                </a:lnTo>
                <a:lnTo>
                  <a:pt x="373" y="25"/>
                </a:lnTo>
                <a:lnTo>
                  <a:pt x="375" y="19"/>
                </a:lnTo>
                <a:lnTo>
                  <a:pt x="371" y="10"/>
                </a:lnTo>
                <a:lnTo>
                  <a:pt x="373" y="6"/>
                </a:lnTo>
                <a:lnTo>
                  <a:pt x="383" y="0"/>
                </a:lnTo>
                <a:lnTo>
                  <a:pt x="390" y="6"/>
                </a:lnTo>
                <a:lnTo>
                  <a:pt x="403" y="2"/>
                </a:lnTo>
                <a:lnTo>
                  <a:pt x="420" y="8"/>
                </a:lnTo>
                <a:lnTo>
                  <a:pt x="424" y="17"/>
                </a:lnTo>
                <a:lnTo>
                  <a:pt x="434" y="32"/>
                </a:lnTo>
                <a:lnTo>
                  <a:pt x="441" y="34"/>
                </a:lnTo>
                <a:lnTo>
                  <a:pt x="456" y="32"/>
                </a:lnTo>
                <a:lnTo>
                  <a:pt x="460" y="32"/>
                </a:lnTo>
                <a:lnTo>
                  <a:pt x="475" y="44"/>
                </a:lnTo>
                <a:lnTo>
                  <a:pt x="483" y="42"/>
                </a:lnTo>
                <a:lnTo>
                  <a:pt x="488" y="36"/>
                </a:lnTo>
                <a:lnTo>
                  <a:pt x="494" y="36"/>
                </a:lnTo>
                <a:lnTo>
                  <a:pt x="503" y="38"/>
                </a:lnTo>
                <a:lnTo>
                  <a:pt x="511" y="42"/>
                </a:lnTo>
                <a:lnTo>
                  <a:pt x="518" y="40"/>
                </a:lnTo>
                <a:lnTo>
                  <a:pt x="524" y="40"/>
                </a:lnTo>
                <a:lnTo>
                  <a:pt x="528" y="34"/>
                </a:lnTo>
                <a:lnTo>
                  <a:pt x="537" y="25"/>
                </a:lnTo>
                <a:lnTo>
                  <a:pt x="545" y="21"/>
                </a:lnTo>
                <a:lnTo>
                  <a:pt x="549" y="34"/>
                </a:lnTo>
                <a:lnTo>
                  <a:pt x="556" y="40"/>
                </a:lnTo>
                <a:lnTo>
                  <a:pt x="564" y="42"/>
                </a:lnTo>
                <a:lnTo>
                  <a:pt x="571" y="49"/>
                </a:lnTo>
                <a:lnTo>
                  <a:pt x="577" y="55"/>
                </a:lnTo>
                <a:lnTo>
                  <a:pt x="577" y="59"/>
                </a:lnTo>
                <a:lnTo>
                  <a:pt x="579" y="64"/>
                </a:lnTo>
                <a:lnTo>
                  <a:pt x="581" y="72"/>
                </a:lnTo>
                <a:lnTo>
                  <a:pt x="577" y="85"/>
                </a:lnTo>
                <a:lnTo>
                  <a:pt x="592" y="102"/>
                </a:lnTo>
                <a:lnTo>
                  <a:pt x="594" y="108"/>
                </a:lnTo>
                <a:lnTo>
                  <a:pt x="601" y="115"/>
                </a:lnTo>
                <a:lnTo>
                  <a:pt x="615" y="134"/>
                </a:lnTo>
                <a:lnTo>
                  <a:pt x="630" y="145"/>
                </a:lnTo>
                <a:lnTo>
                  <a:pt x="645" y="145"/>
                </a:lnTo>
                <a:lnTo>
                  <a:pt x="618" y="179"/>
                </a:lnTo>
                <a:lnTo>
                  <a:pt x="592" y="196"/>
                </a:lnTo>
                <a:lnTo>
                  <a:pt x="588" y="204"/>
                </a:lnTo>
                <a:lnTo>
                  <a:pt x="588" y="213"/>
                </a:lnTo>
                <a:lnTo>
                  <a:pt x="579" y="219"/>
                </a:lnTo>
                <a:lnTo>
                  <a:pt x="579" y="226"/>
                </a:lnTo>
                <a:lnTo>
                  <a:pt x="573" y="232"/>
                </a:lnTo>
                <a:lnTo>
                  <a:pt x="567" y="236"/>
                </a:lnTo>
                <a:lnTo>
                  <a:pt x="558" y="240"/>
                </a:lnTo>
                <a:lnTo>
                  <a:pt x="558" y="249"/>
                </a:lnTo>
                <a:lnTo>
                  <a:pt x="541" y="255"/>
                </a:lnTo>
                <a:lnTo>
                  <a:pt x="532" y="262"/>
                </a:lnTo>
                <a:lnTo>
                  <a:pt x="526" y="262"/>
                </a:lnTo>
                <a:lnTo>
                  <a:pt x="511" y="272"/>
                </a:lnTo>
                <a:lnTo>
                  <a:pt x="503" y="277"/>
                </a:lnTo>
                <a:lnTo>
                  <a:pt x="471" y="279"/>
                </a:lnTo>
                <a:lnTo>
                  <a:pt x="441" y="281"/>
                </a:lnTo>
                <a:lnTo>
                  <a:pt x="413" y="285"/>
                </a:lnTo>
                <a:lnTo>
                  <a:pt x="373" y="287"/>
                </a:lnTo>
                <a:lnTo>
                  <a:pt x="349" y="292"/>
                </a:lnTo>
                <a:lnTo>
                  <a:pt x="305" y="296"/>
                </a:lnTo>
                <a:lnTo>
                  <a:pt x="260" y="298"/>
                </a:lnTo>
                <a:lnTo>
                  <a:pt x="215" y="304"/>
                </a:lnTo>
                <a:lnTo>
                  <a:pt x="179" y="306"/>
                </a:lnTo>
                <a:lnTo>
                  <a:pt x="143" y="311"/>
                </a:lnTo>
                <a:lnTo>
                  <a:pt x="134" y="309"/>
                </a:lnTo>
                <a:lnTo>
                  <a:pt x="119" y="309"/>
                </a:lnTo>
                <a:lnTo>
                  <a:pt x="124" y="321"/>
                </a:lnTo>
                <a:lnTo>
                  <a:pt x="124" y="330"/>
                </a:lnTo>
                <a:lnTo>
                  <a:pt x="0" y="341"/>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724"/>
          <p:cNvSpPr>
            <a:spLocks/>
          </p:cNvSpPr>
          <p:nvPr/>
        </p:nvSpPr>
        <p:spPr bwMode="auto">
          <a:xfrm>
            <a:off x="7013576" y="2919534"/>
            <a:ext cx="436563" cy="757238"/>
          </a:xfrm>
          <a:custGeom>
            <a:avLst/>
            <a:gdLst>
              <a:gd name="T0" fmla="*/ 0 w 275"/>
              <a:gd name="T1" fmla="*/ 468 h 477"/>
              <a:gd name="T2" fmla="*/ 5 w 275"/>
              <a:gd name="T3" fmla="*/ 447 h 477"/>
              <a:gd name="T4" fmla="*/ 9 w 275"/>
              <a:gd name="T5" fmla="*/ 432 h 477"/>
              <a:gd name="T6" fmla="*/ 9 w 275"/>
              <a:gd name="T7" fmla="*/ 424 h 477"/>
              <a:gd name="T8" fmla="*/ 22 w 275"/>
              <a:gd name="T9" fmla="*/ 411 h 477"/>
              <a:gd name="T10" fmla="*/ 30 w 275"/>
              <a:gd name="T11" fmla="*/ 387 h 477"/>
              <a:gd name="T12" fmla="*/ 41 w 275"/>
              <a:gd name="T13" fmla="*/ 373 h 477"/>
              <a:gd name="T14" fmla="*/ 37 w 275"/>
              <a:gd name="T15" fmla="*/ 349 h 477"/>
              <a:gd name="T16" fmla="*/ 32 w 275"/>
              <a:gd name="T17" fmla="*/ 334 h 477"/>
              <a:gd name="T18" fmla="*/ 26 w 275"/>
              <a:gd name="T19" fmla="*/ 319 h 477"/>
              <a:gd name="T20" fmla="*/ 26 w 275"/>
              <a:gd name="T21" fmla="*/ 304 h 477"/>
              <a:gd name="T22" fmla="*/ 9 w 275"/>
              <a:gd name="T23" fmla="*/ 34 h 477"/>
              <a:gd name="T24" fmla="*/ 17 w 275"/>
              <a:gd name="T25" fmla="*/ 38 h 477"/>
              <a:gd name="T26" fmla="*/ 35 w 275"/>
              <a:gd name="T27" fmla="*/ 38 h 477"/>
              <a:gd name="T28" fmla="*/ 64 w 275"/>
              <a:gd name="T29" fmla="*/ 19 h 477"/>
              <a:gd name="T30" fmla="*/ 109 w 275"/>
              <a:gd name="T31" fmla="*/ 15 h 477"/>
              <a:gd name="T32" fmla="*/ 235 w 275"/>
              <a:gd name="T33" fmla="*/ 6 h 477"/>
              <a:gd name="T34" fmla="*/ 269 w 275"/>
              <a:gd name="T35" fmla="*/ 300 h 477"/>
              <a:gd name="T36" fmla="*/ 271 w 275"/>
              <a:gd name="T37" fmla="*/ 313 h 477"/>
              <a:gd name="T38" fmla="*/ 275 w 275"/>
              <a:gd name="T39" fmla="*/ 328 h 477"/>
              <a:gd name="T40" fmla="*/ 258 w 275"/>
              <a:gd name="T41" fmla="*/ 338 h 477"/>
              <a:gd name="T42" fmla="*/ 237 w 275"/>
              <a:gd name="T43" fmla="*/ 343 h 477"/>
              <a:gd name="T44" fmla="*/ 222 w 275"/>
              <a:gd name="T45" fmla="*/ 347 h 477"/>
              <a:gd name="T46" fmla="*/ 226 w 275"/>
              <a:gd name="T47" fmla="*/ 364 h 477"/>
              <a:gd name="T48" fmla="*/ 218 w 275"/>
              <a:gd name="T49" fmla="*/ 377 h 477"/>
              <a:gd name="T50" fmla="*/ 209 w 275"/>
              <a:gd name="T51" fmla="*/ 396 h 477"/>
              <a:gd name="T52" fmla="*/ 194 w 275"/>
              <a:gd name="T53" fmla="*/ 402 h 477"/>
              <a:gd name="T54" fmla="*/ 190 w 275"/>
              <a:gd name="T55" fmla="*/ 424 h 477"/>
              <a:gd name="T56" fmla="*/ 181 w 275"/>
              <a:gd name="T57" fmla="*/ 436 h 477"/>
              <a:gd name="T58" fmla="*/ 160 w 275"/>
              <a:gd name="T59" fmla="*/ 432 h 477"/>
              <a:gd name="T60" fmla="*/ 147 w 275"/>
              <a:gd name="T61" fmla="*/ 417 h 477"/>
              <a:gd name="T62" fmla="*/ 143 w 275"/>
              <a:gd name="T63" fmla="*/ 428 h 477"/>
              <a:gd name="T64" fmla="*/ 137 w 275"/>
              <a:gd name="T65" fmla="*/ 443 h 477"/>
              <a:gd name="T66" fmla="*/ 130 w 275"/>
              <a:gd name="T67" fmla="*/ 458 h 477"/>
              <a:gd name="T68" fmla="*/ 115 w 275"/>
              <a:gd name="T69" fmla="*/ 451 h 477"/>
              <a:gd name="T70" fmla="*/ 105 w 275"/>
              <a:gd name="T71" fmla="*/ 449 h 477"/>
              <a:gd name="T72" fmla="*/ 92 w 275"/>
              <a:gd name="T73" fmla="*/ 460 h 477"/>
              <a:gd name="T74" fmla="*/ 88 w 275"/>
              <a:gd name="T75" fmla="*/ 468 h 477"/>
              <a:gd name="T76" fmla="*/ 60 w 275"/>
              <a:gd name="T77" fmla="*/ 456 h 477"/>
              <a:gd name="T78" fmla="*/ 43 w 275"/>
              <a:gd name="T79" fmla="*/ 460 h 477"/>
              <a:gd name="T80" fmla="*/ 37 w 275"/>
              <a:gd name="T81" fmla="*/ 468 h 477"/>
              <a:gd name="T82" fmla="*/ 30 w 275"/>
              <a:gd name="T83" fmla="*/ 466 h 477"/>
              <a:gd name="T84" fmla="*/ 17 w 275"/>
              <a:gd name="T85" fmla="*/ 471 h 477"/>
              <a:gd name="T86" fmla="*/ 5 w 275"/>
              <a:gd name="T87" fmla="*/ 47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5" h="477">
                <a:moveTo>
                  <a:pt x="5" y="477"/>
                </a:moveTo>
                <a:lnTo>
                  <a:pt x="0" y="468"/>
                </a:lnTo>
                <a:lnTo>
                  <a:pt x="5" y="462"/>
                </a:lnTo>
                <a:lnTo>
                  <a:pt x="5" y="447"/>
                </a:lnTo>
                <a:lnTo>
                  <a:pt x="7" y="447"/>
                </a:lnTo>
                <a:lnTo>
                  <a:pt x="9" y="432"/>
                </a:lnTo>
                <a:lnTo>
                  <a:pt x="7" y="430"/>
                </a:lnTo>
                <a:lnTo>
                  <a:pt x="9" y="424"/>
                </a:lnTo>
                <a:lnTo>
                  <a:pt x="15" y="417"/>
                </a:lnTo>
                <a:lnTo>
                  <a:pt x="22" y="411"/>
                </a:lnTo>
                <a:lnTo>
                  <a:pt x="30" y="396"/>
                </a:lnTo>
                <a:lnTo>
                  <a:pt x="30" y="387"/>
                </a:lnTo>
                <a:lnTo>
                  <a:pt x="39" y="373"/>
                </a:lnTo>
                <a:lnTo>
                  <a:pt x="41" y="373"/>
                </a:lnTo>
                <a:lnTo>
                  <a:pt x="41" y="364"/>
                </a:lnTo>
                <a:lnTo>
                  <a:pt x="37" y="349"/>
                </a:lnTo>
                <a:lnTo>
                  <a:pt x="39" y="343"/>
                </a:lnTo>
                <a:lnTo>
                  <a:pt x="32" y="334"/>
                </a:lnTo>
                <a:lnTo>
                  <a:pt x="26" y="326"/>
                </a:lnTo>
                <a:lnTo>
                  <a:pt x="26" y="319"/>
                </a:lnTo>
                <a:lnTo>
                  <a:pt x="30" y="311"/>
                </a:lnTo>
                <a:lnTo>
                  <a:pt x="26" y="304"/>
                </a:lnTo>
                <a:lnTo>
                  <a:pt x="32" y="296"/>
                </a:lnTo>
                <a:lnTo>
                  <a:pt x="9" y="34"/>
                </a:lnTo>
                <a:lnTo>
                  <a:pt x="9" y="30"/>
                </a:lnTo>
                <a:lnTo>
                  <a:pt x="17" y="38"/>
                </a:lnTo>
                <a:lnTo>
                  <a:pt x="28" y="38"/>
                </a:lnTo>
                <a:lnTo>
                  <a:pt x="35" y="38"/>
                </a:lnTo>
                <a:lnTo>
                  <a:pt x="49" y="30"/>
                </a:lnTo>
                <a:lnTo>
                  <a:pt x="64" y="19"/>
                </a:lnTo>
                <a:lnTo>
                  <a:pt x="69" y="19"/>
                </a:lnTo>
                <a:lnTo>
                  <a:pt x="109" y="15"/>
                </a:lnTo>
                <a:lnTo>
                  <a:pt x="226" y="0"/>
                </a:lnTo>
                <a:lnTo>
                  <a:pt x="235" y="6"/>
                </a:lnTo>
                <a:lnTo>
                  <a:pt x="247" y="111"/>
                </a:lnTo>
                <a:lnTo>
                  <a:pt x="269" y="300"/>
                </a:lnTo>
                <a:lnTo>
                  <a:pt x="267" y="304"/>
                </a:lnTo>
                <a:lnTo>
                  <a:pt x="271" y="313"/>
                </a:lnTo>
                <a:lnTo>
                  <a:pt x="269" y="319"/>
                </a:lnTo>
                <a:lnTo>
                  <a:pt x="275" y="328"/>
                </a:lnTo>
                <a:lnTo>
                  <a:pt x="273" y="334"/>
                </a:lnTo>
                <a:lnTo>
                  <a:pt x="258" y="338"/>
                </a:lnTo>
                <a:lnTo>
                  <a:pt x="243" y="349"/>
                </a:lnTo>
                <a:lnTo>
                  <a:pt x="237" y="343"/>
                </a:lnTo>
                <a:lnTo>
                  <a:pt x="228" y="347"/>
                </a:lnTo>
                <a:lnTo>
                  <a:pt x="222" y="347"/>
                </a:lnTo>
                <a:lnTo>
                  <a:pt x="222" y="356"/>
                </a:lnTo>
                <a:lnTo>
                  <a:pt x="226" y="364"/>
                </a:lnTo>
                <a:lnTo>
                  <a:pt x="224" y="370"/>
                </a:lnTo>
                <a:lnTo>
                  <a:pt x="218" y="377"/>
                </a:lnTo>
                <a:lnTo>
                  <a:pt x="211" y="381"/>
                </a:lnTo>
                <a:lnTo>
                  <a:pt x="209" y="396"/>
                </a:lnTo>
                <a:lnTo>
                  <a:pt x="201" y="402"/>
                </a:lnTo>
                <a:lnTo>
                  <a:pt x="194" y="402"/>
                </a:lnTo>
                <a:lnTo>
                  <a:pt x="188" y="417"/>
                </a:lnTo>
                <a:lnTo>
                  <a:pt x="190" y="424"/>
                </a:lnTo>
                <a:lnTo>
                  <a:pt x="188" y="432"/>
                </a:lnTo>
                <a:lnTo>
                  <a:pt x="181" y="436"/>
                </a:lnTo>
                <a:lnTo>
                  <a:pt x="167" y="434"/>
                </a:lnTo>
                <a:lnTo>
                  <a:pt x="160" y="432"/>
                </a:lnTo>
                <a:lnTo>
                  <a:pt x="154" y="422"/>
                </a:lnTo>
                <a:lnTo>
                  <a:pt x="147" y="417"/>
                </a:lnTo>
                <a:lnTo>
                  <a:pt x="149" y="424"/>
                </a:lnTo>
                <a:lnTo>
                  <a:pt x="143" y="428"/>
                </a:lnTo>
                <a:lnTo>
                  <a:pt x="137" y="436"/>
                </a:lnTo>
                <a:lnTo>
                  <a:pt x="137" y="443"/>
                </a:lnTo>
                <a:lnTo>
                  <a:pt x="132" y="451"/>
                </a:lnTo>
                <a:lnTo>
                  <a:pt x="130" y="458"/>
                </a:lnTo>
                <a:lnTo>
                  <a:pt x="122" y="454"/>
                </a:lnTo>
                <a:lnTo>
                  <a:pt x="115" y="451"/>
                </a:lnTo>
                <a:lnTo>
                  <a:pt x="111" y="445"/>
                </a:lnTo>
                <a:lnTo>
                  <a:pt x="105" y="449"/>
                </a:lnTo>
                <a:lnTo>
                  <a:pt x="96" y="454"/>
                </a:lnTo>
                <a:lnTo>
                  <a:pt x="92" y="460"/>
                </a:lnTo>
                <a:lnTo>
                  <a:pt x="92" y="462"/>
                </a:lnTo>
                <a:lnTo>
                  <a:pt x="88" y="468"/>
                </a:lnTo>
                <a:lnTo>
                  <a:pt x="81" y="464"/>
                </a:lnTo>
                <a:lnTo>
                  <a:pt x="60" y="456"/>
                </a:lnTo>
                <a:lnTo>
                  <a:pt x="52" y="458"/>
                </a:lnTo>
                <a:lnTo>
                  <a:pt x="43" y="460"/>
                </a:lnTo>
                <a:lnTo>
                  <a:pt x="45" y="466"/>
                </a:lnTo>
                <a:lnTo>
                  <a:pt x="37" y="468"/>
                </a:lnTo>
                <a:lnTo>
                  <a:pt x="37" y="462"/>
                </a:lnTo>
                <a:lnTo>
                  <a:pt x="30" y="466"/>
                </a:lnTo>
                <a:lnTo>
                  <a:pt x="15" y="464"/>
                </a:lnTo>
                <a:lnTo>
                  <a:pt x="17" y="471"/>
                </a:lnTo>
                <a:lnTo>
                  <a:pt x="13" y="477"/>
                </a:lnTo>
                <a:lnTo>
                  <a:pt x="5" y="477"/>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725"/>
          <p:cNvSpPr>
            <a:spLocks/>
          </p:cNvSpPr>
          <p:nvPr/>
        </p:nvSpPr>
        <p:spPr bwMode="auto">
          <a:xfrm>
            <a:off x="7013576" y="2919534"/>
            <a:ext cx="436563" cy="757238"/>
          </a:xfrm>
          <a:custGeom>
            <a:avLst/>
            <a:gdLst>
              <a:gd name="T0" fmla="*/ 0 w 275"/>
              <a:gd name="T1" fmla="*/ 468 h 477"/>
              <a:gd name="T2" fmla="*/ 5 w 275"/>
              <a:gd name="T3" fmla="*/ 447 h 477"/>
              <a:gd name="T4" fmla="*/ 9 w 275"/>
              <a:gd name="T5" fmla="*/ 432 h 477"/>
              <a:gd name="T6" fmla="*/ 9 w 275"/>
              <a:gd name="T7" fmla="*/ 424 h 477"/>
              <a:gd name="T8" fmla="*/ 22 w 275"/>
              <a:gd name="T9" fmla="*/ 411 h 477"/>
              <a:gd name="T10" fmla="*/ 30 w 275"/>
              <a:gd name="T11" fmla="*/ 387 h 477"/>
              <a:gd name="T12" fmla="*/ 41 w 275"/>
              <a:gd name="T13" fmla="*/ 373 h 477"/>
              <a:gd name="T14" fmla="*/ 37 w 275"/>
              <a:gd name="T15" fmla="*/ 349 h 477"/>
              <a:gd name="T16" fmla="*/ 32 w 275"/>
              <a:gd name="T17" fmla="*/ 334 h 477"/>
              <a:gd name="T18" fmla="*/ 26 w 275"/>
              <a:gd name="T19" fmla="*/ 319 h 477"/>
              <a:gd name="T20" fmla="*/ 26 w 275"/>
              <a:gd name="T21" fmla="*/ 304 h 477"/>
              <a:gd name="T22" fmla="*/ 9 w 275"/>
              <a:gd name="T23" fmla="*/ 34 h 477"/>
              <a:gd name="T24" fmla="*/ 17 w 275"/>
              <a:gd name="T25" fmla="*/ 38 h 477"/>
              <a:gd name="T26" fmla="*/ 35 w 275"/>
              <a:gd name="T27" fmla="*/ 38 h 477"/>
              <a:gd name="T28" fmla="*/ 64 w 275"/>
              <a:gd name="T29" fmla="*/ 19 h 477"/>
              <a:gd name="T30" fmla="*/ 109 w 275"/>
              <a:gd name="T31" fmla="*/ 15 h 477"/>
              <a:gd name="T32" fmla="*/ 235 w 275"/>
              <a:gd name="T33" fmla="*/ 6 h 477"/>
              <a:gd name="T34" fmla="*/ 269 w 275"/>
              <a:gd name="T35" fmla="*/ 300 h 477"/>
              <a:gd name="T36" fmla="*/ 271 w 275"/>
              <a:gd name="T37" fmla="*/ 313 h 477"/>
              <a:gd name="T38" fmla="*/ 275 w 275"/>
              <a:gd name="T39" fmla="*/ 328 h 477"/>
              <a:gd name="T40" fmla="*/ 258 w 275"/>
              <a:gd name="T41" fmla="*/ 338 h 477"/>
              <a:gd name="T42" fmla="*/ 237 w 275"/>
              <a:gd name="T43" fmla="*/ 343 h 477"/>
              <a:gd name="T44" fmla="*/ 222 w 275"/>
              <a:gd name="T45" fmla="*/ 347 h 477"/>
              <a:gd name="T46" fmla="*/ 226 w 275"/>
              <a:gd name="T47" fmla="*/ 364 h 477"/>
              <a:gd name="T48" fmla="*/ 218 w 275"/>
              <a:gd name="T49" fmla="*/ 377 h 477"/>
              <a:gd name="T50" fmla="*/ 209 w 275"/>
              <a:gd name="T51" fmla="*/ 396 h 477"/>
              <a:gd name="T52" fmla="*/ 194 w 275"/>
              <a:gd name="T53" fmla="*/ 402 h 477"/>
              <a:gd name="T54" fmla="*/ 190 w 275"/>
              <a:gd name="T55" fmla="*/ 424 h 477"/>
              <a:gd name="T56" fmla="*/ 181 w 275"/>
              <a:gd name="T57" fmla="*/ 436 h 477"/>
              <a:gd name="T58" fmla="*/ 160 w 275"/>
              <a:gd name="T59" fmla="*/ 432 h 477"/>
              <a:gd name="T60" fmla="*/ 147 w 275"/>
              <a:gd name="T61" fmla="*/ 417 h 477"/>
              <a:gd name="T62" fmla="*/ 143 w 275"/>
              <a:gd name="T63" fmla="*/ 428 h 477"/>
              <a:gd name="T64" fmla="*/ 137 w 275"/>
              <a:gd name="T65" fmla="*/ 443 h 477"/>
              <a:gd name="T66" fmla="*/ 130 w 275"/>
              <a:gd name="T67" fmla="*/ 458 h 477"/>
              <a:gd name="T68" fmla="*/ 115 w 275"/>
              <a:gd name="T69" fmla="*/ 451 h 477"/>
              <a:gd name="T70" fmla="*/ 105 w 275"/>
              <a:gd name="T71" fmla="*/ 449 h 477"/>
              <a:gd name="T72" fmla="*/ 92 w 275"/>
              <a:gd name="T73" fmla="*/ 460 h 477"/>
              <a:gd name="T74" fmla="*/ 88 w 275"/>
              <a:gd name="T75" fmla="*/ 468 h 477"/>
              <a:gd name="T76" fmla="*/ 60 w 275"/>
              <a:gd name="T77" fmla="*/ 456 h 477"/>
              <a:gd name="T78" fmla="*/ 43 w 275"/>
              <a:gd name="T79" fmla="*/ 460 h 477"/>
              <a:gd name="T80" fmla="*/ 37 w 275"/>
              <a:gd name="T81" fmla="*/ 468 h 477"/>
              <a:gd name="T82" fmla="*/ 30 w 275"/>
              <a:gd name="T83" fmla="*/ 466 h 477"/>
              <a:gd name="T84" fmla="*/ 17 w 275"/>
              <a:gd name="T85" fmla="*/ 471 h 477"/>
              <a:gd name="T86" fmla="*/ 5 w 275"/>
              <a:gd name="T87" fmla="*/ 47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5" h="477">
                <a:moveTo>
                  <a:pt x="5" y="477"/>
                </a:moveTo>
                <a:lnTo>
                  <a:pt x="0" y="468"/>
                </a:lnTo>
                <a:lnTo>
                  <a:pt x="5" y="462"/>
                </a:lnTo>
                <a:lnTo>
                  <a:pt x="5" y="447"/>
                </a:lnTo>
                <a:lnTo>
                  <a:pt x="7" y="447"/>
                </a:lnTo>
                <a:lnTo>
                  <a:pt x="9" y="432"/>
                </a:lnTo>
                <a:lnTo>
                  <a:pt x="7" y="430"/>
                </a:lnTo>
                <a:lnTo>
                  <a:pt x="9" y="424"/>
                </a:lnTo>
                <a:lnTo>
                  <a:pt x="15" y="417"/>
                </a:lnTo>
                <a:lnTo>
                  <a:pt x="22" y="411"/>
                </a:lnTo>
                <a:lnTo>
                  <a:pt x="30" y="396"/>
                </a:lnTo>
                <a:lnTo>
                  <a:pt x="30" y="387"/>
                </a:lnTo>
                <a:lnTo>
                  <a:pt x="39" y="373"/>
                </a:lnTo>
                <a:lnTo>
                  <a:pt x="41" y="373"/>
                </a:lnTo>
                <a:lnTo>
                  <a:pt x="41" y="364"/>
                </a:lnTo>
                <a:lnTo>
                  <a:pt x="37" y="349"/>
                </a:lnTo>
                <a:lnTo>
                  <a:pt x="39" y="343"/>
                </a:lnTo>
                <a:lnTo>
                  <a:pt x="32" y="334"/>
                </a:lnTo>
                <a:lnTo>
                  <a:pt x="26" y="326"/>
                </a:lnTo>
                <a:lnTo>
                  <a:pt x="26" y="319"/>
                </a:lnTo>
                <a:lnTo>
                  <a:pt x="30" y="311"/>
                </a:lnTo>
                <a:lnTo>
                  <a:pt x="26" y="304"/>
                </a:lnTo>
                <a:lnTo>
                  <a:pt x="32" y="296"/>
                </a:lnTo>
                <a:lnTo>
                  <a:pt x="9" y="34"/>
                </a:lnTo>
                <a:lnTo>
                  <a:pt x="9" y="30"/>
                </a:lnTo>
                <a:lnTo>
                  <a:pt x="17" y="38"/>
                </a:lnTo>
                <a:lnTo>
                  <a:pt x="28" y="38"/>
                </a:lnTo>
                <a:lnTo>
                  <a:pt x="35" y="38"/>
                </a:lnTo>
                <a:lnTo>
                  <a:pt x="49" y="30"/>
                </a:lnTo>
                <a:lnTo>
                  <a:pt x="64" y="19"/>
                </a:lnTo>
                <a:lnTo>
                  <a:pt x="69" y="19"/>
                </a:lnTo>
                <a:lnTo>
                  <a:pt x="109" y="15"/>
                </a:lnTo>
                <a:lnTo>
                  <a:pt x="226" y="0"/>
                </a:lnTo>
                <a:lnTo>
                  <a:pt x="235" y="6"/>
                </a:lnTo>
                <a:lnTo>
                  <a:pt x="247" y="111"/>
                </a:lnTo>
                <a:lnTo>
                  <a:pt x="269" y="300"/>
                </a:lnTo>
                <a:lnTo>
                  <a:pt x="267" y="304"/>
                </a:lnTo>
                <a:lnTo>
                  <a:pt x="271" y="313"/>
                </a:lnTo>
                <a:lnTo>
                  <a:pt x="269" y="319"/>
                </a:lnTo>
                <a:lnTo>
                  <a:pt x="275" y="328"/>
                </a:lnTo>
                <a:lnTo>
                  <a:pt x="273" y="334"/>
                </a:lnTo>
                <a:lnTo>
                  <a:pt x="258" y="338"/>
                </a:lnTo>
                <a:lnTo>
                  <a:pt x="243" y="349"/>
                </a:lnTo>
                <a:lnTo>
                  <a:pt x="237" y="343"/>
                </a:lnTo>
                <a:lnTo>
                  <a:pt x="228" y="347"/>
                </a:lnTo>
                <a:lnTo>
                  <a:pt x="222" y="347"/>
                </a:lnTo>
                <a:lnTo>
                  <a:pt x="222" y="356"/>
                </a:lnTo>
                <a:lnTo>
                  <a:pt x="226" y="364"/>
                </a:lnTo>
                <a:lnTo>
                  <a:pt x="224" y="370"/>
                </a:lnTo>
                <a:lnTo>
                  <a:pt x="218" y="377"/>
                </a:lnTo>
                <a:lnTo>
                  <a:pt x="211" y="381"/>
                </a:lnTo>
                <a:lnTo>
                  <a:pt x="209" y="396"/>
                </a:lnTo>
                <a:lnTo>
                  <a:pt x="201" y="402"/>
                </a:lnTo>
                <a:lnTo>
                  <a:pt x="194" y="402"/>
                </a:lnTo>
                <a:lnTo>
                  <a:pt x="188" y="417"/>
                </a:lnTo>
                <a:lnTo>
                  <a:pt x="190" y="424"/>
                </a:lnTo>
                <a:lnTo>
                  <a:pt x="188" y="432"/>
                </a:lnTo>
                <a:lnTo>
                  <a:pt x="181" y="436"/>
                </a:lnTo>
                <a:lnTo>
                  <a:pt x="167" y="434"/>
                </a:lnTo>
                <a:lnTo>
                  <a:pt x="160" y="432"/>
                </a:lnTo>
                <a:lnTo>
                  <a:pt x="154" y="422"/>
                </a:lnTo>
                <a:lnTo>
                  <a:pt x="147" y="417"/>
                </a:lnTo>
                <a:lnTo>
                  <a:pt x="149" y="424"/>
                </a:lnTo>
                <a:lnTo>
                  <a:pt x="143" y="428"/>
                </a:lnTo>
                <a:lnTo>
                  <a:pt x="137" y="436"/>
                </a:lnTo>
                <a:lnTo>
                  <a:pt x="137" y="443"/>
                </a:lnTo>
                <a:lnTo>
                  <a:pt x="132" y="451"/>
                </a:lnTo>
                <a:lnTo>
                  <a:pt x="130" y="458"/>
                </a:lnTo>
                <a:lnTo>
                  <a:pt x="122" y="454"/>
                </a:lnTo>
                <a:lnTo>
                  <a:pt x="115" y="451"/>
                </a:lnTo>
                <a:lnTo>
                  <a:pt x="111" y="445"/>
                </a:lnTo>
                <a:lnTo>
                  <a:pt x="105" y="449"/>
                </a:lnTo>
                <a:lnTo>
                  <a:pt x="96" y="454"/>
                </a:lnTo>
                <a:lnTo>
                  <a:pt x="92" y="460"/>
                </a:lnTo>
                <a:lnTo>
                  <a:pt x="92" y="462"/>
                </a:lnTo>
                <a:lnTo>
                  <a:pt x="88" y="468"/>
                </a:lnTo>
                <a:lnTo>
                  <a:pt x="81" y="464"/>
                </a:lnTo>
                <a:lnTo>
                  <a:pt x="60" y="456"/>
                </a:lnTo>
                <a:lnTo>
                  <a:pt x="52" y="458"/>
                </a:lnTo>
                <a:lnTo>
                  <a:pt x="43" y="460"/>
                </a:lnTo>
                <a:lnTo>
                  <a:pt x="45" y="466"/>
                </a:lnTo>
                <a:lnTo>
                  <a:pt x="37" y="468"/>
                </a:lnTo>
                <a:lnTo>
                  <a:pt x="37" y="462"/>
                </a:lnTo>
                <a:lnTo>
                  <a:pt x="30" y="466"/>
                </a:lnTo>
                <a:lnTo>
                  <a:pt x="15" y="464"/>
                </a:lnTo>
                <a:lnTo>
                  <a:pt x="17" y="471"/>
                </a:lnTo>
                <a:lnTo>
                  <a:pt x="13" y="477"/>
                </a:lnTo>
                <a:lnTo>
                  <a:pt x="5" y="477"/>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726"/>
          <p:cNvSpPr>
            <a:spLocks/>
          </p:cNvSpPr>
          <p:nvPr/>
        </p:nvSpPr>
        <p:spPr bwMode="auto">
          <a:xfrm>
            <a:off x="7048500" y="4140321"/>
            <a:ext cx="547688" cy="889000"/>
          </a:xfrm>
          <a:custGeom>
            <a:avLst/>
            <a:gdLst>
              <a:gd name="T0" fmla="*/ 0 w 345"/>
              <a:gd name="T1" fmla="*/ 23 h 560"/>
              <a:gd name="T2" fmla="*/ 234 w 345"/>
              <a:gd name="T3" fmla="*/ 0 h 560"/>
              <a:gd name="T4" fmla="*/ 302 w 345"/>
              <a:gd name="T5" fmla="*/ 230 h 560"/>
              <a:gd name="T6" fmla="*/ 306 w 345"/>
              <a:gd name="T7" fmla="*/ 240 h 560"/>
              <a:gd name="T8" fmla="*/ 315 w 345"/>
              <a:gd name="T9" fmla="*/ 262 h 560"/>
              <a:gd name="T10" fmla="*/ 326 w 345"/>
              <a:gd name="T11" fmla="*/ 274 h 560"/>
              <a:gd name="T12" fmla="*/ 328 w 345"/>
              <a:gd name="T13" fmla="*/ 294 h 560"/>
              <a:gd name="T14" fmla="*/ 336 w 345"/>
              <a:gd name="T15" fmla="*/ 304 h 560"/>
              <a:gd name="T16" fmla="*/ 326 w 345"/>
              <a:gd name="T17" fmla="*/ 315 h 560"/>
              <a:gd name="T18" fmla="*/ 323 w 345"/>
              <a:gd name="T19" fmla="*/ 338 h 560"/>
              <a:gd name="T20" fmla="*/ 326 w 345"/>
              <a:gd name="T21" fmla="*/ 366 h 560"/>
              <a:gd name="T22" fmla="*/ 336 w 345"/>
              <a:gd name="T23" fmla="*/ 383 h 560"/>
              <a:gd name="T24" fmla="*/ 334 w 345"/>
              <a:gd name="T25" fmla="*/ 398 h 560"/>
              <a:gd name="T26" fmla="*/ 334 w 345"/>
              <a:gd name="T27" fmla="*/ 421 h 560"/>
              <a:gd name="T28" fmla="*/ 345 w 345"/>
              <a:gd name="T29" fmla="*/ 438 h 560"/>
              <a:gd name="T30" fmla="*/ 196 w 345"/>
              <a:gd name="T31" fmla="*/ 460 h 560"/>
              <a:gd name="T32" fmla="*/ 100 w 345"/>
              <a:gd name="T33" fmla="*/ 475 h 560"/>
              <a:gd name="T34" fmla="*/ 108 w 345"/>
              <a:gd name="T35" fmla="*/ 498 h 560"/>
              <a:gd name="T36" fmla="*/ 121 w 345"/>
              <a:gd name="T37" fmla="*/ 509 h 560"/>
              <a:gd name="T38" fmla="*/ 121 w 345"/>
              <a:gd name="T39" fmla="*/ 526 h 560"/>
              <a:gd name="T40" fmla="*/ 113 w 345"/>
              <a:gd name="T41" fmla="*/ 545 h 560"/>
              <a:gd name="T42" fmla="*/ 106 w 345"/>
              <a:gd name="T43" fmla="*/ 547 h 560"/>
              <a:gd name="T44" fmla="*/ 96 w 345"/>
              <a:gd name="T45" fmla="*/ 556 h 560"/>
              <a:gd name="T46" fmla="*/ 72 w 345"/>
              <a:gd name="T47" fmla="*/ 558 h 560"/>
              <a:gd name="T48" fmla="*/ 87 w 345"/>
              <a:gd name="T49" fmla="*/ 556 h 560"/>
              <a:gd name="T50" fmla="*/ 83 w 345"/>
              <a:gd name="T51" fmla="*/ 541 h 560"/>
              <a:gd name="T52" fmla="*/ 74 w 345"/>
              <a:gd name="T53" fmla="*/ 539 h 560"/>
              <a:gd name="T54" fmla="*/ 72 w 345"/>
              <a:gd name="T55" fmla="*/ 524 h 560"/>
              <a:gd name="T56" fmla="*/ 68 w 345"/>
              <a:gd name="T57" fmla="*/ 511 h 560"/>
              <a:gd name="T58" fmla="*/ 59 w 345"/>
              <a:gd name="T59" fmla="*/ 505 h 560"/>
              <a:gd name="T60" fmla="*/ 57 w 345"/>
              <a:gd name="T61" fmla="*/ 513 h 560"/>
              <a:gd name="T62" fmla="*/ 55 w 345"/>
              <a:gd name="T63" fmla="*/ 547 h 560"/>
              <a:gd name="T64" fmla="*/ 34 w 345"/>
              <a:gd name="T65" fmla="*/ 545 h 560"/>
              <a:gd name="T66" fmla="*/ 27 w 345"/>
              <a:gd name="T67" fmla="*/ 543 h 560"/>
              <a:gd name="T68" fmla="*/ 10 w 345"/>
              <a:gd name="T69" fmla="*/ 34 h 560"/>
              <a:gd name="T70" fmla="*/ 0 w 345"/>
              <a:gd name="T71" fmla="*/ 25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5" h="560">
                <a:moveTo>
                  <a:pt x="0" y="25"/>
                </a:moveTo>
                <a:lnTo>
                  <a:pt x="0" y="23"/>
                </a:lnTo>
                <a:lnTo>
                  <a:pt x="132" y="13"/>
                </a:lnTo>
                <a:lnTo>
                  <a:pt x="234" y="0"/>
                </a:lnTo>
                <a:lnTo>
                  <a:pt x="268" y="106"/>
                </a:lnTo>
                <a:lnTo>
                  <a:pt x="302" y="230"/>
                </a:lnTo>
                <a:lnTo>
                  <a:pt x="304" y="234"/>
                </a:lnTo>
                <a:lnTo>
                  <a:pt x="306" y="240"/>
                </a:lnTo>
                <a:lnTo>
                  <a:pt x="311" y="249"/>
                </a:lnTo>
                <a:lnTo>
                  <a:pt x="315" y="262"/>
                </a:lnTo>
                <a:lnTo>
                  <a:pt x="326" y="270"/>
                </a:lnTo>
                <a:lnTo>
                  <a:pt x="326" y="274"/>
                </a:lnTo>
                <a:lnTo>
                  <a:pt x="330" y="283"/>
                </a:lnTo>
                <a:lnTo>
                  <a:pt x="328" y="294"/>
                </a:lnTo>
                <a:lnTo>
                  <a:pt x="336" y="296"/>
                </a:lnTo>
                <a:lnTo>
                  <a:pt x="336" y="304"/>
                </a:lnTo>
                <a:lnTo>
                  <a:pt x="330" y="309"/>
                </a:lnTo>
                <a:lnTo>
                  <a:pt x="326" y="315"/>
                </a:lnTo>
                <a:lnTo>
                  <a:pt x="326" y="330"/>
                </a:lnTo>
                <a:lnTo>
                  <a:pt x="323" y="338"/>
                </a:lnTo>
                <a:lnTo>
                  <a:pt x="321" y="351"/>
                </a:lnTo>
                <a:lnTo>
                  <a:pt x="326" y="366"/>
                </a:lnTo>
                <a:lnTo>
                  <a:pt x="332" y="372"/>
                </a:lnTo>
                <a:lnTo>
                  <a:pt x="336" y="383"/>
                </a:lnTo>
                <a:lnTo>
                  <a:pt x="334" y="389"/>
                </a:lnTo>
                <a:lnTo>
                  <a:pt x="334" y="398"/>
                </a:lnTo>
                <a:lnTo>
                  <a:pt x="332" y="413"/>
                </a:lnTo>
                <a:lnTo>
                  <a:pt x="334" y="421"/>
                </a:lnTo>
                <a:lnTo>
                  <a:pt x="338" y="428"/>
                </a:lnTo>
                <a:lnTo>
                  <a:pt x="345" y="438"/>
                </a:lnTo>
                <a:lnTo>
                  <a:pt x="345" y="443"/>
                </a:lnTo>
                <a:lnTo>
                  <a:pt x="196" y="460"/>
                </a:lnTo>
                <a:lnTo>
                  <a:pt x="106" y="468"/>
                </a:lnTo>
                <a:lnTo>
                  <a:pt x="100" y="475"/>
                </a:lnTo>
                <a:lnTo>
                  <a:pt x="98" y="483"/>
                </a:lnTo>
                <a:lnTo>
                  <a:pt x="108" y="498"/>
                </a:lnTo>
                <a:lnTo>
                  <a:pt x="115" y="502"/>
                </a:lnTo>
                <a:lnTo>
                  <a:pt x="121" y="509"/>
                </a:lnTo>
                <a:lnTo>
                  <a:pt x="119" y="519"/>
                </a:lnTo>
                <a:lnTo>
                  <a:pt x="121" y="526"/>
                </a:lnTo>
                <a:lnTo>
                  <a:pt x="119" y="539"/>
                </a:lnTo>
                <a:lnTo>
                  <a:pt x="113" y="545"/>
                </a:lnTo>
                <a:lnTo>
                  <a:pt x="104" y="545"/>
                </a:lnTo>
                <a:lnTo>
                  <a:pt x="106" y="547"/>
                </a:lnTo>
                <a:lnTo>
                  <a:pt x="104" y="553"/>
                </a:lnTo>
                <a:lnTo>
                  <a:pt x="96" y="556"/>
                </a:lnTo>
                <a:lnTo>
                  <a:pt x="68" y="560"/>
                </a:lnTo>
                <a:lnTo>
                  <a:pt x="72" y="558"/>
                </a:lnTo>
                <a:lnTo>
                  <a:pt x="79" y="558"/>
                </a:lnTo>
                <a:lnTo>
                  <a:pt x="87" y="556"/>
                </a:lnTo>
                <a:lnTo>
                  <a:pt x="89" y="549"/>
                </a:lnTo>
                <a:lnTo>
                  <a:pt x="83" y="541"/>
                </a:lnTo>
                <a:lnTo>
                  <a:pt x="81" y="543"/>
                </a:lnTo>
                <a:lnTo>
                  <a:pt x="74" y="539"/>
                </a:lnTo>
                <a:lnTo>
                  <a:pt x="70" y="530"/>
                </a:lnTo>
                <a:lnTo>
                  <a:pt x="72" y="524"/>
                </a:lnTo>
                <a:lnTo>
                  <a:pt x="72" y="517"/>
                </a:lnTo>
                <a:lnTo>
                  <a:pt x="68" y="511"/>
                </a:lnTo>
                <a:lnTo>
                  <a:pt x="64" y="509"/>
                </a:lnTo>
                <a:lnTo>
                  <a:pt x="59" y="505"/>
                </a:lnTo>
                <a:lnTo>
                  <a:pt x="61" y="507"/>
                </a:lnTo>
                <a:lnTo>
                  <a:pt x="57" y="513"/>
                </a:lnTo>
                <a:lnTo>
                  <a:pt x="57" y="522"/>
                </a:lnTo>
                <a:lnTo>
                  <a:pt x="55" y="547"/>
                </a:lnTo>
                <a:lnTo>
                  <a:pt x="49" y="547"/>
                </a:lnTo>
                <a:lnTo>
                  <a:pt x="34" y="545"/>
                </a:lnTo>
                <a:lnTo>
                  <a:pt x="27" y="545"/>
                </a:lnTo>
                <a:lnTo>
                  <a:pt x="27" y="543"/>
                </a:lnTo>
                <a:lnTo>
                  <a:pt x="4" y="375"/>
                </a:lnTo>
                <a:lnTo>
                  <a:pt x="10" y="34"/>
                </a:lnTo>
                <a:lnTo>
                  <a:pt x="4" y="30"/>
                </a:lnTo>
                <a:lnTo>
                  <a:pt x="0" y="25"/>
                </a:lnTo>
                <a:close/>
              </a:path>
            </a:pathLst>
          </a:custGeom>
          <a:solidFill>
            <a:srgbClr val="FFC9C9"/>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727"/>
          <p:cNvSpPr>
            <a:spLocks/>
          </p:cNvSpPr>
          <p:nvPr/>
        </p:nvSpPr>
        <p:spPr bwMode="auto">
          <a:xfrm>
            <a:off x="7048500" y="4140321"/>
            <a:ext cx="547688" cy="889000"/>
          </a:xfrm>
          <a:custGeom>
            <a:avLst/>
            <a:gdLst>
              <a:gd name="T0" fmla="*/ 0 w 345"/>
              <a:gd name="T1" fmla="*/ 23 h 560"/>
              <a:gd name="T2" fmla="*/ 234 w 345"/>
              <a:gd name="T3" fmla="*/ 0 h 560"/>
              <a:gd name="T4" fmla="*/ 302 w 345"/>
              <a:gd name="T5" fmla="*/ 230 h 560"/>
              <a:gd name="T6" fmla="*/ 306 w 345"/>
              <a:gd name="T7" fmla="*/ 240 h 560"/>
              <a:gd name="T8" fmla="*/ 315 w 345"/>
              <a:gd name="T9" fmla="*/ 262 h 560"/>
              <a:gd name="T10" fmla="*/ 326 w 345"/>
              <a:gd name="T11" fmla="*/ 274 h 560"/>
              <a:gd name="T12" fmla="*/ 328 w 345"/>
              <a:gd name="T13" fmla="*/ 294 h 560"/>
              <a:gd name="T14" fmla="*/ 336 w 345"/>
              <a:gd name="T15" fmla="*/ 304 h 560"/>
              <a:gd name="T16" fmla="*/ 326 w 345"/>
              <a:gd name="T17" fmla="*/ 315 h 560"/>
              <a:gd name="T18" fmla="*/ 323 w 345"/>
              <a:gd name="T19" fmla="*/ 338 h 560"/>
              <a:gd name="T20" fmla="*/ 326 w 345"/>
              <a:gd name="T21" fmla="*/ 366 h 560"/>
              <a:gd name="T22" fmla="*/ 336 w 345"/>
              <a:gd name="T23" fmla="*/ 383 h 560"/>
              <a:gd name="T24" fmla="*/ 334 w 345"/>
              <a:gd name="T25" fmla="*/ 398 h 560"/>
              <a:gd name="T26" fmla="*/ 334 w 345"/>
              <a:gd name="T27" fmla="*/ 421 h 560"/>
              <a:gd name="T28" fmla="*/ 345 w 345"/>
              <a:gd name="T29" fmla="*/ 438 h 560"/>
              <a:gd name="T30" fmla="*/ 196 w 345"/>
              <a:gd name="T31" fmla="*/ 460 h 560"/>
              <a:gd name="T32" fmla="*/ 100 w 345"/>
              <a:gd name="T33" fmla="*/ 475 h 560"/>
              <a:gd name="T34" fmla="*/ 108 w 345"/>
              <a:gd name="T35" fmla="*/ 498 h 560"/>
              <a:gd name="T36" fmla="*/ 121 w 345"/>
              <a:gd name="T37" fmla="*/ 509 h 560"/>
              <a:gd name="T38" fmla="*/ 121 w 345"/>
              <a:gd name="T39" fmla="*/ 526 h 560"/>
              <a:gd name="T40" fmla="*/ 113 w 345"/>
              <a:gd name="T41" fmla="*/ 545 h 560"/>
              <a:gd name="T42" fmla="*/ 106 w 345"/>
              <a:gd name="T43" fmla="*/ 547 h 560"/>
              <a:gd name="T44" fmla="*/ 96 w 345"/>
              <a:gd name="T45" fmla="*/ 556 h 560"/>
              <a:gd name="T46" fmla="*/ 72 w 345"/>
              <a:gd name="T47" fmla="*/ 558 h 560"/>
              <a:gd name="T48" fmla="*/ 87 w 345"/>
              <a:gd name="T49" fmla="*/ 556 h 560"/>
              <a:gd name="T50" fmla="*/ 83 w 345"/>
              <a:gd name="T51" fmla="*/ 541 h 560"/>
              <a:gd name="T52" fmla="*/ 74 w 345"/>
              <a:gd name="T53" fmla="*/ 539 h 560"/>
              <a:gd name="T54" fmla="*/ 72 w 345"/>
              <a:gd name="T55" fmla="*/ 524 h 560"/>
              <a:gd name="T56" fmla="*/ 68 w 345"/>
              <a:gd name="T57" fmla="*/ 511 h 560"/>
              <a:gd name="T58" fmla="*/ 59 w 345"/>
              <a:gd name="T59" fmla="*/ 505 h 560"/>
              <a:gd name="T60" fmla="*/ 57 w 345"/>
              <a:gd name="T61" fmla="*/ 513 h 560"/>
              <a:gd name="T62" fmla="*/ 55 w 345"/>
              <a:gd name="T63" fmla="*/ 547 h 560"/>
              <a:gd name="T64" fmla="*/ 34 w 345"/>
              <a:gd name="T65" fmla="*/ 545 h 560"/>
              <a:gd name="T66" fmla="*/ 27 w 345"/>
              <a:gd name="T67" fmla="*/ 543 h 560"/>
              <a:gd name="T68" fmla="*/ 10 w 345"/>
              <a:gd name="T69" fmla="*/ 34 h 560"/>
              <a:gd name="T70" fmla="*/ 0 w 345"/>
              <a:gd name="T71" fmla="*/ 25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5" h="560">
                <a:moveTo>
                  <a:pt x="0" y="25"/>
                </a:moveTo>
                <a:lnTo>
                  <a:pt x="0" y="23"/>
                </a:lnTo>
                <a:lnTo>
                  <a:pt x="132" y="13"/>
                </a:lnTo>
                <a:lnTo>
                  <a:pt x="234" y="0"/>
                </a:lnTo>
                <a:lnTo>
                  <a:pt x="268" y="106"/>
                </a:lnTo>
                <a:lnTo>
                  <a:pt x="302" y="230"/>
                </a:lnTo>
                <a:lnTo>
                  <a:pt x="304" y="234"/>
                </a:lnTo>
                <a:lnTo>
                  <a:pt x="306" y="240"/>
                </a:lnTo>
                <a:lnTo>
                  <a:pt x="311" y="249"/>
                </a:lnTo>
                <a:lnTo>
                  <a:pt x="315" y="262"/>
                </a:lnTo>
                <a:lnTo>
                  <a:pt x="326" y="270"/>
                </a:lnTo>
                <a:lnTo>
                  <a:pt x="326" y="274"/>
                </a:lnTo>
                <a:lnTo>
                  <a:pt x="330" y="283"/>
                </a:lnTo>
                <a:lnTo>
                  <a:pt x="328" y="294"/>
                </a:lnTo>
                <a:lnTo>
                  <a:pt x="336" y="296"/>
                </a:lnTo>
                <a:lnTo>
                  <a:pt x="336" y="304"/>
                </a:lnTo>
                <a:lnTo>
                  <a:pt x="330" y="309"/>
                </a:lnTo>
                <a:lnTo>
                  <a:pt x="326" y="315"/>
                </a:lnTo>
                <a:lnTo>
                  <a:pt x="326" y="330"/>
                </a:lnTo>
                <a:lnTo>
                  <a:pt x="323" y="338"/>
                </a:lnTo>
                <a:lnTo>
                  <a:pt x="321" y="351"/>
                </a:lnTo>
                <a:lnTo>
                  <a:pt x="326" y="366"/>
                </a:lnTo>
                <a:lnTo>
                  <a:pt x="332" y="372"/>
                </a:lnTo>
                <a:lnTo>
                  <a:pt x="336" y="383"/>
                </a:lnTo>
                <a:lnTo>
                  <a:pt x="334" y="389"/>
                </a:lnTo>
                <a:lnTo>
                  <a:pt x="334" y="398"/>
                </a:lnTo>
                <a:lnTo>
                  <a:pt x="332" y="413"/>
                </a:lnTo>
                <a:lnTo>
                  <a:pt x="334" y="421"/>
                </a:lnTo>
                <a:lnTo>
                  <a:pt x="338" y="428"/>
                </a:lnTo>
                <a:lnTo>
                  <a:pt x="345" y="438"/>
                </a:lnTo>
                <a:lnTo>
                  <a:pt x="345" y="443"/>
                </a:lnTo>
                <a:lnTo>
                  <a:pt x="196" y="460"/>
                </a:lnTo>
                <a:lnTo>
                  <a:pt x="106" y="468"/>
                </a:lnTo>
                <a:lnTo>
                  <a:pt x="100" y="475"/>
                </a:lnTo>
                <a:lnTo>
                  <a:pt x="98" y="483"/>
                </a:lnTo>
                <a:lnTo>
                  <a:pt x="108" y="498"/>
                </a:lnTo>
                <a:lnTo>
                  <a:pt x="115" y="502"/>
                </a:lnTo>
                <a:lnTo>
                  <a:pt x="121" y="509"/>
                </a:lnTo>
                <a:lnTo>
                  <a:pt x="119" y="519"/>
                </a:lnTo>
                <a:lnTo>
                  <a:pt x="121" y="526"/>
                </a:lnTo>
                <a:lnTo>
                  <a:pt x="119" y="539"/>
                </a:lnTo>
                <a:lnTo>
                  <a:pt x="113" y="545"/>
                </a:lnTo>
                <a:lnTo>
                  <a:pt x="104" y="545"/>
                </a:lnTo>
                <a:lnTo>
                  <a:pt x="106" y="547"/>
                </a:lnTo>
                <a:lnTo>
                  <a:pt x="104" y="553"/>
                </a:lnTo>
                <a:lnTo>
                  <a:pt x="96" y="556"/>
                </a:lnTo>
                <a:lnTo>
                  <a:pt x="68" y="560"/>
                </a:lnTo>
                <a:lnTo>
                  <a:pt x="72" y="558"/>
                </a:lnTo>
                <a:lnTo>
                  <a:pt x="79" y="558"/>
                </a:lnTo>
                <a:lnTo>
                  <a:pt x="87" y="556"/>
                </a:lnTo>
                <a:lnTo>
                  <a:pt x="89" y="549"/>
                </a:lnTo>
                <a:lnTo>
                  <a:pt x="83" y="541"/>
                </a:lnTo>
                <a:lnTo>
                  <a:pt x="81" y="543"/>
                </a:lnTo>
                <a:lnTo>
                  <a:pt x="74" y="539"/>
                </a:lnTo>
                <a:lnTo>
                  <a:pt x="70" y="530"/>
                </a:lnTo>
                <a:lnTo>
                  <a:pt x="72" y="524"/>
                </a:lnTo>
                <a:lnTo>
                  <a:pt x="72" y="517"/>
                </a:lnTo>
                <a:lnTo>
                  <a:pt x="68" y="511"/>
                </a:lnTo>
                <a:lnTo>
                  <a:pt x="64" y="509"/>
                </a:lnTo>
                <a:lnTo>
                  <a:pt x="59" y="505"/>
                </a:lnTo>
                <a:lnTo>
                  <a:pt x="61" y="507"/>
                </a:lnTo>
                <a:lnTo>
                  <a:pt x="57" y="513"/>
                </a:lnTo>
                <a:lnTo>
                  <a:pt x="57" y="522"/>
                </a:lnTo>
                <a:lnTo>
                  <a:pt x="55" y="547"/>
                </a:lnTo>
                <a:lnTo>
                  <a:pt x="49" y="547"/>
                </a:lnTo>
                <a:lnTo>
                  <a:pt x="34" y="545"/>
                </a:lnTo>
                <a:lnTo>
                  <a:pt x="27" y="545"/>
                </a:lnTo>
                <a:lnTo>
                  <a:pt x="27" y="543"/>
                </a:lnTo>
                <a:lnTo>
                  <a:pt x="4" y="375"/>
                </a:lnTo>
                <a:lnTo>
                  <a:pt x="10" y="34"/>
                </a:lnTo>
                <a:lnTo>
                  <a:pt x="4" y="30"/>
                </a:lnTo>
                <a:lnTo>
                  <a:pt x="0" y="25"/>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728"/>
          <p:cNvSpPr>
            <a:spLocks/>
          </p:cNvSpPr>
          <p:nvPr/>
        </p:nvSpPr>
        <p:spPr bwMode="auto">
          <a:xfrm>
            <a:off x="8143876" y="5570659"/>
            <a:ext cx="23813" cy="12700"/>
          </a:xfrm>
          <a:custGeom>
            <a:avLst/>
            <a:gdLst>
              <a:gd name="T0" fmla="*/ 2 w 15"/>
              <a:gd name="T1" fmla="*/ 0 h 8"/>
              <a:gd name="T2" fmla="*/ 0 w 15"/>
              <a:gd name="T3" fmla="*/ 0 h 8"/>
              <a:gd name="T4" fmla="*/ 6 w 15"/>
              <a:gd name="T5" fmla="*/ 8 h 8"/>
              <a:gd name="T6" fmla="*/ 8 w 15"/>
              <a:gd name="T7" fmla="*/ 8 h 8"/>
              <a:gd name="T8" fmla="*/ 15 w 15"/>
              <a:gd name="T9" fmla="*/ 4 h 8"/>
              <a:gd name="T10" fmla="*/ 8 w 15"/>
              <a:gd name="T11" fmla="*/ 6 h 8"/>
              <a:gd name="T12" fmla="*/ 2 w 15"/>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5" h="8">
                <a:moveTo>
                  <a:pt x="2" y="0"/>
                </a:moveTo>
                <a:lnTo>
                  <a:pt x="0" y="0"/>
                </a:lnTo>
                <a:lnTo>
                  <a:pt x="6" y="8"/>
                </a:lnTo>
                <a:lnTo>
                  <a:pt x="8" y="8"/>
                </a:lnTo>
                <a:lnTo>
                  <a:pt x="15" y="4"/>
                </a:lnTo>
                <a:lnTo>
                  <a:pt x="8" y="6"/>
                </a:lnTo>
                <a:lnTo>
                  <a:pt x="2"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729"/>
          <p:cNvSpPr>
            <a:spLocks/>
          </p:cNvSpPr>
          <p:nvPr/>
        </p:nvSpPr>
        <p:spPr bwMode="auto">
          <a:xfrm>
            <a:off x="8143876" y="5570659"/>
            <a:ext cx="23813" cy="12700"/>
          </a:xfrm>
          <a:custGeom>
            <a:avLst/>
            <a:gdLst>
              <a:gd name="T0" fmla="*/ 2 w 15"/>
              <a:gd name="T1" fmla="*/ 0 h 8"/>
              <a:gd name="T2" fmla="*/ 0 w 15"/>
              <a:gd name="T3" fmla="*/ 0 h 8"/>
              <a:gd name="T4" fmla="*/ 6 w 15"/>
              <a:gd name="T5" fmla="*/ 8 h 8"/>
              <a:gd name="T6" fmla="*/ 8 w 15"/>
              <a:gd name="T7" fmla="*/ 8 h 8"/>
              <a:gd name="T8" fmla="*/ 15 w 15"/>
              <a:gd name="T9" fmla="*/ 4 h 8"/>
              <a:gd name="T10" fmla="*/ 8 w 15"/>
              <a:gd name="T11" fmla="*/ 6 h 8"/>
              <a:gd name="T12" fmla="*/ 2 w 15"/>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5" h="8">
                <a:moveTo>
                  <a:pt x="2" y="0"/>
                </a:moveTo>
                <a:lnTo>
                  <a:pt x="0" y="0"/>
                </a:lnTo>
                <a:lnTo>
                  <a:pt x="6" y="8"/>
                </a:lnTo>
                <a:lnTo>
                  <a:pt x="8" y="8"/>
                </a:lnTo>
                <a:lnTo>
                  <a:pt x="15" y="4"/>
                </a:lnTo>
                <a:lnTo>
                  <a:pt x="8" y="6"/>
                </a:lnTo>
                <a:lnTo>
                  <a:pt x="2"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Freeform 730"/>
          <p:cNvSpPr>
            <a:spLocks/>
          </p:cNvSpPr>
          <p:nvPr/>
        </p:nvSpPr>
        <p:spPr bwMode="auto">
          <a:xfrm>
            <a:off x="8258175" y="5900859"/>
            <a:ext cx="14288" cy="7938"/>
          </a:xfrm>
          <a:custGeom>
            <a:avLst/>
            <a:gdLst>
              <a:gd name="T0" fmla="*/ 2 w 9"/>
              <a:gd name="T1" fmla="*/ 0 h 5"/>
              <a:gd name="T2" fmla="*/ 0 w 9"/>
              <a:gd name="T3" fmla="*/ 5 h 5"/>
              <a:gd name="T4" fmla="*/ 9 w 9"/>
              <a:gd name="T5" fmla="*/ 0 h 5"/>
              <a:gd name="T6" fmla="*/ 2 w 9"/>
              <a:gd name="T7" fmla="*/ 0 h 5"/>
            </a:gdLst>
            <a:ahLst/>
            <a:cxnLst>
              <a:cxn ang="0">
                <a:pos x="T0" y="T1"/>
              </a:cxn>
              <a:cxn ang="0">
                <a:pos x="T2" y="T3"/>
              </a:cxn>
              <a:cxn ang="0">
                <a:pos x="T4" y="T5"/>
              </a:cxn>
              <a:cxn ang="0">
                <a:pos x="T6" y="T7"/>
              </a:cxn>
            </a:cxnLst>
            <a:rect l="0" t="0" r="r" b="b"/>
            <a:pathLst>
              <a:path w="9" h="5">
                <a:moveTo>
                  <a:pt x="2" y="0"/>
                </a:moveTo>
                <a:lnTo>
                  <a:pt x="0" y="5"/>
                </a:lnTo>
                <a:lnTo>
                  <a:pt x="9" y="0"/>
                </a:lnTo>
                <a:lnTo>
                  <a:pt x="2"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731"/>
          <p:cNvSpPr>
            <a:spLocks/>
          </p:cNvSpPr>
          <p:nvPr/>
        </p:nvSpPr>
        <p:spPr bwMode="auto">
          <a:xfrm>
            <a:off x="8258175" y="5900859"/>
            <a:ext cx="14288" cy="7938"/>
          </a:xfrm>
          <a:custGeom>
            <a:avLst/>
            <a:gdLst>
              <a:gd name="T0" fmla="*/ 2 w 9"/>
              <a:gd name="T1" fmla="*/ 0 h 5"/>
              <a:gd name="T2" fmla="*/ 0 w 9"/>
              <a:gd name="T3" fmla="*/ 5 h 5"/>
              <a:gd name="T4" fmla="*/ 9 w 9"/>
              <a:gd name="T5" fmla="*/ 0 h 5"/>
              <a:gd name="T6" fmla="*/ 2 w 9"/>
              <a:gd name="T7" fmla="*/ 0 h 5"/>
            </a:gdLst>
            <a:ahLst/>
            <a:cxnLst>
              <a:cxn ang="0">
                <a:pos x="T0" y="T1"/>
              </a:cxn>
              <a:cxn ang="0">
                <a:pos x="T2" y="T3"/>
              </a:cxn>
              <a:cxn ang="0">
                <a:pos x="T4" y="T5"/>
              </a:cxn>
              <a:cxn ang="0">
                <a:pos x="T6" y="T7"/>
              </a:cxn>
            </a:cxnLst>
            <a:rect l="0" t="0" r="r" b="b"/>
            <a:pathLst>
              <a:path w="9" h="5">
                <a:moveTo>
                  <a:pt x="2" y="0"/>
                </a:moveTo>
                <a:lnTo>
                  <a:pt x="0" y="5"/>
                </a:lnTo>
                <a:lnTo>
                  <a:pt x="9" y="0"/>
                </a:lnTo>
                <a:lnTo>
                  <a:pt x="2"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Freeform 732"/>
          <p:cNvSpPr>
            <a:spLocks/>
          </p:cNvSpPr>
          <p:nvPr/>
        </p:nvSpPr>
        <p:spPr bwMode="auto">
          <a:xfrm>
            <a:off x="8275638" y="5894510"/>
            <a:ext cx="9525" cy="3175"/>
          </a:xfrm>
          <a:custGeom>
            <a:avLst/>
            <a:gdLst>
              <a:gd name="T0" fmla="*/ 2 w 6"/>
              <a:gd name="T1" fmla="*/ 0 h 2"/>
              <a:gd name="T2" fmla="*/ 0 w 6"/>
              <a:gd name="T3" fmla="*/ 2 h 2"/>
              <a:gd name="T4" fmla="*/ 6 w 6"/>
              <a:gd name="T5" fmla="*/ 0 h 2"/>
              <a:gd name="T6" fmla="*/ 2 w 6"/>
              <a:gd name="T7" fmla="*/ 0 h 2"/>
            </a:gdLst>
            <a:ahLst/>
            <a:cxnLst>
              <a:cxn ang="0">
                <a:pos x="T0" y="T1"/>
              </a:cxn>
              <a:cxn ang="0">
                <a:pos x="T2" y="T3"/>
              </a:cxn>
              <a:cxn ang="0">
                <a:pos x="T4" y="T5"/>
              </a:cxn>
              <a:cxn ang="0">
                <a:pos x="T6" y="T7"/>
              </a:cxn>
            </a:cxnLst>
            <a:rect l="0" t="0" r="r" b="b"/>
            <a:pathLst>
              <a:path w="6" h="2">
                <a:moveTo>
                  <a:pt x="2" y="0"/>
                </a:moveTo>
                <a:lnTo>
                  <a:pt x="0" y="2"/>
                </a:lnTo>
                <a:lnTo>
                  <a:pt x="6" y="0"/>
                </a:lnTo>
                <a:lnTo>
                  <a:pt x="2"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733"/>
          <p:cNvSpPr>
            <a:spLocks/>
          </p:cNvSpPr>
          <p:nvPr/>
        </p:nvSpPr>
        <p:spPr bwMode="auto">
          <a:xfrm>
            <a:off x="8275638" y="5894510"/>
            <a:ext cx="9525" cy="3175"/>
          </a:xfrm>
          <a:custGeom>
            <a:avLst/>
            <a:gdLst>
              <a:gd name="T0" fmla="*/ 2 w 6"/>
              <a:gd name="T1" fmla="*/ 0 h 2"/>
              <a:gd name="T2" fmla="*/ 0 w 6"/>
              <a:gd name="T3" fmla="*/ 2 h 2"/>
              <a:gd name="T4" fmla="*/ 6 w 6"/>
              <a:gd name="T5" fmla="*/ 0 h 2"/>
              <a:gd name="T6" fmla="*/ 2 w 6"/>
              <a:gd name="T7" fmla="*/ 0 h 2"/>
            </a:gdLst>
            <a:ahLst/>
            <a:cxnLst>
              <a:cxn ang="0">
                <a:pos x="T0" y="T1"/>
              </a:cxn>
              <a:cxn ang="0">
                <a:pos x="T2" y="T3"/>
              </a:cxn>
              <a:cxn ang="0">
                <a:pos x="T4" y="T5"/>
              </a:cxn>
              <a:cxn ang="0">
                <a:pos x="T6" y="T7"/>
              </a:cxn>
            </a:cxnLst>
            <a:rect l="0" t="0" r="r" b="b"/>
            <a:pathLst>
              <a:path w="6" h="2">
                <a:moveTo>
                  <a:pt x="2" y="0"/>
                </a:moveTo>
                <a:lnTo>
                  <a:pt x="0" y="2"/>
                </a:lnTo>
                <a:lnTo>
                  <a:pt x="6" y="0"/>
                </a:lnTo>
                <a:lnTo>
                  <a:pt x="2"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Freeform 734"/>
          <p:cNvSpPr>
            <a:spLocks/>
          </p:cNvSpPr>
          <p:nvPr/>
        </p:nvSpPr>
        <p:spPr bwMode="auto">
          <a:xfrm>
            <a:off x="8288338" y="5881809"/>
            <a:ext cx="17463" cy="12700"/>
          </a:xfrm>
          <a:custGeom>
            <a:avLst/>
            <a:gdLst>
              <a:gd name="T0" fmla="*/ 4 w 11"/>
              <a:gd name="T1" fmla="*/ 4 h 8"/>
              <a:gd name="T2" fmla="*/ 0 w 11"/>
              <a:gd name="T3" fmla="*/ 8 h 8"/>
              <a:gd name="T4" fmla="*/ 4 w 11"/>
              <a:gd name="T5" fmla="*/ 6 h 8"/>
              <a:gd name="T6" fmla="*/ 11 w 11"/>
              <a:gd name="T7" fmla="*/ 0 h 8"/>
              <a:gd name="T8" fmla="*/ 4 w 11"/>
              <a:gd name="T9" fmla="*/ 4 h 8"/>
            </a:gdLst>
            <a:ahLst/>
            <a:cxnLst>
              <a:cxn ang="0">
                <a:pos x="T0" y="T1"/>
              </a:cxn>
              <a:cxn ang="0">
                <a:pos x="T2" y="T3"/>
              </a:cxn>
              <a:cxn ang="0">
                <a:pos x="T4" y="T5"/>
              </a:cxn>
              <a:cxn ang="0">
                <a:pos x="T6" y="T7"/>
              </a:cxn>
              <a:cxn ang="0">
                <a:pos x="T8" y="T9"/>
              </a:cxn>
            </a:cxnLst>
            <a:rect l="0" t="0" r="r" b="b"/>
            <a:pathLst>
              <a:path w="11" h="8">
                <a:moveTo>
                  <a:pt x="4" y="4"/>
                </a:moveTo>
                <a:lnTo>
                  <a:pt x="0" y="8"/>
                </a:lnTo>
                <a:lnTo>
                  <a:pt x="4" y="6"/>
                </a:lnTo>
                <a:lnTo>
                  <a:pt x="11" y="0"/>
                </a:lnTo>
                <a:lnTo>
                  <a:pt x="4" y="4"/>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735"/>
          <p:cNvSpPr>
            <a:spLocks/>
          </p:cNvSpPr>
          <p:nvPr/>
        </p:nvSpPr>
        <p:spPr bwMode="auto">
          <a:xfrm>
            <a:off x="8288338" y="5881809"/>
            <a:ext cx="17463" cy="12700"/>
          </a:xfrm>
          <a:custGeom>
            <a:avLst/>
            <a:gdLst>
              <a:gd name="T0" fmla="*/ 4 w 11"/>
              <a:gd name="T1" fmla="*/ 4 h 8"/>
              <a:gd name="T2" fmla="*/ 0 w 11"/>
              <a:gd name="T3" fmla="*/ 8 h 8"/>
              <a:gd name="T4" fmla="*/ 4 w 11"/>
              <a:gd name="T5" fmla="*/ 6 h 8"/>
              <a:gd name="T6" fmla="*/ 11 w 11"/>
              <a:gd name="T7" fmla="*/ 0 h 8"/>
              <a:gd name="T8" fmla="*/ 4 w 11"/>
              <a:gd name="T9" fmla="*/ 4 h 8"/>
            </a:gdLst>
            <a:ahLst/>
            <a:cxnLst>
              <a:cxn ang="0">
                <a:pos x="T0" y="T1"/>
              </a:cxn>
              <a:cxn ang="0">
                <a:pos x="T2" y="T3"/>
              </a:cxn>
              <a:cxn ang="0">
                <a:pos x="T4" y="T5"/>
              </a:cxn>
              <a:cxn ang="0">
                <a:pos x="T6" y="T7"/>
              </a:cxn>
              <a:cxn ang="0">
                <a:pos x="T8" y="T9"/>
              </a:cxn>
            </a:cxnLst>
            <a:rect l="0" t="0" r="r" b="b"/>
            <a:pathLst>
              <a:path w="11" h="8">
                <a:moveTo>
                  <a:pt x="4" y="4"/>
                </a:moveTo>
                <a:lnTo>
                  <a:pt x="0" y="8"/>
                </a:lnTo>
                <a:lnTo>
                  <a:pt x="4" y="6"/>
                </a:lnTo>
                <a:lnTo>
                  <a:pt x="11" y="0"/>
                </a:lnTo>
                <a:lnTo>
                  <a:pt x="4" y="4"/>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736"/>
          <p:cNvSpPr>
            <a:spLocks/>
          </p:cNvSpPr>
          <p:nvPr/>
        </p:nvSpPr>
        <p:spPr bwMode="auto">
          <a:xfrm>
            <a:off x="8302626" y="5873872"/>
            <a:ext cx="9525" cy="3175"/>
          </a:xfrm>
          <a:custGeom>
            <a:avLst/>
            <a:gdLst>
              <a:gd name="T0" fmla="*/ 0 w 6"/>
              <a:gd name="T1" fmla="*/ 0 h 2"/>
              <a:gd name="T2" fmla="*/ 4 w 6"/>
              <a:gd name="T3" fmla="*/ 2 h 2"/>
              <a:gd name="T4" fmla="*/ 6 w 6"/>
              <a:gd name="T5" fmla="*/ 2 h 2"/>
              <a:gd name="T6" fmla="*/ 0 w 6"/>
              <a:gd name="T7" fmla="*/ 0 h 2"/>
            </a:gdLst>
            <a:ahLst/>
            <a:cxnLst>
              <a:cxn ang="0">
                <a:pos x="T0" y="T1"/>
              </a:cxn>
              <a:cxn ang="0">
                <a:pos x="T2" y="T3"/>
              </a:cxn>
              <a:cxn ang="0">
                <a:pos x="T4" y="T5"/>
              </a:cxn>
              <a:cxn ang="0">
                <a:pos x="T6" y="T7"/>
              </a:cxn>
            </a:cxnLst>
            <a:rect l="0" t="0" r="r" b="b"/>
            <a:pathLst>
              <a:path w="6" h="2">
                <a:moveTo>
                  <a:pt x="0" y="0"/>
                </a:moveTo>
                <a:lnTo>
                  <a:pt x="4" y="2"/>
                </a:lnTo>
                <a:lnTo>
                  <a:pt x="6" y="2"/>
                </a:lnTo>
                <a:lnTo>
                  <a:pt x="0"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737"/>
          <p:cNvSpPr>
            <a:spLocks/>
          </p:cNvSpPr>
          <p:nvPr/>
        </p:nvSpPr>
        <p:spPr bwMode="auto">
          <a:xfrm>
            <a:off x="8302626" y="5873872"/>
            <a:ext cx="9525" cy="3175"/>
          </a:xfrm>
          <a:custGeom>
            <a:avLst/>
            <a:gdLst>
              <a:gd name="T0" fmla="*/ 0 w 6"/>
              <a:gd name="T1" fmla="*/ 0 h 2"/>
              <a:gd name="T2" fmla="*/ 4 w 6"/>
              <a:gd name="T3" fmla="*/ 2 h 2"/>
              <a:gd name="T4" fmla="*/ 6 w 6"/>
              <a:gd name="T5" fmla="*/ 2 h 2"/>
              <a:gd name="T6" fmla="*/ 0 w 6"/>
              <a:gd name="T7" fmla="*/ 0 h 2"/>
            </a:gdLst>
            <a:ahLst/>
            <a:cxnLst>
              <a:cxn ang="0">
                <a:pos x="T0" y="T1"/>
              </a:cxn>
              <a:cxn ang="0">
                <a:pos x="T2" y="T3"/>
              </a:cxn>
              <a:cxn ang="0">
                <a:pos x="T4" y="T5"/>
              </a:cxn>
              <a:cxn ang="0">
                <a:pos x="T6" y="T7"/>
              </a:cxn>
            </a:cxnLst>
            <a:rect l="0" t="0" r="r" b="b"/>
            <a:pathLst>
              <a:path w="6" h="2">
                <a:moveTo>
                  <a:pt x="0" y="0"/>
                </a:moveTo>
                <a:lnTo>
                  <a:pt x="4" y="2"/>
                </a:lnTo>
                <a:lnTo>
                  <a:pt x="6" y="2"/>
                </a:lnTo>
                <a:lnTo>
                  <a:pt x="0"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738"/>
          <p:cNvSpPr>
            <a:spLocks/>
          </p:cNvSpPr>
          <p:nvPr/>
        </p:nvSpPr>
        <p:spPr bwMode="auto">
          <a:xfrm>
            <a:off x="8318500" y="5861171"/>
            <a:ext cx="14288" cy="12700"/>
          </a:xfrm>
          <a:custGeom>
            <a:avLst/>
            <a:gdLst>
              <a:gd name="T0" fmla="*/ 0 w 9"/>
              <a:gd name="T1" fmla="*/ 0 h 8"/>
              <a:gd name="T2" fmla="*/ 7 w 9"/>
              <a:gd name="T3" fmla="*/ 8 h 8"/>
              <a:gd name="T4" fmla="*/ 9 w 9"/>
              <a:gd name="T5" fmla="*/ 8 h 8"/>
              <a:gd name="T6" fmla="*/ 7 w 9"/>
              <a:gd name="T7" fmla="*/ 4 h 8"/>
              <a:gd name="T8" fmla="*/ 0 w 9"/>
              <a:gd name="T9" fmla="*/ 0 h 8"/>
            </a:gdLst>
            <a:ahLst/>
            <a:cxnLst>
              <a:cxn ang="0">
                <a:pos x="T0" y="T1"/>
              </a:cxn>
              <a:cxn ang="0">
                <a:pos x="T2" y="T3"/>
              </a:cxn>
              <a:cxn ang="0">
                <a:pos x="T4" y="T5"/>
              </a:cxn>
              <a:cxn ang="0">
                <a:pos x="T6" y="T7"/>
              </a:cxn>
              <a:cxn ang="0">
                <a:pos x="T8" y="T9"/>
              </a:cxn>
            </a:cxnLst>
            <a:rect l="0" t="0" r="r" b="b"/>
            <a:pathLst>
              <a:path w="9" h="8">
                <a:moveTo>
                  <a:pt x="0" y="0"/>
                </a:moveTo>
                <a:lnTo>
                  <a:pt x="7" y="8"/>
                </a:lnTo>
                <a:lnTo>
                  <a:pt x="9" y="8"/>
                </a:lnTo>
                <a:lnTo>
                  <a:pt x="7" y="4"/>
                </a:lnTo>
                <a:lnTo>
                  <a:pt x="0"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739"/>
          <p:cNvSpPr>
            <a:spLocks/>
          </p:cNvSpPr>
          <p:nvPr/>
        </p:nvSpPr>
        <p:spPr bwMode="auto">
          <a:xfrm>
            <a:off x="8318500" y="5861171"/>
            <a:ext cx="14288" cy="12700"/>
          </a:xfrm>
          <a:custGeom>
            <a:avLst/>
            <a:gdLst>
              <a:gd name="T0" fmla="*/ 0 w 9"/>
              <a:gd name="T1" fmla="*/ 0 h 8"/>
              <a:gd name="T2" fmla="*/ 7 w 9"/>
              <a:gd name="T3" fmla="*/ 8 h 8"/>
              <a:gd name="T4" fmla="*/ 9 w 9"/>
              <a:gd name="T5" fmla="*/ 8 h 8"/>
              <a:gd name="T6" fmla="*/ 7 w 9"/>
              <a:gd name="T7" fmla="*/ 4 h 8"/>
              <a:gd name="T8" fmla="*/ 0 w 9"/>
              <a:gd name="T9" fmla="*/ 0 h 8"/>
            </a:gdLst>
            <a:ahLst/>
            <a:cxnLst>
              <a:cxn ang="0">
                <a:pos x="T0" y="T1"/>
              </a:cxn>
              <a:cxn ang="0">
                <a:pos x="T2" y="T3"/>
              </a:cxn>
              <a:cxn ang="0">
                <a:pos x="T4" y="T5"/>
              </a:cxn>
              <a:cxn ang="0">
                <a:pos x="T6" y="T7"/>
              </a:cxn>
              <a:cxn ang="0">
                <a:pos x="T8" y="T9"/>
              </a:cxn>
            </a:cxnLst>
            <a:rect l="0" t="0" r="r" b="b"/>
            <a:pathLst>
              <a:path w="9" h="8">
                <a:moveTo>
                  <a:pt x="0" y="0"/>
                </a:moveTo>
                <a:lnTo>
                  <a:pt x="7" y="8"/>
                </a:lnTo>
                <a:lnTo>
                  <a:pt x="9" y="8"/>
                </a:lnTo>
                <a:lnTo>
                  <a:pt x="7" y="4"/>
                </a:lnTo>
                <a:lnTo>
                  <a:pt x="0"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740"/>
          <p:cNvSpPr>
            <a:spLocks/>
          </p:cNvSpPr>
          <p:nvPr/>
        </p:nvSpPr>
        <p:spPr bwMode="auto">
          <a:xfrm>
            <a:off x="8383587" y="5843710"/>
            <a:ext cx="12700" cy="11113"/>
          </a:xfrm>
          <a:custGeom>
            <a:avLst/>
            <a:gdLst>
              <a:gd name="T0" fmla="*/ 6 w 8"/>
              <a:gd name="T1" fmla="*/ 0 h 7"/>
              <a:gd name="T2" fmla="*/ 8 w 8"/>
              <a:gd name="T3" fmla="*/ 0 h 7"/>
              <a:gd name="T4" fmla="*/ 6 w 8"/>
              <a:gd name="T5" fmla="*/ 0 h 7"/>
              <a:gd name="T6" fmla="*/ 0 w 8"/>
              <a:gd name="T7" fmla="*/ 7 h 7"/>
              <a:gd name="T8" fmla="*/ 6 w 8"/>
              <a:gd name="T9" fmla="*/ 0 h 7"/>
            </a:gdLst>
            <a:ahLst/>
            <a:cxnLst>
              <a:cxn ang="0">
                <a:pos x="T0" y="T1"/>
              </a:cxn>
              <a:cxn ang="0">
                <a:pos x="T2" y="T3"/>
              </a:cxn>
              <a:cxn ang="0">
                <a:pos x="T4" y="T5"/>
              </a:cxn>
              <a:cxn ang="0">
                <a:pos x="T6" y="T7"/>
              </a:cxn>
              <a:cxn ang="0">
                <a:pos x="T8" y="T9"/>
              </a:cxn>
            </a:cxnLst>
            <a:rect l="0" t="0" r="r" b="b"/>
            <a:pathLst>
              <a:path w="8" h="7">
                <a:moveTo>
                  <a:pt x="6" y="0"/>
                </a:moveTo>
                <a:lnTo>
                  <a:pt x="8" y="0"/>
                </a:lnTo>
                <a:lnTo>
                  <a:pt x="6" y="0"/>
                </a:lnTo>
                <a:lnTo>
                  <a:pt x="0" y="7"/>
                </a:lnTo>
                <a:lnTo>
                  <a:pt x="6"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741"/>
          <p:cNvSpPr>
            <a:spLocks/>
          </p:cNvSpPr>
          <p:nvPr/>
        </p:nvSpPr>
        <p:spPr bwMode="auto">
          <a:xfrm>
            <a:off x="8383587" y="5843710"/>
            <a:ext cx="12700" cy="11113"/>
          </a:xfrm>
          <a:custGeom>
            <a:avLst/>
            <a:gdLst>
              <a:gd name="T0" fmla="*/ 6 w 8"/>
              <a:gd name="T1" fmla="*/ 0 h 7"/>
              <a:gd name="T2" fmla="*/ 8 w 8"/>
              <a:gd name="T3" fmla="*/ 0 h 7"/>
              <a:gd name="T4" fmla="*/ 6 w 8"/>
              <a:gd name="T5" fmla="*/ 0 h 7"/>
              <a:gd name="T6" fmla="*/ 0 w 8"/>
              <a:gd name="T7" fmla="*/ 7 h 7"/>
              <a:gd name="T8" fmla="*/ 6 w 8"/>
              <a:gd name="T9" fmla="*/ 0 h 7"/>
            </a:gdLst>
            <a:ahLst/>
            <a:cxnLst>
              <a:cxn ang="0">
                <a:pos x="T0" y="T1"/>
              </a:cxn>
              <a:cxn ang="0">
                <a:pos x="T2" y="T3"/>
              </a:cxn>
              <a:cxn ang="0">
                <a:pos x="T4" y="T5"/>
              </a:cxn>
              <a:cxn ang="0">
                <a:pos x="T6" y="T7"/>
              </a:cxn>
              <a:cxn ang="0">
                <a:pos x="T8" y="T9"/>
              </a:cxn>
            </a:cxnLst>
            <a:rect l="0" t="0" r="r" b="b"/>
            <a:pathLst>
              <a:path w="8" h="7">
                <a:moveTo>
                  <a:pt x="6" y="0"/>
                </a:moveTo>
                <a:lnTo>
                  <a:pt x="8" y="0"/>
                </a:lnTo>
                <a:lnTo>
                  <a:pt x="6" y="0"/>
                </a:lnTo>
                <a:lnTo>
                  <a:pt x="0" y="7"/>
                </a:lnTo>
                <a:lnTo>
                  <a:pt x="6"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742"/>
          <p:cNvSpPr>
            <a:spLocks/>
          </p:cNvSpPr>
          <p:nvPr/>
        </p:nvSpPr>
        <p:spPr bwMode="auto">
          <a:xfrm>
            <a:off x="8407401" y="5831010"/>
            <a:ext cx="9525" cy="3175"/>
          </a:xfrm>
          <a:custGeom>
            <a:avLst/>
            <a:gdLst>
              <a:gd name="T0" fmla="*/ 6 w 6"/>
              <a:gd name="T1" fmla="*/ 0 h 2"/>
              <a:gd name="T2" fmla="*/ 6 w 6"/>
              <a:gd name="T3" fmla="*/ 0 h 2"/>
              <a:gd name="T4" fmla="*/ 0 w 6"/>
              <a:gd name="T5" fmla="*/ 2 h 2"/>
              <a:gd name="T6" fmla="*/ 6 w 6"/>
              <a:gd name="T7" fmla="*/ 0 h 2"/>
            </a:gdLst>
            <a:ahLst/>
            <a:cxnLst>
              <a:cxn ang="0">
                <a:pos x="T0" y="T1"/>
              </a:cxn>
              <a:cxn ang="0">
                <a:pos x="T2" y="T3"/>
              </a:cxn>
              <a:cxn ang="0">
                <a:pos x="T4" y="T5"/>
              </a:cxn>
              <a:cxn ang="0">
                <a:pos x="T6" y="T7"/>
              </a:cxn>
            </a:cxnLst>
            <a:rect l="0" t="0" r="r" b="b"/>
            <a:pathLst>
              <a:path w="6" h="2">
                <a:moveTo>
                  <a:pt x="6" y="0"/>
                </a:moveTo>
                <a:lnTo>
                  <a:pt x="6" y="0"/>
                </a:lnTo>
                <a:lnTo>
                  <a:pt x="0" y="2"/>
                </a:lnTo>
                <a:lnTo>
                  <a:pt x="6"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743"/>
          <p:cNvSpPr>
            <a:spLocks/>
          </p:cNvSpPr>
          <p:nvPr/>
        </p:nvSpPr>
        <p:spPr bwMode="auto">
          <a:xfrm>
            <a:off x="8407401" y="5831010"/>
            <a:ext cx="9525" cy="3175"/>
          </a:xfrm>
          <a:custGeom>
            <a:avLst/>
            <a:gdLst>
              <a:gd name="T0" fmla="*/ 6 w 6"/>
              <a:gd name="T1" fmla="*/ 0 h 2"/>
              <a:gd name="T2" fmla="*/ 6 w 6"/>
              <a:gd name="T3" fmla="*/ 0 h 2"/>
              <a:gd name="T4" fmla="*/ 0 w 6"/>
              <a:gd name="T5" fmla="*/ 2 h 2"/>
              <a:gd name="T6" fmla="*/ 6 w 6"/>
              <a:gd name="T7" fmla="*/ 0 h 2"/>
            </a:gdLst>
            <a:ahLst/>
            <a:cxnLst>
              <a:cxn ang="0">
                <a:pos x="T0" y="T1"/>
              </a:cxn>
              <a:cxn ang="0">
                <a:pos x="T2" y="T3"/>
              </a:cxn>
              <a:cxn ang="0">
                <a:pos x="T4" y="T5"/>
              </a:cxn>
              <a:cxn ang="0">
                <a:pos x="T6" y="T7"/>
              </a:cxn>
            </a:cxnLst>
            <a:rect l="0" t="0" r="r" b="b"/>
            <a:pathLst>
              <a:path w="6" h="2">
                <a:moveTo>
                  <a:pt x="6" y="0"/>
                </a:moveTo>
                <a:lnTo>
                  <a:pt x="6" y="0"/>
                </a:lnTo>
                <a:lnTo>
                  <a:pt x="0" y="2"/>
                </a:lnTo>
                <a:lnTo>
                  <a:pt x="6"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744"/>
          <p:cNvSpPr>
            <a:spLocks/>
          </p:cNvSpPr>
          <p:nvPr/>
        </p:nvSpPr>
        <p:spPr bwMode="auto">
          <a:xfrm>
            <a:off x="8423275" y="5816721"/>
            <a:ext cx="7938" cy="6350"/>
          </a:xfrm>
          <a:custGeom>
            <a:avLst/>
            <a:gdLst>
              <a:gd name="T0" fmla="*/ 5 w 5"/>
              <a:gd name="T1" fmla="*/ 2 h 4"/>
              <a:gd name="T2" fmla="*/ 5 w 5"/>
              <a:gd name="T3" fmla="*/ 0 h 4"/>
              <a:gd name="T4" fmla="*/ 0 w 5"/>
              <a:gd name="T5" fmla="*/ 4 h 4"/>
              <a:gd name="T6" fmla="*/ 5 w 5"/>
              <a:gd name="T7" fmla="*/ 2 h 4"/>
            </a:gdLst>
            <a:ahLst/>
            <a:cxnLst>
              <a:cxn ang="0">
                <a:pos x="T0" y="T1"/>
              </a:cxn>
              <a:cxn ang="0">
                <a:pos x="T2" y="T3"/>
              </a:cxn>
              <a:cxn ang="0">
                <a:pos x="T4" y="T5"/>
              </a:cxn>
              <a:cxn ang="0">
                <a:pos x="T6" y="T7"/>
              </a:cxn>
            </a:cxnLst>
            <a:rect l="0" t="0" r="r" b="b"/>
            <a:pathLst>
              <a:path w="5" h="4">
                <a:moveTo>
                  <a:pt x="5" y="2"/>
                </a:moveTo>
                <a:lnTo>
                  <a:pt x="5" y="0"/>
                </a:lnTo>
                <a:lnTo>
                  <a:pt x="0" y="4"/>
                </a:lnTo>
                <a:lnTo>
                  <a:pt x="5" y="2"/>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745"/>
          <p:cNvSpPr>
            <a:spLocks/>
          </p:cNvSpPr>
          <p:nvPr/>
        </p:nvSpPr>
        <p:spPr bwMode="auto">
          <a:xfrm>
            <a:off x="8423275" y="5816721"/>
            <a:ext cx="7938" cy="6350"/>
          </a:xfrm>
          <a:custGeom>
            <a:avLst/>
            <a:gdLst>
              <a:gd name="T0" fmla="*/ 5 w 5"/>
              <a:gd name="T1" fmla="*/ 2 h 4"/>
              <a:gd name="T2" fmla="*/ 5 w 5"/>
              <a:gd name="T3" fmla="*/ 0 h 4"/>
              <a:gd name="T4" fmla="*/ 0 w 5"/>
              <a:gd name="T5" fmla="*/ 4 h 4"/>
              <a:gd name="T6" fmla="*/ 5 w 5"/>
              <a:gd name="T7" fmla="*/ 2 h 4"/>
            </a:gdLst>
            <a:ahLst/>
            <a:cxnLst>
              <a:cxn ang="0">
                <a:pos x="T0" y="T1"/>
              </a:cxn>
              <a:cxn ang="0">
                <a:pos x="T2" y="T3"/>
              </a:cxn>
              <a:cxn ang="0">
                <a:pos x="T4" y="T5"/>
              </a:cxn>
              <a:cxn ang="0">
                <a:pos x="T6" y="T7"/>
              </a:cxn>
            </a:cxnLst>
            <a:rect l="0" t="0" r="r" b="b"/>
            <a:pathLst>
              <a:path w="5" h="4">
                <a:moveTo>
                  <a:pt x="5" y="2"/>
                </a:moveTo>
                <a:lnTo>
                  <a:pt x="5" y="0"/>
                </a:lnTo>
                <a:lnTo>
                  <a:pt x="0" y="4"/>
                </a:lnTo>
                <a:lnTo>
                  <a:pt x="5" y="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746"/>
          <p:cNvSpPr>
            <a:spLocks/>
          </p:cNvSpPr>
          <p:nvPr/>
        </p:nvSpPr>
        <p:spPr bwMode="auto">
          <a:xfrm>
            <a:off x="8443913" y="5726234"/>
            <a:ext cx="41275" cy="77788"/>
          </a:xfrm>
          <a:custGeom>
            <a:avLst/>
            <a:gdLst>
              <a:gd name="T0" fmla="*/ 26 w 26"/>
              <a:gd name="T1" fmla="*/ 0 h 49"/>
              <a:gd name="T2" fmla="*/ 19 w 26"/>
              <a:gd name="T3" fmla="*/ 6 h 49"/>
              <a:gd name="T4" fmla="*/ 19 w 26"/>
              <a:gd name="T5" fmla="*/ 15 h 49"/>
              <a:gd name="T6" fmla="*/ 15 w 26"/>
              <a:gd name="T7" fmla="*/ 27 h 49"/>
              <a:gd name="T8" fmla="*/ 4 w 26"/>
              <a:gd name="T9" fmla="*/ 40 h 49"/>
              <a:gd name="T10" fmla="*/ 4 w 26"/>
              <a:gd name="T11" fmla="*/ 42 h 49"/>
              <a:gd name="T12" fmla="*/ 0 w 26"/>
              <a:gd name="T13" fmla="*/ 49 h 49"/>
              <a:gd name="T14" fmla="*/ 17 w 26"/>
              <a:gd name="T15" fmla="*/ 27 h 49"/>
              <a:gd name="T16" fmla="*/ 26 w 26"/>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49">
                <a:moveTo>
                  <a:pt x="26" y="0"/>
                </a:moveTo>
                <a:lnTo>
                  <a:pt x="19" y="6"/>
                </a:lnTo>
                <a:lnTo>
                  <a:pt x="19" y="15"/>
                </a:lnTo>
                <a:lnTo>
                  <a:pt x="15" y="27"/>
                </a:lnTo>
                <a:lnTo>
                  <a:pt x="4" y="40"/>
                </a:lnTo>
                <a:lnTo>
                  <a:pt x="4" y="42"/>
                </a:lnTo>
                <a:lnTo>
                  <a:pt x="0" y="49"/>
                </a:lnTo>
                <a:lnTo>
                  <a:pt x="17" y="27"/>
                </a:lnTo>
                <a:lnTo>
                  <a:pt x="26"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747"/>
          <p:cNvSpPr>
            <a:spLocks/>
          </p:cNvSpPr>
          <p:nvPr/>
        </p:nvSpPr>
        <p:spPr bwMode="auto">
          <a:xfrm>
            <a:off x="8443913" y="5726234"/>
            <a:ext cx="41275" cy="77788"/>
          </a:xfrm>
          <a:custGeom>
            <a:avLst/>
            <a:gdLst>
              <a:gd name="T0" fmla="*/ 26 w 26"/>
              <a:gd name="T1" fmla="*/ 0 h 49"/>
              <a:gd name="T2" fmla="*/ 19 w 26"/>
              <a:gd name="T3" fmla="*/ 6 h 49"/>
              <a:gd name="T4" fmla="*/ 19 w 26"/>
              <a:gd name="T5" fmla="*/ 15 h 49"/>
              <a:gd name="T6" fmla="*/ 15 w 26"/>
              <a:gd name="T7" fmla="*/ 27 h 49"/>
              <a:gd name="T8" fmla="*/ 4 w 26"/>
              <a:gd name="T9" fmla="*/ 40 h 49"/>
              <a:gd name="T10" fmla="*/ 4 w 26"/>
              <a:gd name="T11" fmla="*/ 42 h 49"/>
              <a:gd name="T12" fmla="*/ 0 w 26"/>
              <a:gd name="T13" fmla="*/ 49 h 49"/>
              <a:gd name="T14" fmla="*/ 17 w 26"/>
              <a:gd name="T15" fmla="*/ 27 h 49"/>
              <a:gd name="T16" fmla="*/ 26 w 26"/>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49">
                <a:moveTo>
                  <a:pt x="26" y="0"/>
                </a:moveTo>
                <a:lnTo>
                  <a:pt x="19" y="6"/>
                </a:lnTo>
                <a:lnTo>
                  <a:pt x="19" y="15"/>
                </a:lnTo>
                <a:lnTo>
                  <a:pt x="15" y="27"/>
                </a:lnTo>
                <a:lnTo>
                  <a:pt x="4" y="40"/>
                </a:lnTo>
                <a:lnTo>
                  <a:pt x="4" y="42"/>
                </a:lnTo>
                <a:lnTo>
                  <a:pt x="0" y="49"/>
                </a:lnTo>
                <a:lnTo>
                  <a:pt x="17" y="27"/>
                </a:lnTo>
                <a:lnTo>
                  <a:pt x="26"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748"/>
          <p:cNvSpPr>
            <a:spLocks/>
          </p:cNvSpPr>
          <p:nvPr/>
        </p:nvSpPr>
        <p:spPr bwMode="auto">
          <a:xfrm>
            <a:off x="8491538" y="5699246"/>
            <a:ext cx="3175" cy="12700"/>
          </a:xfrm>
          <a:custGeom>
            <a:avLst/>
            <a:gdLst>
              <a:gd name="T0" fmla="*/ 2 w 2"/>
              <a:gd name="T1" fmla="*/ 0 h 8"/>
              <a:gd name="T2" fmla="*/ 0 w 2"/>
              <a:gd name="T3" fmla="*/ 0 h 8"/>
              <a:gd name="T4" fmla="*/ 0 w 2"/>
              <a:gd name="T5" fmla="*/ 8 h 8"/>
              <a:gd name="T6" fmla="*/ 2 w 2"/>
              <a:gd name="T7" fmla="*/ 0 h 8"/>
            </a:gdLst>
            <a:ahLst/>
            <a:cxnLst>
              <a:cxn ang="0">
                <a:pos x="T0" y="T1"/>
              </a:cxn>
              <a:cxn ang="0">
                <a:pos x="T2" y="T3"/>
              </a:cxn>
              <a:cxn ang="0">
                <a:pos x="T4" y="T5"/>
              </a:cxn>
              <a:cxn ang="0">
                <a:pos x="T6" y="T7"/>
              </a:cxn>
            </a:cxnLst>
            <a:rect l="0" t="0" r="r" b="b"/>
            <a:pathLst>
              <a:path w="2" h="8">
                <a:moveTo>
                  <a:pt x="2" y="0"/>
                </a:moveTo>
                <a:lnTo>
                  <a:pt x="0" y="0"/>
                </a:lnTo>
                <a:lnTo>
                  <a:pt x="0" y="8"/>
                </a:lnTo>
                <a:lnTo>
                  <a:pt x="2"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749"/>
          <p:cNvSpPr>
            <a:spLocks/>
          </p:cNvSpPr>
          <p:nvPr/>
        </p:nvSpPr>
        <p:spPr bwMode="auto">
          <a:xfrm>
            <a:off x="8491538" y="5699246"/>
            <a:ext cx="3175" cy="12700"/>
          </a:xfrm>
          <a:custGeom>
            <a:avLst/>
            <a:gdLst>
              <a:gd name="T0" fmla="*/ 2 w 2"/>
              <a:gd name="T1" fmla="*/ 0 h 8"/>
              <a:gd name="T2" fmla="*/ 0 w 2"/>
              <a:gd name="T3" fmla="*/ 0 h 8"/>
              <a:gd name="T4" fmla="*/ 0 w 2"/>
              <a:gd name="T5" fmla="*/ 8 h 8"/>
              <a:gd name="T6" fmla="*/ 2 w 2"/>
              <a:gd name="T7" fmla="*/ 0 h 8"/>
            </a:gdLst>
            <a:ahLst/>
            <a:cxnLst>
              <a:cxn ang="0">
                <a:pos x="T0" y="T1"/>
              </a:cxn>
              <a:cxn ang="0">
                <a:pos x="T2" y="T3"/>
              </a:cxn>
              <a:cxn ang="0">
                <a:pos x="T4" y="T5"/>
              </a:cxn>
              <a:cxn ang="0">
                <a:pos x="T6" y="T7"/>
              </a:cxn>
            </a:cxnLst>
            <a:rect l="0" t="0" r="r" b="b"/>
            <a:pathLst>
              <a:path w="2" h="8">
                <a:moveTo>
                  <a:pt x="2" y="0"/>
                </a:moveTo>
                <a:lnTo>
                  <a:pt x="0" y="0"/>
                </a:lnTo>
                <a:lnTo>
                  <a:pt x="0" y="8"/>
                </a:lnTo>
                <a:lnTo>
                  <a:pt x="2"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750"/>
          <p:cNvSpPr>
            <a:spLocks/>
          </p:cNvSpPr>
          <p:nvPr/>
        </p:nvSpPr>
        <p:spPr bwMode="auto">
          <a:xfrm>
            <a:off x="7204076" y="4805485"/>
            <a:ext cx="1287463" cy="981075"/>
          </a:xfrm>
          <a:custGeom>
            <a:avLst/>
            <a:gdLst>
              <a:gd name="T0" fmla="*/ 10 w 811"/>
              <a:gd name="T1" fmla="*/ 79 h 618"/>
              <a:gd name="T2" fmla="*/ 247 w 811"/>
              <a:gd name="T3" fmla="*/ 24 h 618"/>
              <a:gd name="T4" fmla="*/ 519 w 811"/>
              <a:gd name="T5" fmla="*/ 41 h 618"/>
              <a:gd name="T6" fmla="*/ 538 w 811"/>
              <a:gd name="T7" fmla="*/ 28 h 618"/>
              <a:gd name="T8" fmla="*/ 545 w 811"/>
              <a:gd name="T9" fmla="*/ 0 h 618"/>
              <a:gd name="T10" fmla="*/ 585 w 811"/>
              <a:gd name="T11" fmla="*/ 7 h 618"/>
              <a:gd name="T12" fmla="*/ 598 w 811"/>
              <a:gd name="T13" fmla="*/ 34 h 618"/>
              <a:gd name="T14" fmla="*/ 626 w 811"/>
              <a:gd name="T15" fmla="*/ 103 h 618"/>
              <a:gd name="T16" fmla="*/ 717 w 811"/>
              <a:gd name="T17" fmla="*/ 235 h 618"/>
              <a:gd name="T18" fmla="*/ 726 w 811"/>
              <a:gd name="T19" fmla="*/ 284 h 618"/>
              <a:gd name="T20" fmla="*/ 715 w 811"/>
              <a:gd name="T21" fmla="*/ 239 h 618"/>
              <a:gd name="T22" fmla="*/ 694 w 811"/>
              <a:gd name="T23" fmla="*/ 215 h 618"/>
              <a:gd name="T24" fmla="*/ 702 w 811"/>
              <a:gd name="T25" fmla="*/ 254 h 618"/>
              <a:gd name="T26" fmla="*/ 773 w 811"/>
              <a:gd name="T27" fmla="*/ 373 h 618"/>
              <a:gd name="T28" fmla="*/ 794 w 811"/>
              <a:gd name="T29" fmla="*/ 403 h 618"/>
              <a:gd name="T30" fmla="*/ 809 w 811"/>
              <a:gd name="T31" fmla="*/ 494 h 618"/>
              <a:gd name="T32" fmla="*/ 807 w 811"/>
              <a:gd name="T33" fmla="*/ 524 h 618"/>
              <a:gd name="T34" fmla="*/ 798 w 811"/>
              <a:gd name="T35" fmla="*/ 558 h 618"/>
              <a:gd name="T36" fmla="*/ 796 w 811"/>
              <a:gd name="T37" fmla="*/ 599 h 618"/>
              <a:gd name="T38" fmla="*/ 773 w 811"/>
              <a:gd name="T39" fmla="*/ 605 h 618"/>
              <a:gd name="T40" fmla="*/ 726 w 811"/>
              <a:gd name="T41" fmla="*/ 618 h 618"/>
              <a:gd name="T42" fmla="*/ 739 w 811"/>
              <a:gd name="T43" fmla="*/ 607 h 618"/>
              <a:gd name="T44" fmla="*/ 709 w 811"/>
              <a:gd name="T45" fmla="*/ 578 h 618"/>
              <a:gd name="T46" fmla="*/ 675 w 811"/>
              <a:gd name="T47" fmla="*/ 539 h 618"/>
              <a:gd name="T48" fmla="*/ 656 w 811"/>
              <a:gd name="T49" fmla="*/ 533 h 618"/>
              <a:gd name="T50" fmla="*/ 615 w 811"/>
              <a:gd name="T51" fmla="*/ 484 h 618"/>
              <a:gd name="T52" fmla="*/ 619 w 811"/>
              <a:gd name="T53" fmla="*/ 462 h 618"/>
              <a:gd name="T54" fmla="*/ 602 w 811"/>
              <a:gd name="T55" fmla="*/ 465 h 618"/>
              <a:gd name="T56" fmla="*/ 602 w 811"/>
              <a:gd name="T57" fmla="*/ 431 h 618"/>
              <a:gd name="T58" fmla="*/ 590 w 811"/>
              <a:gd name="T59" fmla="*/ 443 h 618"/>
              <a:gd name="T60" fmla="*/ 564 w 811"/>
              <a:gd name="T61" fmla="*/ 435 h 618"/>
              <a:gd name="T62" fmla="*/ 526 w 811"/>
              <a:gd name="T63" fmla="*/ 386 h 618"/>
              <a:gd name="T64" fmla="*/ 538 w 811"/>
              <a:gd name="T65" fmla="*/ 365 h 618"/>
              <a:gd name="T66" fmla="*/ 534 w 811"/>
              <a:gd name="T67" fmla="*/ 330 h 618"/>
              <a:gd name="T68" fmla="*/ 526 w 811"/>
              <a:gd name="T69" fmla="*/ 339 h 618"/>
              <a:gd name="T70" fmla="*/ 509 w 811"/>
              <a:gd name="T71" fmla="*/ 347 h 618"/>
              <a:gd name="T72" fmla="*/ 509 w 811"/>
              <a:gd name="T73" fmla="*/ 318 h 618"/>
              <a:gd name="T74" fmla="*/ 511 w 811"/>
              <a:gd name="T75" fmla="*/ 237 h 618"/>
              <a:gd name="T76" fmla="*/ 496 w 811"/>
              <a:gd name="T77" fmla="*/ 209 h 618"/>
              <a:gd name="T78" fmla="*/ 451 w 811"/>
              <a:gd name="T79" fmla="*/ 188 h 618"/>
              <a:gd name="T80" fmla="*/ 404 w 811"/>
              <a:gd name="T81" fmla="*/ 145 h 618"/>
              <a:gd name="T82" fmla="*/ 353 w 811"/>
              <a:gd name="T83" fmla="*/ 111 h 618"/>
              <a:gd name="T84" fmla="*/ 323 w 811"/>
              <a:gd name="T85" fmla="*/ 130 h 618"/>
              <a:gd name="T86" fmla="*/ 313 w 811"/>
              <a:gd name="T87" fmla="*/ 139 h 618"/>
              <a:gd name="T88" fmla="*/ 268 w 811"/>
              <a:gd name="T89" fmla="*/ 162 h 618"/>
              <a:gd name="T90" fmla="*/ 236 w 811"/>
              <a:gd name="T91" fmla="*/ 173 h 618"/>
              <a:gd name="T92" fmla="*/ 230 w 811"/>
              <a:gd name="T93" fmla="*/ 171 h 618"/>
              <a:gd name="T94" fmla="*/ 217 w 811"/>
              <a:gd name="T95" fmla="*/ 145 h 618"/>
              <a:gd name="T96" fmla="*/ 196 w 811"/>
              <a:gd name="T97" fmla="*/ 128 h 618"/>
              <a:gd name="T98" fmla="*/ 210 w 811"/>
              <a:gd name="T99" fmla="*/ 126 h 618"/>
              <a:gd name="T100" fmla="*/ 202 w 811"/>
              <a:gd name="T101" fmla="*/ 105 h 618"/>
              <a:gd name="T102" fmla="*/ 187 w 811"/>
              <a:gd name="T103" fmla="*/ 122 h 618"/>
              <a:gd name="T104" fmla="*/ 121 w 811"/>
              <a:gd name="T105" fmla="*/ 107 h 618"/>
              <a:gd name="T106" fmla="*/ 144 w 811"/>
              <a:gd name="T107" fmla="*/ 105 h 618"/>
              <a:gd name="T108" fmla="*/ 121 w 811"/>
              <a:gd name="T109" fmla="*/ 100 h 618"/>
              <a:gd name="T110" fmla="*/ 59 w 811"/>
              <a:gd name="T111" fmla="*/ 115 h 618"/>
              <a:gd name="T112" fmla="*/ 61 w 811"/>
              <a:gd name="T113" fmla="*/ 98 h 618"/>
              <a:gd name="T114" fmla="*/ 47 w 811"/>
              <a:gd name="T115" fmla="*/ 100 h 618"/>
              <a:gd name="T116" fmla="*/ 32 w 811"/>
              <a:gd name="T117" fmla="*/ 126 h 618"/>
              <a:gd name="T118" fmla="*/ 29 w 811"/>
              <a:gd name="T119" fmla="*/ 109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11" h="618">
                <a:moveTo>
                  <a:pt x="23" y="107"/>
                </a:moveTo>
                <a:lnTo>
                  <a:pt x="21" y="100"/>
                </a:lnTo>
                <a:lnTo>
                  <a:pt x="23" y="90"/>
                </a:lnTo>
                <a:lnTo>
                  <a:pt x="17" y="83"/>
                </a:lnTo>
                <a:lnTo>
                  <a:pt x="10" y="79"/>
                </a:lnTo>
                <a:lnTo>
                  <a:pt x="0" y="64"/>
                </a:lnTo>
                <a:lnTo>
                  <a:pt x="2" y="56"/>
                </a:lnTo>
                <a:lnTo>
                  <a:pt x="8" y="49"/>
                </a:lnTo>
                <a:lnTo>
                  <a:pt x="98" y="41"/>
                </a:lnTo>
                <a:lnTo>
                  <a:pt x="247" y="24"/>
                </a:lnTo>
                <a:lnTo>
                  <a:pt x="257" y="39"/>
                </a:lnTo>
                <a:lnTo>
                  <a:pt x="259" y="45"/>
                </a:lnTo>
                <a:lnTo>
                  <a:pt x="266" y="54"/>
                </a:lnTo>
                <a:lnTo>
                  <a:pt x="513" y="34"/>
                </a:lnTo>
                <a:lnTo>
                  <a:pt x="519" y="41"/>
                </a:lnTo>
                <a:lnTo>
                  <a:pt x="526" y="54"/>
                </a:lnTo>
                <a:lnTo>
                  <a:pt x="532" y="56"/>
                </a:lnTo>
                <a:lnTo>
                  <a:pt x="538" y="49"/>
                </a:lnTo>
                <a:lnTo>
                  <a:pt x="541" y="34"/>
                </a:lnTo>
                <a:lnTo>
                  <a:pt x="538" y="28"/>
                </a:lnTo>
                <a:lnTo>
                  <a:pt x="534" y="22"/>
                </a:lnTo>
                <a:lnTo>
                  <a:pt x="534" y="13"/>
                </a:lnTo>
                <a:lnTo>
                  <a:pt x="536" y="7"/>
                </a:lnTo>
                <a:lnTo>
                  <a:pt x="538" y="7"/>
                </a:lnTo>
                <a:lnTo>
                  <a:pt x="545" y="0"/>
                </a:lnTo>
                <a:lnTo>
                  <a:pt x="553" y="5"/>
                </a:lnTo>
                <a:lnTo>
                  <a:pt x="570" y="9"/>
                </a:lnTo>
                <a:lnTo>
                  <a:pt x="579" y="9"/>
                </a:lnTo>
                <a:lnTo>
                  <a:pt x="581" y="9"/>
                </a:lnTo>
                <a:lnTo>
                  <a:pt x="585" y="7"/>
                </a:lnTo>
                <a:lnTo>
                  <a:pt x="594" y="11"/>
                </a:lnTo>
                <a:lnTo>
                  <a:pt x="592" y="24"/>
                </a:lnTo>
                <a:lnTo>
                  <a:pt x="587" y="19"/>
                </a:lnTo>
                <a:lnTo>
                  <a:pt x="592" y="28"/>
                </a:lnTo>
                <a:lnTo>
                  <a:pt x="598" y="34"/>
                </a:lnTo>
                <a:lnTo>
                  <a:pt x="602" y="41"/>
                </a:lnTo>
                <a:lnTo>
                  <a:pt x="604" y="54"/>
                </a:lnTo>
                <a:lnTo>
                  <a:pt x="613" y="68"/>
                </a:lnTo>
                <a:lnTo>
                  <a:pt x="615" y="77"/>
                </a:lnTo>
                <a:lnTo>
                  <a:pt x="626" y="103"/>
                </a:lnTo>
                <a:lnTo>
                  <a:pt x="636" y="124"/>
                </a:lnTo>
                <a:lnTo>
                  <a:pt x="660" y="162"/>
                </a:lnTo>
                <a:lnTo>
                  <a:pt x="700" y="213"/>
                </a:lnTo>
                <a:lnTo>
                  <a:pt x="713" y="228"/>
                </a:lnTo>
                <a:lnTo>
                  <a:pt x="717" y="235"/>
                </a:lnTo>
                <a:lnTo>
                  <a:pt x="722" y="243"/>
                </a:lnTo>
                <a:lnTo>
                  <a:pt x="717" y="250"/>
                </a:lnTo>
                <a:lnTo>
                  <a:pt x="717" y="264"/>
                </a:lnTo>
                <a:lnTo>
                  <a:pt x="722" y="277"/>
                </a:lnTo>
                <a:lnTo>
                  <a:pt x="726" y="284"/>
                </a:lnTo>
                <a:lnTo>
                  <a:pt x="741" y="305"/>
                </a:lnTo>
                <a:lnTo>
                  <a:pt x="734" y="298"/>
                </a:lnTo>
                <a:lnTo>
                  <a:pt x="719" y="275"/>
                </a:lnTo>
                <a:lnTo>
                  <a:pt x="715" y="254"/>
                </a:lnTo>
                <a:lnTo>
                  <a:pt x="715" y="239"/>
                </a:lnTo>
                <a:lnTo>
                  <a:pt x="715" y="230"/>
                </a:lnTo>
                <a:lnTo>
                  <a:pt x="709" y="226"/>
                </a:lnTo>
                <a:lnTo>
                  <a:pt x="700" y="228"/>
                </a:lnTo>
                <a:lnTo>
                  <a:pt x="694" y="222"/>
                </a:lnTo>
                <a:lnTo>
                  <a:pt x="694" y="215"/>
                </a:lnTo>
                <a:lnTo>
                  <a:pt x="687" y="211"/>
                </a:lnTo>
                <a:lnTo>
                  <a:pt x="685" y="211"/>
                </a:lnTo>
                <a:lnTo>
                  <a:pt x="690" y="226"/>
                </a:lnTo>
                <a:lnTo>
                  <a:pt x="698" y="247"/>
                </a:lnTo>
                <a:lnTo>
                  <a:pt x="702" y="254"/>
                </a:lnTo>
                <a:lnTo>
                  <a:pt x="724" y="288"/>
                </a:lnTo>
                <a:lnTo>
                  <a:pt x="751" y="328"/>
                </a:lnTo>
                <a:lnTo>
                  <a:pt x="764" y="354"/>
                </a:lnTo>
                <a:lnTo>
                  <a:pt x="773" y="367"/>
                </a:lnTo>
                <a:lnTo>
                  <a:pt x="773" y="373"/>
                </a:lnTo>
                <a:lnTo>
                  <a:pt x="773" y="377"/>
                </a:lnTo>
                <a:lnTo>
                  <a:pt x="775" y="375"/>
                </a:lnTo>
                <a:lnTo>
                  <a:pt x="781" y="379"/>
                </a:lnTo>
                <a:lnTo>
                  <a:pt x="792" y="394"/>
                </a:lnTo>
                <a:lnTo>
                  <a:pt x="794" y="403"/>
                </a:lnTo>
                <a:lnTo>
                  <a:pt x="798" y="405"/>
                </a:lnTo>
                <a:lnTo>
                  <a:pt x="807" y="431"/>
                </a:lnTo>
                <a:lnTo>
                  <a:pt x="807" y="465"/>
                </a:lnTo>
                <a:lnTo>
                  <a:pt x="809" y="473"/>
                </a:lnTo>
                <a:lnTo>
                  <a:pt x="809" y="494"/>
                </a:lnTo>
                <a:lnTo>
                  <a:pt x="809" y="509"/>
                </a:lnTo>
                <a:lnTo>
                  <a:pt x="811" y="518"/>
                </a:lnTo>
                <a:lnTo>
                  <a:pt x="811" y="524"/>
                </a:lnTo>
                <a:lnTo>
                  <a:pt x="809" y="518"/>
                </a:lnTo>
                <a:lnTo>
                  <a:pt x="807" y="524"/>
                </a:lnTo>
                <a:lnTo>
                  <a:pt x="807" y="531"/>
                </a:lnTo>
                <a:lnTo>
                  <a:pt x="802" y="537"/>
                </a:lnTo>
                <a:lnTo>
                  <a:pt x="800" y="546"/>
                </a:lnTo>
                <a:lnTo>
                  <a:pt x="798" y="552"/>
                </a:lnTo>
                <a:lnTo>
                  <a:pt x="798" y="558"/>
                </a:lnTo>
                <a:lnTo>
                  <a:pt x="796" y="563"/>
                </a:lnTo>
                <a:lnTo>
                  <a:pt x="802" y="578"/>
                </a:lnTo>
                <a:lnTo>
                  <a:pt x="796" y="584"/>
                </a:lnTo>
                <a:lnTo>
                  <a:pt x="794" y="592"/>
                </a:lnTo>
                <a:lnTo>
                  <a:pt x="796" y="599"/>
                </a:lnTo>
                <a:lnTo>
                  <a:pt x="788" y="595"/>
                </a:lnTo>
                <a:lnTo>
                  <a:pt x="792" y="599"/>
                </a:lnTo>
                <a:lnTo>
                  <a:pt x="783" y="595"/>
                </a:lnTo>
                <a:lnTo>
                  <a:pt x="777" y="599"/>
                </a:lnTo>
                <a:lnTo>
                  <a:pt x="773" y="605"/>
                </a:lnTo>
                <a:lnTo>
                  <a:pt x="764" y="609"/>
                </a:lnTo>
                <a:lnTo>
                  <a:pt x="758" y="609"/>
                </a:lnTo>
                <a:lnTo>
                  <a:pt x="749" y="607"/>
                </a:lnTo>
                <a:lnTo>
                  <a:pt x="741" y="614"/>
                </a:lnTo>
                <a:lnTo>
                  <a:pt x="726" y="618"/>
                </a:lnTo>
                <a:lnTo>
                  <a:pt x="719" y="609"/>
                </a:lnTo>
                <a:lnTo>
                  <a:pt x="717" y="603"/>
                </a:lnTo>
                <a:lnTo>
                  <a:pt x="722" y="597"/>
                </a:lnTo>
                <a:lnTo>
                  <a:pt x="730" y="603"/>
                </a:lnTo>
                <a:lnTo>
                  <a:pt x="739" y="607"/>
                </a:lnTo>
                <a:lnTo>
                  <a:pt x="743" y="599"/>
                </a:lnTo>
                <a:lnTo>
                  <a:pt x="736" y="595"/>
                </a:lnTo>
                <a:lnTo>
                  <a:pt x="728" y="595"/>
                </a:lnTo>
                <a:lnTo>
                  <a:pt x="722" y="592"/>
                </a:lnTo>
                <a:lnTo>
                  <a:pt x="709" y="578"/>
                </a:lnTo>
                <a:lnTo>
                  <a:pt x="707" y="571"/>
                </a:lnTo>
                <a:lnTo>
                  <a:pt x="696" y="558"/>
                </a:lnTo>
                <a:lnTo>
                  <a:pt x="690" y="552"/>
                </a:lnTo>
                <a:lnTo>
                  <a:pt x="687" y="546"/>
                </a:lnTo>
                <a:lnTo>
                  <a:pt x="675" y="539"/>
                </a:lnTo>
                <a:lnTo>
                  <a:pt x="670" y="539"/>
                </a:lnTo>
                <a:lnTo>
                  <a:pt x="662" y="539"/>
                </a:lnTo>
                <a:lnTo>
                  <a:pt x="656" y="541"/>
                </a:lnTo>
                <a:lnTo>
                  <a:pt x="647" y="537"/>
                </a:lnTo>
                <a:lnTo>
                  <a:pt x="656" y="533"/>
                </a:lnTo>
                <a:lnTo>
                  <a:pt x="649" y="533"/>
                </a:lnTo>
                <a:lnTo>
                  <a:pt x="636" y="520"/>
                </a:lnTo>
                <a:lnTo>
                  <a:pt x="630" y="492"/>
                </a:lnTo>
                <a:lnTo>
                  <a:pt x="624" y="486"/>
                </a:lnTo>
                <a:lnTo>
                  <a:pt x="615" y="484"/>
                </a:lnTo>
                <a:lnTo>
                  <a:pt x="615" y="480"/>
                </a:lnTo>
                <a:lnTo>
                  <a:pt x="621" y="473"/>
                </a:lnTo>
                <a:lnTo>
                  <a:pt x="621" y="465"/>
                </a:lnTo>
                <a:lnTo>
                  <a:pt x="630" y="454"/>
                </a:lnTo>
                <a:lnTo>
                  <a:pt x="619" y="462"/>
                </a:lnTo>
                <a:lnTo>
                  <a:pt x="619" y="469"/>
                </a:lnTo>
                <a:lnTo>
                  <a:pt x="611" y="477"/>
                </a:lnTo>
                <a:lnTo>
                  <a:pt x="604" y="477"/>
                </a:lnTo>
                <a:lnTo>
                  <a:pt x="604" y="473"/>
                </a:lnTo>
                <a:lnTo>
                  <a:pt x="602" y="465"/>
                </a:lnTo>
                <a:lnTo>
                  <a:pt x="600" y="458"/>
                </a:lnTo>
                <a:lnTo>
                  <a:pt x="600" y="443"/>
                </a:lnTo>
                <a:lnTo>
                  <a:pt x="596" y="437"/>
                </a:lnTo>
                <a:lnTo>
                  <a:pt x="604" y="431"/>
                </a:lnTo>
                <a:lnTo>
                  <a:pt x="602" y="431"/>
                </a:lnTo>
                <a:lnTo>
                  <a:pt x="590" y="437"/>
                </a:lnTo>
                <a:lnTo>
                  <a:pt x="585" y="433"/>
                </a:lnTo>
                <a:lnTo>
                  <a:pt x="579" y="431"/>
                </a:lnTo>
                <a:lnTo>
                  <a:pt x="585" y="437"/>
                </a:lnTo>
                <a:lnTo>
                  <a:pt x="590" y="443"/>
                </a:lnTo>
                <a:lnTo>
                  <a:pt x="592" y="450"/>
                </a:lnTo>
                <a:lnTo>
                  <a:pt x="590" y="450"/>
                </a:lnTo>
                <a:lnTo>
                  <a:pt x="581" y="450"/>
                </a:lnTo>
                <a:lnTo>
                  <a:pt x="575" y="448"/>
                </a:lnTo>
                <a:lnTo>
                  <a:pt x="564" y="435"/>
                </a:lnTo>
                <a:lnTo>
                  <a:pt x="560" y="428"/>
                </a:lnTo>
                <a:lnTo>
                  <a:pt x="543" y="403"/>
                </a:lnTo>
                <a:lnTo>
                  <a:pt x="545" y="401"/>
                </a:lnTo>
                <a:lnTo>
                  <a:pt x="541" y="392"/>
                </a:lnTo>
                <a:lnTo>
                  <a:pt x="526" y="386"/>
                </a:lnTo>
                <a:lnTo>
                  <a:pt x="521" y="379"/>
                </a:lnTo>
                <a:lnTo>
                  <a:pt x="528" y="384"/>
                </a:lnTo>
                <a:lnTo>
                  <a:pt x="528" y="379"/>
                </a:lnTo>
                <a:lnTo>
                  <a:pt x="536" y="377"/>
                </a:lnTo>
                <a:lnTo>
                  <a:pt x="538" y="365"/>
                </a:lnTo>
                <a:lnTo>
                  <a:pt x="549" y="343"/>
                </a:lnTo>
                <a:lnTo>
                  <a:pt x="549" y="337"/>
                </a:lnTo>
                <a:lnTo>
                  <a:pt x="543" y="330"/>
                </a:lnTo>
                <a:lnTo>
                  <a:pt x="536" y="337"/>
                </a:lnTo>
                <a:lnTo>
                  <a:pt x="534" y="330"/>
                </a:lnTo>
                <a:lnTo>
                  <a:pt x="517" y="322"/>
                </a:lnTo>
                <a:lnTo>
                  <a:pt x="517" y="324"/>
                </a:lnTo>
                <a:lnTo>
                  <a:pt x="523" y="330"/>
                </a:lnTo>
                <a:lnTo>
                  <a:pt x="523" y="337"/>
                </a:lnTo>
                <a:lnTo>
                  <a:pt x="526" y="339"/>
                </a:lnTo>
                <a:lnTo>
                  <a:pt x="532" y="339"/>
                </a:lnTo>
                <a:lnTo>
                  <a:pt x="528" y="352"/>
                </a:lnTo>
                <a:lnTo>
                  <a:pt x="523" y="360"/>
                </a:lnTo>
                <a:lnTo>
                  <a:pt x="523" y="356"/>
                </a:lnTo>
                <a:lnTo>
                  <a:pt x="509" y="347"/>
                </a:lnTo>
                <a:lnTo>
                  <a:pt x="517" y="358"/>
                </a:lnTo>
                <a:lnTo>
                  <a:pt x="509" y="352"/>
                </a:lnTo>
                <a:lnTo>
                  <a:pt x="504" y="343"/>
                </a:lnTo>
                <a:lnTo>
                  <a:pt x="509" y="333"/>
                </a:lnTo>
                <a:lnTo>
                  <a:pt x="509" y="318"/>
                </a:lnTo>
                <a:lnTo>
                  <a:pt x="506" y="311"/>
                </a:lnTo>
                <a:lnTo>
                  <a:pt x="513" y="275"/>
                </a:lnTo>
                <a:lnTo>
                  <a:pt x="513" y="267"/>
                </a:lnTo>
                <a:lnTo>
                  <a:pt x="511" y="258"/>
                </a:lnTo>
                <a:lnTo>
                  <a:pt x="511" y="237"/>
                </a:lnTo>
                <a:lnTo>
                  <a:pt x="509" y="235"/>
                </a:lnTo>
                <a:lnTo>
                  <a:pt x="509" y="226"/>
                </a:lnTo>
                <a:lnTo>
                  <a:pt x="500" y="222"/>
                </a:lnTo>
                <a:lnTo>
                  <a:pt x="496" y="215"/>
                </a:lnTo>
                <a:lnTo>
                  <a:pt x="496" y="209"/>
                </a:lnTo>
                <a:lnTo>
                  <a:pt x="483" y="198"/>
                </a:lnTo>
                <a:lnTo>
                  <a:pt x="470" y="201"/>
                </a:lnTo>
                <a:lnTo>
                  <a:pt x="462" y="198"/>
                </a:lnTo>
                <a:lnTo>
                  <a:pt x="457" y="192"/>
                </a:lnTo>
                <a:lnTo>
                  <a:pt x="451" y="188"/>
                </a:lnTo>
                <a:lnTo>
                  <a:pt x="445" y="179"/>
                </a:lnTo>
                <a:lnTo>
                  <a:pt x="423" y="166"/>
                </a:lnTo>
                <a:lnTo>
                  <a:pt x="423" y="160"/>
                </a:lnTo>
                <a:lnTo>
                  <a:pt x="419" y="152"/>
                </a:lnTo>
                <a:lnTo>
                  <a:pt x="404" y="145"/>
                </a:lnTo>
                <a:lnTo>
                  <a:pt x="394" y="130"/>
                </a:lnTo>
                <a:lnTo>
                  <a:pt x="381" y="122"/>
                </a:lnTo>
                <a:lnTo>
                  <a:pt x="372" y="120"/>
                </a:lnTo>
                <a:lnTo>
                  <a:pt x="357" y="111"/>
                </a:lnTo>
                <a:lnTo>
                  <a:pt x="353" y="111"/>
                </a:lnTo>
                <a:lnTo>
                  <a:pt x="345" y="113"/>
                </a:lnTo>
                <a:lnTo>
                  <a:pt x="332" y="115"/>
                </a:lnTo>
                <a:lnTo>
                  <a:pt x="325" y="120"/>
                </a:lnTo>
                <a:lnTo>
                  <a:pt x="321" y="128"/>
                </a:lnTo>
                <a:lnTo>
                  <a:pt x="323" y="130"/>
                </a:lnTo>
                <a:lnTo>
                  <a:pt x="315" y="128"/>
                </a:lnTo>
                <a:lnTo>
                  <a:pt x="323" y="132"/>
                </a:lnTo>
                <a:lnTo>
                  <a:pt x="325" y="139"/>
                </a:lnTo>
                <a:lnTo>
                  <a:pt x="319" y="137"/>
                </a:lnTo>
                <a:lnTo>
                  <a:pt x="313" y="139"/>
                </a:lnTo>
                <a:lnTo>
                  <a:pt x="306" y="141"/>
                </a:lnTo>
                <a:lnTo>
                  <a:pt x="285" y="160"/>
                </a:lnTo>
                <a:lnTo>
                  <a:pt x="276" y="160"/>
                </a:lnTo>
                <a:lnTo>
                  <a:pt x="276" y="156"/>
                </a:lnTo>
                <a:lnTo>
                  <a:pt x="268" y="162"/>
                </a:lnTo>
                <a:lnTo>
                  <a:pt x="268" y="166"/>
                </a:lnTo>
                <a:lnTo>
                  <a:pt x="259" y="166"/>
                </a:lnTo>
                <a:lnTo>
                  <a:pt x="245" y="171"/>
                </a:lnTo>
                <a:lnTo>
                  <a:pt x="242" y="173"/>
                </a:lnTo>
                <a:lnTo>
                  <a:pt x="236" y="173"/>
                </a:lnTo>
                <a:lnTo>
                  <a:pt x="228" y="171"/>
                </a:lnTo>
                <a:lnTo>
                  <a:pt x="225" y="164"/>
                </a:lnTo>
                <a:lnTo>
                  <a:pt x="225" y="156"/>
                </a:lnTo>
                <a:lnTo>
                  <a:pt x="228" y="162"/>
                </a:lnTo>
                <a:lnTo>
                  <a:pt x="230" y="171"/>
                </a:lnTo>
                <a:lnTo>
                  <a:pt x="236" y="169"/>
                </a:lnTo>
                <a:lnTo>
                  <a:pt x="236" y="162"/>
                </a:lnTo>
                <a:lnTo>
                  <a:pt x="232" y="154"/>
                </a:lnTo>
                <a:lnTo>
                  <a:pt x="223" y="147"/>
                </a:lnTo>
                <a:lnTo>
                  <a:pt x="217" y="145"/>
                </a:lnTo>
                <a:lnTo>
                  <a:pt x="210" y="141"/>
                </a:lnTo>
                <a:lnTo>
                  <a:pt x="213" y="141"/>
                </a:lnTo>
                <a:lnTo>
                  <a:pt x="210" y="139"/>
                </a:lnTo>
                <a:lnTo>
                  <a:pt x="202" y="134"/>
                </a:lnTo>
                <a:lnTo>
                  <a:pt x="196" y="128"/>
                </a:lnTo>
                <a:lnTo>
                  <a:pt x="210" y="132"/>
                </a:lnTo>
                <a:lnTo>
                  <a:pt x="217" y="139"/>
                </a:lnTo>
                <a:lnTo>
                  <a:pt x="221" y="132"/>
                </a:lnTo>
                <a:lnTo>
                  <a:pt x="215" y="134"/>
                </a:lnTo>
                <a:lnTo>
                  <a:pt x="210" y="126"/>
                </a:lnTo>
                <a:lnTo>
                  <a:pt x="202" y="128"/>
                </a:lnTo>
                <a:lnTo>
                  <a:pt x="191" y="122"/>
                </a:lnTo>
                <a:lnTo>
                  <a:pt x="196" y="115"/>
                </a:lnTo>
                <a:lnTo>
                  <a:pt x="202" y="113"/>
                </a:lnTo>
                <a:lnTo>
                  <a:pt x="202" y="105"/>
                </a:lnTo>
                <a:lnTo>
                  <a:pt x="191" y="113"/>
                </a:lnTo>
                <a:lnTo>
                  <a:pt x="185" y="111"/>
                </a:lnTo>
                <a:lnTo>
                  <a:pt x="179" y="111"/>
                </a:lnTo>
                <a:lnTo>
                  <a:pt x="181" y="117"/>
                </a:lnTo>
                <a:lnTo>
                  <a:pt x="187" y="122"/>
                </a:lnTo>
                <a:lnTo>
                  <a:pt x="189" y="128"/>
                </a:lnTo>
                <a:lnTo>
                  <a:pt x="174" y="120"/>
                </a:lnTo>
                <a:lnTo>
                  <a:pt x="157" y="113"/>
                </a:lnTo>
                <a:lnTo>
                  <a:pt x="127" y="107"/>
                </a:lnTo>
                <a:lnTo>
                  <a:pt x="121" y="107"/>
                </a:lnTo>
                <a:lnTo>
                  <a:pt x="115" y="105"/>
                </a:lnTo>
                <a:lnTo>
                  <a:pt x="127" y="107"/>
                </a:lnTo>
                <a:lnTo>
                  <a:pt x="130" y="103"/>
                </a:lnTo>
                <a:lnTo>
                  <a:pt x="136" y="100"/>
                </a:lnTo>
                <a:lnTo>
                  <a:pt x="144" y="105"/>
                </a:lnTo>
                <a:lnTo>
                  <a:pt x="151" y="105"/>
                </a:lnTo>
                <a:lnTo>
                  <a:pt x="147" y="100"/>
                </a:lnTo>
                <a:lnTo>
                  <a:pt x="134" y="94"/>
                </a:lnTo>
                <a:lnTo>
                  <a:pt x="127" y="96"/>
                </a:lnTo>
                <a:lnTo>
                  <a:pt x="121" y="100"/>
                </a:lnTo>
                <a:lnTo>
                  <a:pt x="119" y="94"/>
                </a:lnTo>
                <a:lnTo>
                  <a:pt x="104" y="107"/>
                </a:lnTo>
                <a:lnTo>
                  <a:pt x="100" y="107"/>
                </a:lnTo>
                <a:lnTo>
                  <a:pt x="81" y="109"/>
                </a:lnTo>
                <a:lnTo>
                  <a:pt x="59" y="115"/>
                </a:lnTo>
                <a:lnTo>
                  <a:pt x="51" y="115"/>
                </a:lnTo>
                <a:lnTo>
                  <a:pt x="53" y="113"/>
                </a:lnTo>
                <a:lnTo>
                  <a:pt x="64" y="111"/>
                </a:lnTo>
                <a:lnTo>
                  <a:pt x="70" y="105"/>
                </a:lnTo>
                <a:lnTo>
                  <a:pt x="61" y="98"/>
                </a:lnTo>
                <a:lnTo>
                  <a:pt x="61" y="90"/>
                </a:lnTo>
                <a:lnTo>
                  <a:pt x="59" y="98"/>
                </a:lnTo>
                <a:lnTo>
                  <a:pt x="55" y="105"/>
                </a:lnTo>
                <a:lnTo>
                  <a:pt x="51" y="96"/>
                </a:lnTo>
                <a:lnTo>
                  <a:pt x="47" y="100"/>
                </a:lnTo>
                <a:lnTo>
                  <a:pt x="47" y="100"/>
                </a:lnTo>
                <a:lnTo>
                  <a:pt x="49" y="103"/>
                </a:lnTo>
                <a:lnTo>
                  <a:pt x="44" y="111"/>
                </a:lnTo>
                <a:lnTo>
                  <a:pt x="38" y="122"/>
                </a:lnTo>
                <a:lnTo>
                  <a:pt x="32" y="126"/>
                </a:lnTo>
                <a:lnTo>
                  <a:pt x="25" y="128"/>
                </a:lnTo>
                <a:lnTo>
                  <a:pt x="21" y="128"/>
                </a:lnTo>
                <a:lnTo>
                  <a:pt x="23" y="120"/>
                </a:lnTo>
                <a:lnTo>
                  <a:pt x="32" y="113"/>
                </a:lnTo>
                <a:lnTo>
                  <a:pt x="29" y="109"/>
                </a:lnTo>
                <a:lnTo>
                  <a:pt x="23" y="107"/>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751"/>
          <p:cNvSpPr>
            <a:spLocks/>
          </p:cNvSpPr>
          <p:nvPr/>
        </p:nvSpPr>
        <p:spPr bwMode="auto">
          <a:xfrm>
            <a:off x="7204076" y="4805485"/>
            <a:ext cx="1287463" cy="981075"/>
          </a:xfrm>
          <a:custGeom>
            <a:avLst/>
            <a:gdLst>
              <a:gd name="T0" fmla="*/ 10 w 811"/>
              <a:gd name="T1" fmla="*/ 79 h 618"/>
              <a:gd name="T2" fmla="*/ 247 w 811"/>
              <a:gd name="T3" fmla="*/ 24 h 618"/>
              <a:gd name="T4" fmla="*/ 519 w 811"/>
              <a:gd name="T5" fmla="*/ 41 h 618"/>
              <a:gd name="T6" fmla="*/ 538 w 811"/>
              <a:gd name="T7" fmla="*/ 28 h 618"/>
              <a:gd name="T8" fmla="*/ 545 w 811"/>
              <a:gd name="T9" fmla="*/ 0 h 618"/>
              <a:gd name="T10" fmla="*/ 585 w 811"/>
              <a:gd name="T11" fmla="*/ 7 h 618"/>
              <a:gd name="T12" fmla="*/ 598 w 811"/>
              <a:gd name="T13" fmla="*/ 34 h 618"/>
              <a:gd name="T14" fmla="*/ 626 w 811"/>
              <a:gd name="T15" fmla="*/ 103 h 618"/>
              <a:gd name="T16" fmla="*/ 717 w 811"/>
              <a:gd name="T17" fmla="*/ 235 h 618"/>
              <a:gd name="T18" fmla="*/ 726 w 811"/>
              <a:gd name="T19" fmla="*/ 284 h 618"/>
              <a:gd name="T20" fmla="*/ 715 w 811"/>
              <a:gd name="T21" fmla="*/ 239 h 618"/>
              <a:gd name="T22" fmla="*/ 694 w 811"/>
              <a:gd name="T23" fmla="*/ 215 h 618"/>
              <a:gd name="T24" fmla="*/ 702 w 811"/>
              <a:gd name="T25" fmla="*/ 254 h 618"/>
              <a:gd name="T26" fmla="*/ 773 w 811"/>
              <a:gd name="T27" fmla="*/ 373 h 618"/>
              <a:gd name="T28" fmla="*/ 794 w 811"/>
              <a:gd name="T29" fmla="*/ 403 h 618"/>
              <a:gd name="T30" fmla="*/ 809 w 811"/>
              <a:gd name="T31" fmla="*/ 494 h 618"/>
              <a:gd name="T32" fmla="*/ 807 w 811"/>
              <a:gd name="T33" fmla="*/ 524 h 618"/>
              <a:gd name="T34" fmla="*/ 798 w 811"/>
              <a:gd name="T35" fmla="*/ 558 h 618"/>
              <a:gd name="T36" fmla="*/ 796 w 811"/>
              <a:gd name="T37" fmla="*/ 599 h 618"/>
              <a:gd name="T38" fmla="*/ 773 w 811"/>
              <a:gd name="T39" fmla="*/ 605 h 618"/>
              <a:gd name="T40" fmla="*/ 726 w 811"/>
              <a:gd name="T41" fmla="*/ 618 h 618"/>
              <a:gd name="T42" fmla="*/ 739 w 811"/>
              <a:gd name="T43" fmla="*/ 607 h 618"/>
              <a:gd name="T44" fmla="*/ 709 w 811"/>
              <a:gd name="T45" fmla="*/ 578 h 618"/>
              <a:gd name="T46" fmla="*/ 675 w 811"/>
              <a:gd name="T47" fmla="*/ 539 h 618"/>
              <a:gd name="T48" fmla="*/ 656 w 811"/>
              <a:gd name="T49" fmla="*/ 533 h 618"/>
              <a:gd name="T50" fmla="*/ 615 w 811"/>
              <a:gd name="T51" fmla="*/ 484 h 618"/>
              <a:gd name="T52" fmla="*/ 619 w 811"/>
              <a:gd name="T53" fmla="*/ 462 h 618"/>
              <a:gd name="T54" fmla="*/ 602 w 811"/>
              <a:gd name="T55" fmla="*/ 465 h 618"/>
              <a:gd name="T56" fmla="*/ 602 w 811"/>
              <a:gd name="T57" fmla="*/ 431 h 618"/>
              <a:gd name="T58" fmla="*/ 590 w 811"/>
              <a:gd name="T59" fmla="*/ 443 h 618"/>
              <a:gd name="T60" fmla="*/ 564 w 811"/>
              <a:gd name="T61" fmla="*/ 435 h 618"/>
              <a:gd name="T62" fmla="*/ 526 w 811"/>
              <a:gd name="T63" fmla="*/ 386 h 618"/>
              <a:gd name="T64" fmla="*/ 538 w 811"/>
              <a:gd name="T65" fmla="*/ 365 h 618"/>
              <a:gd name="T66" fmla="*/ 534 w 811"/>
              <a:gd name="T67" fmla="*/ 330 h 618"/>
              <a:gd name="T68" fmla="*/ 526 w 811"/>
              <a:gd name="T69" fmla="*/ 339 h 618"/>
              <a:gd name="T70" fmla="*/ 509 w 811"/>
              <a:gd name="T71" fmla="*/ 347 h 618"/>
              <a:gd name="T72" fmla="*/ 509 w 811"/>
              <a:gd name="T73" fmla="*/ 318 h 618"/>
              <a:gd name="T74" fmla="*/ 511 w 811"/>
              <a:gd name="T75" fmla="*/ 237 h 618"/>
              <a:gd name="T76" fmla="*/ 496 w 811"/>
              <a:gd name="T77" fmla="*/ 209 h 618"/>
              <a:gd name="T78" fmla="*/ 451 w 811"/>
              <a:gd name="T79" fmla="*/ 188 h 618"/>
              <a:gd name="T80" fmla="*/ 404 w 811"/>
              <a:gd name="T81" fmla="*/ 145 h 618"/>
              <a:gd name="T82" fmla="*/ 353 w 811"/>
              <a:gd name="T83" fmla="*/ 111 h 618"/>
              <a:gd name="T84" fmla="*/ 323 w 811"/>
              <a:gd name="T85" fmla="*/ 130 h 618"/>
              <a:gd name="T86" fmla="*/ 313 w 811"/>
              <a:gd name="T87" fmla="*/ 139 h 618"/>
              <a:gd name="T88" fmla="*/ 268 w 811"/>
              <a:gd name="T89" fmla="*/ 162 h 618"/>
              <a:gd name="T90" fmla="*/ 236 w 811"/>
              <a:gd name="T91" fmla="*/ 173 h 618"/>
              <a:gd name="T92" fmla="*/ 230 w 811"/>
              <a:gd name="T93" fmla="*/ 171 h 618"/>
              <a:gd name="T94" fmla="*/ 217 w 811"/>
              <a:gd name="T95" fmla="*/ 145 h 618"/>
              <a:gd name="T96" fmla="*/ 196 w 811"/>
              <a:gd name="T97" fmla="*/ 128 h 618"/>
              <a:gd name="T98" fmla="*/ 210 w 811"/>
              <a:gd name="T99" fmla="*/ 126 h 618"/>
              <a:gd name="T100" fmla="*/ 202 w 811"/>
              <a:gd name="T101" fmla="*/ 105 h 618"/>
              <a:gd name="T102" fmla="*/ 187 w 811"/>
              <a:gd name="T103" fmla="*/ 122 h 618"/>
              <a:gd name="T104" fmla="*/ 121 w 811"/>
              <a:gd name="T105" fmla="*/ 107 h 618"/>
              <a:gd name="T106" fmla="*/ 144 w 811"/>
              <a:gd name="T107" fmla="*/ 105 h 618"/>
              <a:gd name="T108" fmla="*/ 121 w 811"/>
              <a:gd name="T109" fmla="*/ 100 h 618"/>
              <a:gd name="T110" fmla="*/ 59 w 811"/>
              <a:gd name="T111" fmla="*/ 115 h 618"/>
              <a:gd name="T112" fmla="*/ 61 w 811"/>
              <a:gd name="T113" fmla="*/ 98 h 618"/>
              <a:gd name="T114" fmla="*/ 47 w 811"/>
              <a:gd name="T115" fmla="*/ 100 h 618"/>
              <a:gd name="T116" fmla="*/ 32 w 811"/>
              <a:gd name="T117" fmla="*/ 126 h 618"/>
              <a:gd name="T118" fmla="*/ 29 w 811"/>
              <a:gd name="T119" fmla="*/ 109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11" h="618">
                <a:moveTo>
                  <a:pt x="23" y="107"/>
                </a:moveTo>
                <a:lnTo>
                  <a:pt x="21" y="100"/>
                </a:lnTo>
                <a:lnTo>
                  <a:pt x="23" y="90"/>
                </a:lnTo>
                <a:lnTo>
                  <a:pt x="17" y="83"/>
                </a:lnTo>
                <a:lnTo>
                  <a:pt x="10" y="79"/>
                </a:lnTo>
                <a:lnTo>
                  <a:pt x="0" y="64"/>
                </a:lnTo>
                <a:lnTo>
                  <a:pt x="2" y="56"/>
                </a:lnTo>
                <a:lnTo>
                  <a:pt x="8" y="49"/>
                </a:lnTo>
                <a:lnTo>
                  <a:pt x="98" y="41"/>
                </a:lnTo>
                <a:lnTo>
                  <a:pt x="247" y="24"/>
                </a:lnTo>
                <a:lnTo>
                  <a:pt x="257" y="39"/>
                </a:lnTo>
                <a:lnTo>
                  <a:pt x="259" y="45"/>
                </a:lnTo>
                <a:lnTo>
                  <a:pt x="266" y="54"/>
                </a:lnTo>
                <a:lnTo>
                  <a:pt x="513" y="34"/>
                </a:lnTo>
                <a:lnTo>
                  <a:pt x="519" y="41"/>
                </a:lnTo>
                <a:lnTo>
                  <a:pt x="526" y="54"/>
                </a:lnTo>
                <a:lnTo>
                  <a:pt x="532" y="56"/>
                </a:lnTo>
                <a:lnTo>
                  <a:pt x="538" y="49"/>
                </a:lnTo>
                <a:lnTo>
                  <a:pt x="541" y="34"/>
                </a:lnTo>
                <a:lnTo>
                  <a:pt x="538" y="28"/>
                </a:lnTo>
                <a:lnTo>
                  <a:pt x="534" y="22"/>
                </a:lnTo>
                <a:lnTo>
                  <a:pt x="534" y="13"/>
                </a:lnTo>
                <a:lnTo>
                  <a:pt x="536" y="7"/>
                </a:lnTo>
                <a:lnTo>
                  <a:pt x="538" y="7"/>
                </a:lnTo>
                <a:lnTo>
                  <a:pt x="545" y="0"/>
                </a:lnTo>
                <a:lnTo>
                  <a:pt x="553" y="5"/>
                </a:lnTo>
                <a:lnTo>
                  <a:pt x="570" y="9"/>
                </a:lnTo>
                <a:lnTo>
                  <a:pt x="579" y="9"/>
                </a:lnTo>
                <a:lnTo>
                  <a:pt x="581" y="9"/>
                </a:lnTo>
                <a:lnTo>
                  <a:pt x="585" y="7"/>
                </a:lnTo>
                <a:lnTo>
                  <a:pt x="594" y="11"/>
                </a:lnTo>
                <a:lnTo>
                  <a:pt x="592" y="24"/>
                </a:lnTo>
                <a:lnTo>
                  <a:pt x="587" y="19"/>
                </a:lnTo>
                <a:lnTo>
                  <a:pt x="592" y="28"/>
                </a:lnTo>
                <a:lnTo>
                  <a:pt x="598" y="34"/>
                </a:lnTo>
                <a:lnTo>
                  <a:pt x="602" y="41"/>
                </a:lnTo>
                <a:lnTo>
                  <a:pt x="604" y="54"/>
                </a:lnTo>
                <a:lnTo>
                  <a:pt x="613" y="68"/>
                </a:lnTo>
                <a:lnTo>
                  <a:pt x="615" y="77"/>
                </a:lnTo>
                <a:lnTo>
                  <a:pt x="626" y="103"/>
                </a:lnTo>
                <a:lnTo>
                  <a:pt x="636" y="124"/>
                </a:lnTo>
                <a:lnTo>
                  <a:pt x="660" y="162"/>
                </a:lnTo>
                <a:lnTo>
                  <a:pt x="700" y="213"/>
                </a:lnTo>
                <a:lnTo>
                  <a:pt x="713" y="228"/>
                </a:lnTo>
                <a:lnTo>
                  <a:pt x="717" y="235"/>
                </a:lnTo>
                <a:lnTo>
                  <a:pt x="722" y="243"/>
                </a:lnTo>
                <a:lnTo>
                  <a:pt x="717" y="250"/>
                </a:lnTo>
                <a:lnTo>
                  <a:pt x="717" y="264"/>
                </a:lnTo>
                <a:lnTo>
                  <a:pt x="722" y="277"/>
                </a:lnTo>
                <a:lnTo>
                  <a:pt x="726" y="284"/>
                </a:lnTo>
                <a:lnTo>
                  <a:pt x="741" y="305"/>
                </a:lnTo>
                <a:lnTo>
                  <a:pt x="734" y="298"/>
                </a:lnTo>
                <a:lnTo>
                  <a:pt x="719" y="275"/>
                </a:lnTo>
                <a:lnTo>
                  <a:pt x="715" y="254"/>
                </a:lnTo>
                <a:lnTo>
                  <a:pt x="715" y="239"/>
                </a:lnTo>
                <a:lnTo>
                  <a:pt x="715" y="230"/>
                </a:lnTo>
                <a:lnTo>
                  <a:pt x="709" y="226"/>
                </a:lnTo>
                <a:lnTo>
                  <a:pt x="700" y="228"/>
                </a:lnTo>
                <a:lnTo>
                  <a:pt x="694" y="222"/>
                </a:lnTo>
                <a:lnTo>
                  <a:pt x="694" y="215"/>
                </a:lnTo>
                <a:lnTo>
                  <a:pt x="687" y="211"/>
                </a:lnTo>
                <a:lnTo>
                  <a:pt x="685" y="211"/>
                </a:lnTo>
                <a:lnTo>
                  <a:pt x="690" y="226"/>
                </a:lnTo>
                <a:lnTo>
                  <a:pt x="698" y="247"/>
                </a:lnTo>
                <a:lnTo>
                  <a:pt x="702" y="254"/>
                </a:lnTo>
                <a:lnTo>
                  <a:pt x="724" y="288"/>
                </a:lnTo>
                <a:lnTo>
                  <a:pt x="751" y="328"/>
                </a:lnTo>
                <a:lnTo>
                  <a:pt x="764" y="354"/>
                </a:lnTo>
                <a:lnTo>
                  <a:pt x="773" y="367"/>
                </a:lnTo>
                <a:lnTo>
                  <a:pt x="773" y="373"/>
                </a:lnTo>
                <a:lnTo>
                  <a:pt x="773" y="377"/>
                </a:lnTo>
                <a:lnTo>
                  <a:pt x="775" y="375"/>
                </a:lnTo>
                <a:lnTo>
                  <a:pt x="781" y="379"/>
                </a:lnTo>
                <a:lnTo>
                  <a:pt x="792" y="394"/>
                </a:lnTo>
                <a:lnTo>
                  <a:pt x="794" y="403"/>
                </a:lnTo>
                <a:lnTo>
                  <a:pt x="798" y="405"/>
                </a:lnTo>
                <a:lnTo>
                  <a:pt x="807" y="431"/>
                </a:lnTo>
                <a:lnTo>
                  <a:pt x="807" y="465"/>
                </a:lnTo>
                <a:lnTo>
                  <a:pt x="809" y="473"/>
                </a:lnTo>
                <a:lnTo>
                  <a:pt x="809" y="494"/>
                </a:lnTo>
                <a:lnTo>
                  <a:pt x="809" y="509"/>
                </a:lnTo>
                <a:lnTo>
                  <a:pt x="811" y="518"/>
                </a:lnTo>
                <a:lnTo>
                  <a:pt x="811" y="524"/>
                </a:lnTo>
                <a:lnTo>
                  <a:pt x="809" y="518"/>
                </a:lnTo>
                <a:lnTo>
                  <a:pt x="807" y="524"/>
                </a:lnTo>
                <a:lnTo>
                  <a:pt x="807" y="531"/>
                </a:lnTo>
                <a:lnTo>
                  <a:pt x="802" y="537"/>
                </a:lnTo>
                <a:lnTo>
                  <a:pt x="800" y="546"/>
                </a:lnTo>
                <a:lnTo>
                  <a:pt x="798" y="552"/>
                </a:lnTo>
                <a:lnTo>
                  <a:pt x="798" y="558"/>
                </a:lnTo>
                <a:lnTo>
                  <a:pt x="796" y="563"/>
                </a:lnTo>
                <a:lnTo>
                  <a:pt x="802" y="578"/>
                </a:lnTo>
                <a:lnTo>
                  <a:pt x="796" y="584"/>
                </a:lnTo>
                <a:lnTo>
                  <a:pt x="794" y="592"/>
                </a:lnTo>
                <a:lnTo>
                  <a:pt x="796" y="599"/>
                </a:lnTo>
                <a:lnTo>
                  <a:pt x="788" y="595"/>
                </a:lnTo>
                <a:lnTo>
                  <a:pt x="792" y="599"/>
                </a:lnTo>
                <a:lnTo>
                  <a:pt x="783" y="595"/>
                </a:lnTo>
                <a:lnTo>
                  <a:pt x="777" y="599"/>
                </a:lnTo>
                <a:lnTo>
                  <a:pt x="773" y="605"/>
                </a:lnTo>
                <a:lnTo>
                  <a:pt x="764" y="609"/>
                </a:lnTo>
                <a:lnTo>
                  <a:pt x="758" y="609"/>
                </a:lnTo>
                <a:lnTo>
                  <a:pt x="749" y="607"/>
                </a:lnTo>
                <a:lnTo>
                  <a:pt x="741" y="614"/>
                </a:lnTo>
                <a:lnTo>
                  <a:pt x="726" y="618"/>
                </a:lnTo>
                <a:lnTo>
                  <a:pt x="719" y="609"/>
                </a:lnTo>
                <a:lnTo>
                  <a:pt x="717" y="603"/>
                </a:lnTo>
                <a:lnTo>
                  <a:pt x="722" y="597"/>
                </a:lnTo>
                <a:lnTo>
                  <a:pt x="730" y="603"/>
                </a:lnTo>
                <a:lnTo>
                  <a:pt x="739" y="607"/>
                </a:lnTo>
                <a:lnTo>
                  <a:pt x="743" y="599"/>
                </a:lnTo>
                <a:lnTo>
                  <a:pt x="736" y="595"/>
                </a:lnTo>
                <a:lnTo>
                  <a:pt x="728" y="595"/>
                </a:lnTo>
                <a:lnTo>
                  <a:pt x="722" y="592"/>
                </a:lnTo>
                <a:lnTo>
                  <a:pt x="709" y="578"/>
                </a:lnTo>
                <a:lnTo>
                  <a:pt x="707" y="571"/>
                </a:lnTo>
                <a:lnTo>
                  <a:pt x="696" y="558"/>
                </a:lnTo>
                <a:lnTo>
                  <a:pt x="690" y="552"/>
                </a:lnTo>
                <a:lnTo>
                  <a:pt x="687" y="546"/>
                </a:lnTo>
                <a:lnTo>
                  <a:pt x="675" y="539"/>
                </a:lnTo>
                <a:lnTo>
                  <a:pt x="670" y="539"/>
                </a:lnTo>
                <a:lnTo>
                  <a:pt x="662" y="539"/>
                </a:lnTo>
                <a:lnTo>
                  <a:pt x="656" y="541"/>
                </a:lnTo>
                <a:lnTo>
                  <a:pt x="647" y="537"/>
                </a:lnTo>
                <a:lnTo>
                  <a:pt x="656" y="533"/>
                </a:lnTo>
                <a:lnTo>
                  <a:pt x="649" y="533"/>
                </a:lnTo>
                <a:lnTo>
                  <a:pt x="636" y="520"/>
                </a:lnTo>
                <a:lnTo>
                  <a:pt x="630" y="492"/>
                </a:lnTo>
                <a:lnTo>
                  <a:pt x="624" y="486"/>
                </a:lnTo>
                <a:lnTo>
                  <a:pt x="615" y="484"/>
                </a:lnTo>
                <a:lnTo>
                  <a:pt x="615" y="480"/>
                </a:lnTo>
                <a:lnTo>
                  <a:pt x="621" y="473"/>
                </a:lnTo>
                <a:lnTo>
                  <a:pt x="621" y="465"/>
                </a:lnTo>
                <a:lnTo>
                  <a:pt x="630" y="454"/>
                </a:lnTo>
                <a:lnTo>
                  <a:pt x="619" y="462"/>
                </a:lnTo>
                <a:lnTo>
                  <a:pt x="619" y="469"/>
                </a:lnTo>
                <a:lnTo>
                  <a:pt x="611" y="477"/>
                </a:lnTo>
                <a:lnTo>
                  <a:pt x="604" y="477"/>
                </a:lnTo>
                <a:lnTo>
                  <a:pt x="604" y="473"/>
                </a:lnTo>
                <a:lnTo>
                  <a:pt x="602" y="465"/>
                </a:lnTo>
                <a:lnTo>
                  <a:pt x="600" y="458"/>
                </a:lnTo>
                <a:lnTo>
                  <a:pt x="600" y="443"/>
                </a:lnTo>
                <a:lnTo>
                  <a:pt x="596" y="437"/>
                </a:lnTo>
                <a:lnTo>
                  <a:pt x="604" y="431"/>
                </a:lnTo>
                <a:lnTo>
                  <a:pt x="602" y="431"/>
                </a:lnTo>
                <a:lnTo>
                  <a:pt x="590" y="437"/>
                </a:lnTo>
                <a:lnTo>
                  <a:pt x="585" y="433"/>
                </a:lnTo>
                <a:lnTo>
                  <a:pt x="579" y="431"/>
                </a:lnTo>
                <a:lnTo>
                  <a:pt x="585" y="437"/>
                </a:lnTo>
                <a:lnTo>
                  <a:pt x="590" y="443"/>
                </a:lnTo>
                <a:lnTo>
                  <a:pt x="592" y="450"/>
                </a:lnTo>
                <a:lnTo>
                  <a:pt x="590" y="450"/>
                </a:lnTo>
                <a:lnTo>
                  <a:pt x="581" y="450"/>
                </a:lnTo>
                <a:lnTo>
                  <a:pt x="575" y="448"/>
                </a:lnTo>
                <a:lnTo>
                  <a:pt x="564" y="435"/>
                </a:lnTo>
                <a:lnTo>
                  <a:pt x="560" y="428"/>
                </a:lnTo>
                <a:lnTo>
                  <a:pt x="543" y="403"/>
                </a:lnTo>
                <a:lnTo>
                  <a:pt x="545" y="401"/>
                </a:lnTo>
                <a:lnTo>
                  <a:pt x="541" y="392"/>
                </a:lnTo>
                <a:lnTo>
                  <a:pt x="526" y="386"/>
                </a:lnTo>
                <a:lnTo>
                  <a:pt x="521" y="379"/>
                </a:lnTo>
                <a:lnTo>
                  <a:pt x="528" y="384"/>
                </a:lnTo>
                <a:lnTo>
                  <a:pt x="528" y="379"/>
                </a:lnTo>
                <a:lnTo>
                  <a:pt x="536" y="377"/>
                </a:lnTo>
                <a:lnTo>
                  <a:pt x="538" y="365"/>
                </a:lnTo>
                <a:lnTo>
                  <a:pt x="549" y="343"/>
                </a:lnTo>
                <a:lnTo>
                  <a:pt x="549" y="337"/>
                </a:lnTo>
                <a:lnTo>
                  <a:pt x="543" y="330"/>
                </a:lnTo>
                <a:lnTo>
                  <a:pt x="536" y="337"/>
                </a:lnTo>
                <a:lnTo>
                  <a:pt x="534" y="330"/>
                </a:lnTo>
                <a:lnTo>
                  <a:pt x="517" y="322"/>
                </a:lnTo>
                <a:lnTo>
                  <a:pt x="517" y="324"/>
                </a:lnTo>
                <a:lnTo>
                  <a:pt x="523" y="330"/>
                </a:lnTo>
                <a:lnTo>
                  <a:pt x="523" y="337"/>
                </a:lnTo>
                <a:lnTo>
                  <a:pt x="526" y="339"/>
                </a:lnTo>
                <a:lnTo>
                  <a:pt x="532" y="339"/>
                </a:lnTo>
                <a:lnTo>
                  <a:pt x="528" y="352"/>
                </a:lnTo>
                <a:lnTo>
                  <a:pt x="523" y="360"/>
                </a:lnTo>
                <a:lnTo>
                  <a:pt x="523" y="356"/>
                </a:lnTo>
                <a:lnTo>
                  <a:pt x="509" y="347"/>
                </a:lnTo>
                <a:lnTo>
                  <a:pt x="517" y="358"/>
                </a:lnTo>
                <a:lnTo>
                  <a:pt x="509" y="352"/>
                </a:lnTo>
                <a:lnTo>
                  <a:pt x="504" y="343"/>
                </a:lnTo>
                <a:lnTo>
                  <a:pt x="509" y="333"/>
                </a:lnTo>
                <a:lnTo>
                  <a:pt x="509" y="318"/>
                </a:lnTo>
                <a:lnTo>
                  <a:pt x="506" y="311"/>
                </a:lnTo>
                <a:lnTo>
                  <a:pt x="513" y="275"/>
                </a:lnTo>
                <a:lnTo>
                  <a:pt x="513" y="267"/>
                </a:lnTo>
                <a:lnTo>
                  <a:pt x="511" y="258"/>
                </a:lnTo>
                <a:lnTo>
                  <a:pt x="511" y="237"/>
                </a:lnTo>
                <a:lnTo>
                  <a:pt x="509" y="235"/>
                </a:lnTo>
                <a:lnTo>
                  <a:pt x="509" y="226"/>
                </a:lnTo>
                <a:lnTo>
                  <a:pt x="500" y="222"/>
                </a:lnTo>
                <a:lnTo>
                  <a:pt x="496" y="215"/>
                </a:lnTo>
                <a:lnTo>
                  <a:pt x="496" y="209"/>
                </a:lnTo>
                <a:lnTo>
                  <a:pt x="483" y="198"/>
                </a:lnTo>
                <a:lnTo>
                  <a:pt x="470" y="201"/>
                </a:lnTo>
                <a:lnTo>
                  <a:pt x="462" y="198"/>
                </a:lnTo>
                <a:lnTo>
                  <a:pt x="457" y="192"/>
                </a:lnTo>
                <a:lnTo>
                  <a:pt x="451" y="188"/>
                </a:lnTo>
                <a:lnTo>
                  <a:pt x="445" y="179"/>
                </a:lnTo>
                <a:lnTo>
                  <a:pt x="423" y="166"/>
                </a:lnTo>
                <a:lnTo>
                  <a:pt x="423" y="160"/>
                </a:lnTo>
                <a:lnTo>
                  <a:pt x="419" y="152"/>
                </a:lnTo>
                <a:lnTo>
                  <a:pt x="404" y="145"/>
                </a:lnTo>
                <a:lnTo>
                  <a:pt x="394" y="130"/>
                </a:lnTo>
                <a:lnTo>
                  <a:pt x="381" y="122"/>
                </a:lnTo>
                <a:lnTo>
                  <a:pt x="372" y="120"/>
                </a:lnTo>
                <a:lnTo>
                  <a:pt x="357" y="111"/>
                </a:lnTo>
                <a:lnTo>
                  <a:pt x="353" y="111"/>
                </a:lnTo>
                <a:lnTo>
                  <a:pt x="345" y="113"/>
                </a:lnTo>
                <a:lnTo>
                  <a:pt x="332" y="115"/>
                </a:lnTo>
                <a:lnTo>
                  <a:pt x="325" y="120"/>
                </a:lnTo>
                <a:lnTo>
                  <a:pt x="321" y="128"/>
                </a:lnTo>
                <a:lnTo>
                  <a:pt x="323" y="130"/>
                </a:lnTo>
                <a:lnTo>
                  <a:pt x="315" y="128"/>
                </a:lnTo>
                <a:lnTo>
                  <a:pt x="323" y="132"/>
                </a:lnTo>
                <a:lnTo>
                  <a:pt x="325" y="139"/>
                </a:lnTo>
                <a:lnTo>
                  <a:pt x="319" y="137"/>
                </a:lnTo>
                <a:lnTo>
                  <a:pt x="313" y="139"/>
                </a:lnTo>
                <a:lnTo>
                  <a:pt x="306" y="141"/>
                </a:lnTo>
                <a:lnTo>
                  <a:pt x="285" y="160"/>
                </a:lnTo>
                <a:lnTo>
                  <a:pt x="276" y="160"/>
                </a:lnTo>
                <a:lnTo>
                  <a:pt x="276" y="156"/>
                </a:lnTo>
                <a:lnTo>
                  <a:pt x="268" y="162"/>
                </a:lnTo>
                <a:lnTo>
                  <a:pt x="268" y="166"/>
                </a:lnTo>
                <a:lnTo>
                  <a:pt x="259" y="166"/>
                </a:lnTo>
                <a:lnTo>
                  <a:pt x="245" y="171"/>
                </a:lnTo>
                <a:lnTo>
                  <a:pt x="242" y="173"/>
                </a:lnTo>
                <a:lnTo>
                  <a:pt x="236" y="173"/>
                </a:lnTo>
                <a:lnTo>
                  <a:pt x="228" y="171"/>
                </a:lnTo>
                <a:lnTo>
                  <a:pt x="225" y="164"/>
                </a:lnTo>
                <a:lnTo>
                  <a:pt x="225" y="156"/>
                </a:lnTo>
                <a:lnTo>
                  <a:pt x="228" y="162"/>
                </a:lnTo>
                <a:lnTo>
                  <a:pt x="230" y="171"/>
                </a:lnTo>
                <a:lnTo>
                  <a:pt x="236" y="169"/>
                </a:lnTo>
                <a:lnTo>
                  <a:pt x="236" y="162"/>
                </a:lnTo>
                <a:lnTo>
                  <a:pt x="232" y="154"/>
                </a:lnTo>
                <a:lnTo>
                  <a:pt x="223" y="147"/>
                </a:lnTo>
                <a:lnTo>
                  <a:pt x="217" y="145"/>
                </a:lnTo>
                <a:lnTo>
                  <a:pt x="210" y="141"/>
                </a:lnTo>
                <a:lnTo>
                  <a:pt x="213" y="141"/>
                </a:lnTo>
                <a:lnTo>
                  <a:pt x="210" y="139"/>
                </a:lnTo>
                <a:lnTo>
                  <a:pt x="202" y="134"/>
                </a:lnTo>
                <a:lnTo>
                  <a:pt x="196" y="128"/>
                </a:lnTo>
                <a:lnTo>
                  <a:pt x="210" y="132"/>
                </a:lnTo>
                <a:lnTo>
                  <a:pt x="217" y="139"/>
                </a:lnTo>
                <a:lnTo>
                  <a:pt x="221" y="132"/>
                </a:lnTo>
                <a:lnTo>
                  <a:pt x="215" y="134"/>
                </a:lnTo>
                <a:lnTo>
                  <a:pt x="210" y="126"/>
                </a:lnTo>
                <a:lnTo>
                  <a:pt x="202" y="128"/>
                </a:lnTo>
                <a:lnTo>
                  <a:pt x="191" y="122"/>
                </a:lnTo>
                <a:lnTo>
                  <a:pt x="196" y="115"/>
                </a:lnTo>
                <a:lnTo>
                  <a:pt x="202" y="113"/>
                </a:lnTo>
                <a:lnTo>
                  <a:pt x="202" y="105"/>
                </a:lnTo>
                <a:lnTo>
                  <a:pt x="191" y="113"/>
                </a:lnTo>
                <a:lnTo>
                  <a:pt x="185" y="111"/>
                </a:lnTo>
                <a:lnTo>
                  <a:pt x="179" y="111"/>
                </a:lnTo>
                <a:lnTo>
                  <a:pt x="181" y="117"/>
                </a:lnTo>
                <a:lnTo>
                  <a:pt x="187" y="122"/>
                </a:lnTo>
                <a:lnTo>
                  <a:pt x="189" y="128"/>
                </a:lnTo>
                <a:lnTo>
                  <a:pt x="174" y="120"/>
                </a:lnTo>
                <a:lnTo>
                  <a:pt x="157" y="113"/>
                </a:lnTo>
                <a:lnTo>
                  <a:pt x="127" y="107"/>
                </a:lnTo>
                <a:lnTo>
                  <a:pt x="121" y="107"/>
                </a:lnTo>
                <a:lnTo>
                  <a:pt x="115" y="105"/>
                </a:lnTo>
                <a:lnTo>
                  <a:pt x="127" y="107"/>
                </a:lnTo>
                <a:lnTo>
                  <a:pt x="130" y="103"/>
                </a:lnTo>
                <a:lnTo>
                  <a:pt x="136" y="100"/>
                </a:lnTo>
                <a:lnTo>
                  <a:pt x="144" y="105"/>
                </a:lnTo>
                <a:lnTo>
                  <a:pt x="151" y="105"/>
                </a:lnTo>
                <a:lnTo>
                  <a:pt x="147" y="100"/>
                </a:lnTo>
                <a:lnTo>
                  <a:pt x="134" y="94"/>
                </a:lnTo>
                <a:lnTo>
                  <a:pt x="127" y="96"/>
                </a:lnTo>
                <a:lnTo>
                  <a:pt x="121" y="100"/>
                </a:lnTo>
                <a:lnTo>
                  <a:pt x="119" y="94"/>
                </a:lnTo>
                <a:lnTo>
                  <a:pt x="104" y="107"/>
                </a:lnTo>
                <a:lnTo>
                  <a:pt x="100" y="107"/>
                </a:lnTo>
                <a:lnTo>
                  <a:pt x="81" y="109"/>
                </a:lnTo>
                <a:lnTo>
                  <a:pt x="59" y="115"/>
                </a:lnTo>
                <a:lnTo>
                  <a:pt x="51" y="115"/>
                </a:lnTo>
                <a:lnTo>
                  <a:pt x="53" y="113"/>
                </a:lnTo>
                <a:lnTo>
                  <a:pt x="64" y="111"/>
                </a:lnTo>
                <a:lnTo>
                  <a:pt x="70" y="105"/>
                </a:lnTo>
                <a:lnTo>
                  <a:pt x="61" y="98"/>
                </a:lnTo>
                <a:lnTo>
                  <a:pt x="61" y="90"/>
                </a:lnTo>
                <a:lnTo>
                  <a:pt x="59" y="98"/>
                </a:lnTo>
                <a:lnTo>
                  <a:pt x="55" y="105"/>
                </a:lnTo>
                <a:lnTo>
                  <a:pt x="51" y="96"/>
                </a:lnTo>
                <a:lnTo>
                  <a:pt x="47" y="100"/>
                </a:lnTo>
                <a:lnTo>
                  <a:pt x="47" y="100"/>
                </a:lnTo>
                <a:lnTo>
                  <a:pt x="49" y="103"/>
                </a:lnTo>
                <a:lnTo>
                  <a:pt x="44" y="111"/>
                </a:lnTo>
                <a:lnTo>
                  <a:pt x="38" y="122"/>
                </a:lnTo>
                <a:lnTo>
                  <a:pt x="32" y="126"/>
                </a:lnTo>
                <a:lnTo>
                  <a:pt x="25" y="128"/>
                </a:lnTo>
                <a:lnTo>
                  <a:pt x="21" y="128"/>
                </a:lnTo>
                <a:lnTo>
                  <a:pt x="23" y="120"/>
                </a:lnTo>
                <a:lnTo>
                  <a:pt x="32" y="113"/>
                </a:lnTo>
                <a:lnTo>
                  <a:pt x="29" y="109"/>
                </a:lnTo>
                <a:lnTo>
                  <a:pt x="23" y="107"/>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752"/>
          <p:cNvSpPr>
            <a:spLocks/>
          </p:cNvSpPr>
          <p:nvPr/>
        </p:nvSpPr>
        <p:spPr bwMode="auto">
          <a:xfrm>
            <a:off x="7264400" y="4975346"/>
            <a:ext cx="107950" cy="26988"/>
          </a:xfrm>
          <a:custGeom>
            <a:avLst/>
            <a:gdLst>
              <a:gd name="T0" fmla="*/ 62 w 68"/>
              <a:gd name="T1" fmla="*/ 0 h 17"/>
              <a:gd name="T2" fmla="*/ 68 w 68"/>
              <a:gd name="T3" fmla="*/ 0 h 17"/>
              <a:gd name="T4" fmla="*/ 53 w 68"/>
              <a:gd name="T5" fmla="*/ 2 h 17"/>
              <a:gd name="T6" fmla="*/ 6 w 68"/>
              <a:gd name="T7" fmla="*/ 17 h 17"/>
              <a:gd name="T8" fmla="*/ 0 w 68"/>
              <a:gd name="T9" fmla="*/ 17 h 17"/>
              <a:gd name="T10" fmla="*/ 17 w 68"/>
              <a:gd name="T11" fmla="*/ 13 h 17"/>
              <a:gd name="T12" fmla="*/ 23 w 68"/>
              <a:gd name="T13" fmla="*/ 8 h 17"/>
              <a:gd name="T14" fmla="*/ 30 w 68"/>
              <a:gd name="T15" fmla="*/ 8 h 17"/>
              <a:gd name="T16" fmla="*/ 47 w 68"/>
              <a:gd name="T17" fmla="*/ 2 h 17"/>
              <a:gd name="T18" fmla="*/ 62 w 68"/>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17">
                <a:moveTo>
                  <a:pt x="62" y="0"/>
                </a:moveTo>
                <a:lnTo>
                  <a:pt x="68" y="0"/>
                </a:lnTo>
                <a:lnTo>
                  <a:pt x="53" y="2"/>
                </a:lnTo>
                <a:lnTo>
                  <a:pt x="6" y="17"/>
                </a:lnTo>
                <a:lnTo>
                  <a:pt x="0" y="17"/>
                </a:lnTo>
                <a:lnTo>
                  <a:pt x="17" y="13"/>
                </a:lnTo>
                <a:lnTo>
                  <a:pt x="23" y="8"/>
                </a:lnTo>
                <a:lnTo>
                  <a:pt x="30" y="8"/>
                </a:lnTo>
                <a:lnTo>
                  <a:pt x="47" y="2"/>
                </a:lnTo>
                <a:lnTo>
                  <a:pt x="62"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753"/>
          <p:cNvSpPr>
            <a:spLocks/>
          </p:cNvSpPr>
          <p:nvPr/>
        </p:nvSpPr>
        <p:spPr bwMode="auto">
          <a:xfrm>
            <a:off x="7264400" y="4975346"/>
            <a:ext cx="107950" cy="26988"/>
          </a:xfrm>
          <a:custGeom>
            <a:avLst/>
            <a:gdLst>
              <a:gd name="T0" fmla="*/ 62 w 68"/>
              <a:gd name="T1" fmla="*/ 0 h 17"/>
              <a:gd name="T2" fmla="*/ 68 w 68"/>
              <a:gd name="T3" fmla="*/ 0 h 17"/>
              <a:gd name="T4" fmla="*/ 53 w 68"/>
              <a:gd name="T5" fmla="*/ 2 h 17"/>
              <a:gd name="T6" fmla="*/ 6 w 68"/>
              <a:gd name="T7" fmla="*/ 17 h 17"/>
              <a:gd name="T8" fmla="*/ 0 w 68"/>
              <a:gd name="T9" fmla="*/ 17 h 17"/>
              <a:gd name="T10" fmla="*/ 17 w 68"/>
              <a:gd name="T11" fmla="*/ 13 h 17"/>
              <a:gd name="T12" fmla="*/ 23 w 68"/>
              <a:gd name="T13" fmla="*/ 8 h 17"/>
              <a:gd name="T14" fmla="*/ 30 w 68"/>
              <a:gd name="T15" fmla="*/ 8 h 17"/>
              <a:gd name="T16" fmla="*/ 47 w 68"/>
              <a:gd name="T17" fmla="*/ 2 h 17"/>
              <a:gd name="T18" fmla="*/ 62 w 68"/>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17">
                <a:moveTo>
                  <a:pt x="62" y="0"/>
                </a:moveTo>
                <a:lnTo>
                  <a:pt x="68" y="0"/>
                </a:lnTo>
                <a:lnTo>
                  <a:pt x="53" y="2"/>
                </a:lnTo>
                <a:lnTo>
                  <a:pt x="6" y="17"/>
                </a:lnTo>
                <a:lnTo>
                  <a:pt x="0" y="17"/>
                </a:lnTo>
                <a:lnTo>
                  <a:pt x="17" y="13"/>
                </a:lnTo>
                <a:lnTo>
                  <a:pt x="23" y="8"/>
                </a:lnTo>
                <a:lnTo>
                  <a:pt x="30" y="8"/>
                </a:lnTo>
                <a:lnTo>
                  <a:pt x="47" y="2"/>
                </a:lnTo>
                <a:lnTo>
                  <a:pt x="62"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754"/>
          <p:cNvSpPr>
            <a:spLocks/>
          </p:cNvSpPr>
          <p:nvPr/>
        </p:nvSpPr>
        <p:spPr bwMode="auto">
          <a:xfrm>
            <a:off x="7386637" y="2794121"/>
            <a:ext cx="590550" cy="679450"/>
          </a:xfrm>
          <a:custGeom>
            <a:avLst/>
            <a:gdLst>
              <a:gd name="T0" fmla="*/ 74 w 372"/>
              <a:gd name="T1" fmla="*/ 72 h 428"/>
              <a:gd name="T2" fmla="*/ 110 w 372"/>
              <a:gd name="T3" fmla="*/ 68 h 428"/>
              <a:gd name="T4" fmla="*/ 134 w 372"/>
              <a:gd name="T5" fmla="*/ 75 h 428"/>
              <a:gd name="T6" fmla="*/ 151 w 372"/>
              <a:gd name="T7" fmla="*/ 83 h 428"/>
              <a:gd name="T8" fmla="*/ 166 w 372"/>
              <a:gd name="T9" fmla="*/ 77 h 428"/>
              <a:gd name="T10" fmla="*/ 159 w 372"/>
              <a:gd name="T11" fmla="*/ 87 h 428"/>
              <a:gd name="T12" fmla="*/ 159 w 372"/>
              <a:gd name="T13" fmla="*/ 94 h 428"/>
              <a:gd name="T14" fmla="*/ 183 w 372"/>
              <a:gd name="T15" fmla="*/ 87 h 428"/>
              <a:gd name="T16" fmla="*/ 198 w 372"/>
              <a:gd name="T17" fmla="*/ 94 h 428"/>
              <a:gd name="T18" fmla="*/ 213 w 372"/>
              <a:gd name="T19" fmla="*/ 85 h 428"/>
              <a:gd name="T20" fmla="*/ 234 w 372"/>
              <a:gd name="T21" fmla="*/ 72 h 428"/>
              <a:gd name="T22" fmla="*/ 255 w 372"/>
              <a:gd name="T23" fmla="*/ 72 h 428"/>
              <a:gd name="T24" fmla="*/ 276 w 372"/>
              <a:gd name="T25" fmla="*/ 49 h 428"/>
              <a:gd name="T26" fmla="*/ 289 w 372"/>
              <a:gd name="T27" fmla="*/ 36 h 428"/>
              <a:gd name="T28" fmla="*/ 347 w 372"/>
              <a:gd name="T29" fmla="*/ 0 h 428"/>
              <a:gd name="T30" fmla="*/ 372 w 372"/>
              <a:gd name="T31" fmla="*/ 151 h 428"/>
              <a:gd name="T32" fmla="*/ 364 w 372"/>
              <a:gd name="T33" fmla="*/ 153 h 428"/>
              <a:gd name="T34" fmla="*/ 366 w 372"/>
              <a:gd name="T35" fmla="*/ 168 h 428"/>
              <a:gd name="T36" fmla="*/ 368 w 372"/>
              <a:gd name="T37" fmla="*/ 196 h 428"/>
              <a:gd name="T38" fmla="*/ 366 w 372"/>
              <a:gd name="T39" fmla="*/ 226 h 428"/>
              <a:gd name="T40" fmla="*/ 364 w 372"/>
              <a:gd name="T41" fmla="*/ 234 h 428"/>
              <a:gd name="T42" fmla="*/ 364 w 372"/>
              <a:gd name="T43" fmla="*/ 249 h 428"/>
              <a:gd name="T44" fmla="*/ 362 w 372"/>
              <a:gd name="T45" fmla="*/ 271 h 428"/>
              <a:gd name="T46" fmla="*/ 342 w 372"/>
              <a:gd name="T47" fmla="*/ 294 h 428"/>
              <a:gd name="T48" fmla="*/ 317 w 372"/>
              <a:gd name="T49" fmla="*/ 300 h 428"/>
              <a:gd name="T50" fmla="*/ 311 w 372"/>
              <a:gd name="T51" fmla="*/ 317 h 428"/>
              <a:gd name="T52" fmla="*/ 298 w 372"/>
              <a:gd name="T53" fmla="*/ 330 h 428"/>
              <a:gd name="T54" fmla="*/ 291 w 372"/>
              <a:gd name="T55" fmla="*/ 345 h 428"/>
              <a:gd name="T56" fmla="*/ 294 w 372"/>
              <a:gd name="T57" fmla="*/ 358 h 428"/>
              <a:gd name="T58" fmla="*/ 283 w 372"/>
              <a:gd name="T59" fmla="*/ 356 h 428"/>
              <a:gd name="T60" fmla="*/ 272 w 372"/>
              <a:gd name="T61" fmla="*/ 360 h 428"/>
              <a:gd name="T62" fmla="*/ 268 w 372"/>
              <a:gd name="T63" fmla="*/ 375 h 428"/>
              <a:gd name="T64" fmla="*/ 264 w 372"/>
              <a:gd name="T65" fmla="*/ 386 h 428"/>
              <a:gd name="T66" fmla="*/ 268 w 372"/>
              <a:gd name="T67" fmla="*/ 403 h 428"/>
              <a:gd name="T68" fmla="*/ 262 w 372"/>
              <a:gd name="T69" fmla="*/ 415 h 428"/>
              <a:gd name="T70" fmla="*/ 245 w 372"/>
              <a:gd name="T71" fmla="*/ 428 h 428"/>
              <a:gd name="T72" fmla="*/ 238 w 372"/>
              <a:gd name="T73" fmla="*/ 428 h 428"/>
              <a:gd name="T74" fmla="*/ 225 w 372"/>
              <a:gd name="T75" fmla="*/ 415 h 428"/>
              <a:gd name="T76" fmla="*/ 210 w 372"/>
              <a:gd name="T77" fmla="*/ 407 h 428"/>
              <a:gd name="T78" fmla="*/ 198 w 372"/>
              <a:gd name="T79" fmla="*/ 398 h 428"/>
              <a:gd name="T80" fmla="*/ 185 w 372"/>
              <a:gd name="T81" fmla="*/ 413 h 428"/>
              <a:gd name="T82" fmla="*/ 172 w 372"/>
              <a:gd name="T83" fmla="*/ 415 h 428"/>
              <a:gd name="T84" fmla="*/ 155 w 372"/>
              <a:gd name="T85" fmla="*/ 409 h 428"/>
              <a:gd name="T86" fmla="*/ 144 w 372"/>
              <a:gd name="T87" fmla="*/ 415 h 428"/>
              <a:gd name="T88" fmla="*/ 121 w 372"/>
              <a:gd name="T89" fmla="*/ 405 h 428"/>
              <a:gd name="T90" fmla="*/ 102 w 372"/>
              <a:gd name="T91" fmla="*/ 407 h 428"/>
              <a:gd name="T92" fmla="*/ 85 w 372"/>
              <a:gd name="T93" fmla="*/ 390 h 428"/>
              <a:gd name="T94" fmla="*/ 64 w 372"/>
              <a:gd name="T95" fmla="*/ 375 h 428"/>
              <a:gd name="T96" fmla="*/ 44 w 372"/>
              <a:gd name="T97" fmla="*/ 373 h 428"/>
              <a:gd name="T98" fmla="*/ 12 w 372"/>
              <a:gd name="T99" fmla="*/ 19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2" h="428">
                <a:moveTo>
                  <a:pt x="0" y="85"/>
                </a:moveTo>
                <a:lnTo>
                  <a:pt x="74" y="72"/>
                </a:lnTo>
                <a:lnTo>
                  <a:pt x="108" y="66"/>
                </a:lnTo>
                <a:lnTo>
                  <a:pt x="110" y="68"/>
                </a:lnTo>
                <a:lnTo>
                  <a:pt x="125" y="70"/>
                </a:lnTo>
                <a:lnTo>
                  <a:pt x="134" y="75"/>
                </a:lnTo>
                <a:lnTo>
                  <a:pt x="144" y="77"/>
                </a:lnTo>
                <a:lnTo>
                  <a:pt x="151" y="83"/>
                </a:lnTo>
                <a:lnTo>
                  <a:pt x="157" y="83"/>
                </a:lnTo>
                <a:lnTo>
                  <a:pt x="166" y="77"/>
                </a:lnTo>
                <a:lnTo>
                  <a:pt x="172" y="83"/>
                </a:lnTo>
                <a:lnTo>
                  <a:pt x="159" y="87"/>
                </a:lnTo>
                <a:lnTo>
                  <a:pt x="153" y="94"/>
                </a:lnTo>
                <a:lnTo>
                  <a:pt x="159" y="94"/>
                </a:lnTo>
                <a:lnTo>
                  <a:pt x="168" y="87"/>
                </a:lnTo>
                <a:lnTo>
                  <a:pt x="183" y="87"/>
                </a:lnTo>
                <a:lnTo>
                  <a:pt x="189" y="92"/>
                </a:lnTo>
                <a:lnTo>
                  <a:pt x="198" y="94"/>
                </a:lnTo>
                <a:lnTo>
                  <a:pt x="204" y="87"/>
                </a:lnTo>
                <a:lnTo>
                  <a:pt x="213" y="85"/>
                </a:lnTo>
                <a:lnTo>
                  <a:pt x="219" y="81"/>
                </a:lnTo>
                <a:lnTo>
                  <a:pt x="234" y="72"/>
                </a:lnTo>
                <a:lnTo>
                  <a:pt x="240" y="75"/>
                </a:lnTo>
                <a:lnTo>
                  <a:pt x="255" y="72"/>
                </a:lnTo>
                <a:lnTo>
                  <a:pt x="270" y="60"/>
                </a:lnTo>
                <a:lnTo>
                  <a:pt x="276" y="49"/>
                </a:lnTo>
                <a:lnTo>
                  <a:pt x="283" y="43"/>
                </a:lnTo>
                <a:lnTo>
                  <a:pt x="289" y="36"/>
                </a:lnTo>
                <a:lnTo>
                  <a:pt x="304" y="26"/>
                </a:lnTo>
                <a:lnTo>
                  <a:pt x="347" y="0"/>
                </a:lnTo>
                <a:lnTo>
                  <a:pt x="347" y="4"/>
                </a:lnTo>
                <a:lnTo>
                  <a:pt x="372" y="151"/>
                </a:lnTo>
                <a:lnTo>
                  <a:pt x="368" y="153"/>
                </a:lnTo>
                <a:lnTo>
                  <a:pt x="364" y="153"/>
                </a:lnTo>
                <a:lnTo>
                  <a:pt x="362" y="162"/>
                </a:lnTo>
                <a:lnTo>
                  <a:pt x="366" y="168"/>
                </a:lnTo>
                <a:lnTo>
                  <a:pt x="372" y="190"/>
                </a:lnTo>
                <a:lnTo>
                  <a:pt x="368" y="196"/>
                </a:lnTo>
                <a:lnTo>
                  <a:pt x="366" y="217"/>
                </a:lnTo>
                <a:lnTo>
                  <a:pt x="366" y="226"/>
                </a:lnTo>
                <a:lnTo>
                  <a:pt x="366" y="234"/>
                </a:lnTo>
                <a:lnTo>
                  <a:pt x="364" y="234"/>
                </a:lnTo>
                <a:lnTo>
                  <a:pt x="364" y="243"/>
                </a:lnTo>
                <a:lnTo>
                  <a:pt x="364" y="249"/>
                </a:lnTo>
                <a:lnTo>
                  <a:pt x="364" y="258"/>
                </a:lnTo>
                <a:lnTo>
                  <a:pt x="362" y="271"/>
                </a:lnTo>
                <a:lnTo>
                  <a:pt x="351" y="279"/>
                </a:lnTo>
                <a:lnTo>
                  <a:pt x="342" y="294"/>
                </a:lnTo>
                <a:lnTo>
                  <a:pt x="330" y="307"/>
                </a:lnTo>
                <a:lnTo>
                  <a:pt x="317" y="300"/>
                </a:lnTo>
                <a:lnTo>
                  <a:pt x="311" y="311"/>
                </a:lnTo>
                <a:lnTo>
                  <a:pt x="311" y="317"/>
                </a:lnTo>
                <a:lnTo>
                  <a:pt x="300" y="324"/>
                </a:lnTo>
                <a:lnTo>
                  <a:pt x="298" y="330"/>
                </a:lnTo>
                <a:lnTo>
                  <a:pt x="298" y="337"/>
                </a:lnTo>
                <a:lnTo>
                  <a:pt x="291" y="345"/>
                </a:lnTo>
                <a:lnTo>
                  <a:pt x="298" y="351"/>
                </a:lnTo>
                <a:lnTo>
                  <a:pt x="294" y="358"/>
                </a:lnTo>
                <a:lnTo>
                  <a:pt x="291" y="366"/>
                </a:lnTo>
                <a:lnTo>
                  <a:pt x="283" y="356"/>
                </a:lnTo>
                <a:lnTo>
                  <a:pt x="276" y="354"/>
                </a:lnTo>
                <a:lnTo>
                  <a:pt x="272" y="360"/>
                </a:lnTo>
                <a:lnTo>
                  <a:pt x="268" y="366"/>
                </a:lnTo>
                <a:lnTo>
                  <a:pt x="268" y="375"/>
                </a:lnTo>
                <a:lnTo>
                  <a:pt x="266" y="377"/>
                </a:lnTo>
                <a:lnTo>
                  <a:pt x="264" y="386"/>
                </a:lnTo>
                <a:lnTo>
                  <a:pt x="268" y="390"/>
                </a:lnTo>
                <a:lnTo>
                  <a:pt x="268" y="403"/>
                </a:lnTo>
                <a:lnTo>
                  <a:pt x="262" y="409"/>
                </a:lnTo>
                <a:lnTo>
                  <a:pt x="262" y="415"/>
                </a:lnTo>
                <a:lnTo>
                  <a:pt x="255" y="422"/>
                </a:lnTo>
                <a:lnTo>
                  <a:pt x="245" y="428"/>
                </a:lnTo>
                <a:lnTo>
                  <a:pt x="238" y="428"/>
                </a:lnTo>
                <a:lnTo>
                  <a:pt x="238" y="428"/>
                </a:lnTo>
                <a:lnTo>
                  <a:pt x="232" y="422"/>
                </a:lnTo>
                <a:lnTo>
                  <a:pt x="225" y="415"/>
                </a:lnTo>
                <a:lnTo>
                  <a:pt x="217" y="413"/>
                </a:lnTo>
                <a:lnTo>
                  <a:pt x="210" y="407"/>
                </a:lnTo>
                <a:lnTo>
                  <a:pt x="206" y="394"/>
                </a:lnTo>
                <a:lnTo>
                  <a:pt x="198" y="398"/>
                </a:lnTo>
                <a:lnTo>
                  <a:pt x="189" y="407"/>
                </a:lnTo>
                <a:lnTo>
                  <a:pt x="185" y="413"/>
                </a:lnTo>
                <a:lnTo>
                  <a:pt x="179" y="413"/>
                </a:lnTo>
                <a:lnTo>
                  <a:pt x="172" y="415"/>
                </a:lnTo>
                <a:lnTo>
                  <a:pt x="164" y="411"/>
                </a:lnTo>
                <a:lnTo>
                  <a:pt x="155" y="409"/>
                </a:lnTo>
                <a:lnTo>
                  <a:pt x="149" y="409"/>
                </a:lnTo>
                <a:lnTo>
                  <a:pt x="144" y="415"/>
                </a:lnTo>
                <a:lnTo>
                  <a:pt x="136" y="417"/>
                </a:lnTo>
                <a:lnTo>
                  <a:pt x="121" y="405"/>
                </a:lnTo>
                <a:lnTo>
                  <a:pt x="117" y="405"/>
                </a:lnTo>
                <a:lnTo>
                  <a:pt x="102" y="407"/>
                </a:lnTo>
                <a:lnTo>
                  <a:pt x="95" y="405"/>
                </a:lnTo>
                <a:lnTo>
                  <a:pt x="85" y="390"/>
                </a:lnTo>
                <a:lnTo>
                  <a:pt x="81" y="381"/>
                </a:lnTo>
                <a:lnTo>
                  <a:pt x="64" y="375"/>
                </a:lnTo>
                <a:lnTo>
                  <a:pt x="51" y="379"/>
                </a:lnTo>
                <a:lnTo>
                  <a:pt x="44" y="373"/>
                </a:lnTo>
                <a:lnTo>
                  <a:pt x="34" y="379"/>
                </a:lnTo>
                <a:lnTo>
                  <a:pt x="12" y="190"/>
                </a:lnTo>
                <a:lnTo>
                  <a:pt x="0" y="85"/>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755"/>
          <p:cNvSpPr>
            <a:spLocks/>
          </p:cNvSpPr>
          <p:nvPr/>
        </p:nvSpPr>
        <p:spPr bwMode="auto">
          <a:xfrm>
            <a:off x="7386637" y="2794121"/>
            <a:ext cx="590550" cy="679450"/>
          </a:xfrm>
          <a:custGeom>
            <a:avLst/>
            <a:gdLst>
              <a:gd name="T0" fmla="*/ 74 w 372"/>
              <a:gd name="T1" fmla="*/ 72 h 428"/>
              <a:gd name="T2" fmla="*/ 110 w 372"/>
              <a:gd name="T3" fmla="*/ 68 h 428"/>
              <a:gd name="T4" fmla="*/ 134 w 372"/>
              <a:gd name="T5" fmla="*/ 75 h 428"/>
              <a:gd name="T6" fmla="*/ 151 w 372"/>
              <a:gd name="T7" fmla="*/ 83 h 428"/>
              <a:gd name="T8" fmla="*/ 166 w 372"/>
              <a:gd name="T9" fmla="*/ 77 h 428"/>
              <a:gd name="T10" fmla="*/ 159 w 372"/>
              <a:gd name="T11" fmla="*/ 87 h 428"/>
              <a:gd name="T12" fmla="*/ 159 w 372"/>
              <a:gd name="T13" fmla="*/ 94 h 428"/>
              <a:gd name="T14" fmla="*/ 183 w 372"/>
              <a:gd name="T15" fmla="*/ 87 h 428"/>
              <a:gd name="T16" fmla="*/ 198 w 372"/>
              <a:gd name="T17" fmla="*/ 94 h 428"/>
              <a:gd name="T18" fmla="*/ 213 w 372"/>
              <a:gd name="T19" fmla="*/ 85 h 428"/>
              <a:gd name="T20" fmla="*/ 234 w 372"/>
              <a:gd name="T21" fmla="*/ 72 h 428"/>
              <a:gd name="T22" fmla="*/ 255 w 372"/>
              <a:gd name="T23" fmla="*/ 72 h 428"/>
              <a:gd name="T24" fmla="*/ 276 w 372"/>
              <a:gd name="T25" fmla="*/ 49 h 428"/>
              <a:gd name="T26" fmla="*/ 289 w 372"/>
              <a:gd name="T27" fmla="*/ 36 h 428"/>
              <a:gd name="T28" fmla="*/ 347 w 372"/>
              <a:gd name="T29" fmla="*/ 0 h 428"/>
              <a:gd name="T30" fmla="*/ 372 w 372"/>
              <a:gd name="T31" fmla="*/ 151 h 428"/>
              <a:gd name="T32" fmla="*/ 364 w 372"/>
              <a:gd name="T33" fmla="*/ 153 h 428"/>
              <a:gd name="T34" fmla="*/ 366 w 372"/>
              <a:gd name="T35" fmla="*/ 168 h 428"/>
              <a:gd name="T36" fmla="*/ 368 w 372"/>
              <a:gd name="T37" fmla="*/ 196 h 428"/>
              <a:gd name="T38" fmla="*/ 366 w 372"/>
              <a:gd name="T39" fmla="*/ 226 h 428"/>
              <a:gd name="T40" fmla="*/ 364 w 372"/>
              <a:gd name="T41" fmla="*/ 234 h 428"/>
              <a:gd name="T42" fmla="*/ 364 w 372"/>
              <a:gd name="T43" fmla="*/ 249 h 428"/>
              <a:gd name="T44" fmla="*/ 362 w 372"/>
              <a:gd name="T45" fmla="*/ 271 h 428"/>
              <a:gd name="T46" fmla="*/ 342 w 372"/>
              <a:gd name="T47" fmla="*/ 294 h 428"/>
              <a:gd name="T48" fmla="*/ 317 w 372"/>
              <a:gd name="T49" fmla="*/ 300 h 428"/>
              <a:gd name="T50" fmla="*/ 311 w 372"/>
              <a:gd name="T51" fmla="*/ 317 h 428"/>
              <a:gd name="T52" fmla="*/ 298 w 372"/>
              <a:gd name="T53" fmla="*/ 330 h 428"/>
              <a:gd name="T54" fmla="*/ 291 w 372"/>
              <a:gd name="T55" fmla="*/ 345 h 428"/>
              <a:gd name="T56" fmla="*/ 294 w 372"/>
              <a:gd name="T57" fmla="*/ 358 h 428"/>
              <a:gd name="T58" fmla="*/ 283 w 372"/>
              <a:gd name="T59" fmla="*/ 356 h 428"/>
              <a:gd name="T60" fmla="*/ 272 w 372"/>
              <a:gd name="T61" fmla="*/ 360 h 428"/>
              <a:gd name="T62" fmla="*/ 268 w 372"/>
              <a:gd name="T63" fmla="*/ 375 h 428"/>
              <a:gd name="T64" fmla="*/ 264 w 372"/>
              <a:gd name="T65" fmla="*/ 386 h 428"/>
              <a:gd name="T66" fmla="*/ 268 w 372"/>
              <a:gd name="T67" fmla="*/ 403 h 428"/>
              <a:gd name="T68" fmla="*/ 262 w 372"/>
              <a:gd name="T69" fmla="*/ 415 h 428"/>
              <a:gd name="T70" fmla="*/ 245 w 372"/>
              <a:gd name="T71" fmla="*/ 428 h 428"/>
              <a:gd name="T72" fmla="*/ 238 w 372"/>
              <a:gd name="T73" fmla="*/ 428 h 428"/>
              <a:gd name="T74" fmla="*/ 225 w 372"/>
              <a:gd name="T75" fmla="*/ 415 h 428"/>
              <a:gd name="T76" fmla="*/ 210 w 372"/>
              <a:gd name="T77" fmla="*/ 407 h 428"/>
              <a:gd name="T78" fmla="*/ 198 w 372"/>
              <a:gd name="T79" fmla="*/ 398 h 428"/>
              <a:gd name="T80" fmla="*/ 185 w 372"/>
              <a:gd name="T81" fmla="*/ 413 h 428"/>
              <a:gd name="T82" fmla="*/ 172 w 372"/>
              <a:gd name="T83" fmla="*/ 415 h 428"/>
              <a:gd name="T84" fmla="*/ 155 w 372"/>
              <a:gd name="T85" fmla="*/ 409 h 428"/>
              <a:gd name="T86" fmla="*/ 144 w 372"/>
              <a:gd name="T87" fmla="*/ 415 h 428"/>
              <a:gd name="T88" fmla="*/ 121 w 372"/>
              <a:gd name="T89" fmla="*/ 405 h 428"/>
              <a:gd name="T90" fmla="*/ 102 w 372"/>
              <a:gd name="T91" fmla="*/ 407 h 428"/>
              <a:gd name="T92" fmla="*/ 85 w 372"/>
              <a:gd name="T93" fmla="*/ 390 h 428"/>
              <a:gd name="T94" fmla="*/ 64 w 372"/>
              <a:gd name="T95" fmla="*/ 375 h 428"/>
              <a:gd name="T96" fmla="*/ 44 w 372"/>
              <a:gd name="T97" fmla="*/ 373 h 428"/>
              <a:gd name="T98" fmla="*/ 12 w 372"/>
              <a:gd name="T99" fmla="*/ 19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2" h="428">
                <a:moveTo>
                  <a:pt x="0" y="85"/>
                </a:moveTo>
                <a:lnTo>
                  <a:pt x="74" y="72"/>
                </a:lnTo>
                <a:lnTo>
                  <a:pt x="108" y="66"/>
                </a:lnTo>
                <a:lnTo>
                  <a:pt x="110" y="68"/>
                </a:lnTo>
                <a:lnTo>
                  <a:pt x="125" y="70"/>
                </a:lnTo>
                <a:lnTo>
                  <a:pt x="134" y="75"/>
                </a:lnTo>
                <a:lnTo>
                  <a:pt x="144" y="77"/>
                </a:lnTo>
                <a:lnTo>
                  <a:pt x="151" y="83"/>
                </a:lnTo>
                <a:lnTo>
                  <a:pt x="157" y="83"/>
                </a:lnTo>
                <a:lnTo>
                  <a:pt x="166" y="77"/>
                </a:lnTo>
                <a:lnTo>
                  <a:pt x="172" y="83"/>
                </a:lnTo>
                <a:lnTo>
                  <a:pt x="159" y="87"/>
                </a:lnTo>
                <a:lnTo>
                  <a:pt x="153" y="94"/>
                </a:lnTo>
                <a:lnTo>
                  <a:pt x="159" y="94"/>
                </a:lnTo>
                <a:lnTo>
                  <a:pt x="168" y="87"/>
                </a:lnTo>
                <a:lnTo>
                  <a:pt x="183" y="87"/>
                </a:lnTo>
                <a:lnTo>
                  <a:pt x="189" y="92"/>
                </a:lnTo>
                <a:lnTo>
                  <a:pt x="198" y="94"/>
                </a:lnTo>
                <a:lnTo>
                  <a:pt x="204" y="87"/>
                </a:lnTo>
                <a:lnTo>
                  <a:pt x="213" y="85"/>
                </a:lnTo>
                <a:lnTo>
                  <a:pt x="219" y="81"/>
                </a:lnTo>
                <a:lnTo>
                  <a:pt x="234" y="72"/>
                </a:lnTo>
                <a:lnTo>
                  <a:pt x="240" y="75"/>
                </a:lnTo>
                <a:lnTo>
                  <a:pt x="255" y="72"/>
                </a:lnTo>
                <a:lnTo>
                  <a:pt x="270" y="60"/>
                </a:lnTo>
                <a:lnTo>
                  <a:pt x="276" y="49"/>
                </a:lnTo>
                <a:lnTo>
                  <a:pt x="283" y="43"/>
                </a:lnTo>
                <a:lnTo>
                  <a:pt x="289" y="36"/>
                </a:lnTo>
                <a:lnTo>
                  <a:pt x="304" y="26"/>
                </a:lnTo>
                <a:lnTo>
                  <a:pt x="347" y="0"/>
                </a:lnTo>
                <a:lnTo>
                  <a:pt x="347" y="4"/>
                </a:lnTo>
                <a:lnTo>
                  <a:pt x="372" y="151"/>
                </a:lnTo>
                <a:lnTo>
                  <a:pt x="368" y="153"/>
                </a:lnTo>
                <a:lnTo>
                  <a:pt x="364" y="153"/>
                </a:lnTo>
                <a:lnTo>
                  <a:pt x="362" y="162"/>
                </a:lnTo>
                <a:lnTo>
                  <a:pt x="366" y="168"/>
                </a:lnTo>
                <a:lnTo>
                  <a:pt x="372" y="190"/>
                </a:lnTo>
                <a:lnTo>
                  <a:pt x="368" y="196"/>
                </a:lnTo>
                <a:lnTo>
                  <a:pt x="366" y="217"/>
                </a:lnTo>
                <a:lnTo>
                  <a:pt x="366" y="226"/>
                </a:lnTo>
                <a:lnTo>
                  <a:pt x="366" y="234"/>
                </a:lnTo>
                <a:lnTo>
                  <a:pt x="364" y="234"/>
                </a:lnTo>
                <a:lnTo>
                  <a:pt x="364" y="243"/>
                </a:lnTo>
                <a:lnTo>
                  <a:pt x="364" y="249"/>
                </a:lnTo>
                <a:lnTo>
                  <a:pt x="364" y="258"/>
                </a:lnTo>
                <a:lnTo>
                  <a:pt x="362" y="271"/>
                </a:lnTo>
                <a:lnTo>
                  <a:pt x="351" y="279"/>
                </a:lnTo>
                <a:lnTo>
                  <a:pt x="342" y="294"/>
                </a:lnTo>
                <a:lnTo>
                  <a:pt x="330" y="307"/>
                </a:lnTo>
                <a:lnTo>
                  <a:pt x="317" y="300"/>
                </a:lnTo>
                <a:lnTo>
                  <a:pt x="311" y="311"/>
                </a:lnTo>
                <a:lnTo>
                  <a:pt x="311" y="317"/>
                </a:lnTo>
                <a:lnTo>
                  <a:pt x="300" y="324"/>
                </a:lnTo>
                <a:lnTo>
                  <a:pt x="298" y="330"/>
                </a:lnTo>
                <a:lnTo>
                  <a:pt x="298" y="337"/>
                </a:lnTo>
                <a:lnTo>
                  <a:pt x="291" y="345"/>
                </a:lnTo>
                <a:lnTo>
                  <a:pt x="298" y="351"/>
                </a:lnTo>
                <a:lnTo>
                  <a:pt x="294" y="358"/>
                </a:lnTo>
                <a:lnTo>
                  <a:pt x="291" y="366"/>
                </a:lnTo>
                <a:lnTo>
                  <a:pt x="283" y="356"/>
                </a:lnTo>
                <a:lnTo>
                  <a:pt x="276" y="354"/>
                </a:lnTo>
                <a:lnTo>
                  <a:pt x="272" y="360"/>
                </a:lnTo>
                <a:lnTo>
                  <a:pt x="268" y="366"/>
                </a:lnTo>
                <a:lnTo>
                  <a:pt x="268" y="375"/>
                </a:lnTo>
                <a:lnTo>
                  <a:pt x="266" y="377"/>
                </a:lnTo>
                <a:lnTo>
                  <a:pt x="264" y="386"/>
                </a:lnTo>
                <a:lnTo>
                  <a:pt x="268" y="390"/>
                </a:lnTo>
                <a:lnTo>
                  <a:pt x="268" y="403"/>
                </a:lnTo>
                <a:lnTo>
                  <a:pt x="262" y="409"/>
                </a:lnTo>
                <a:lnTo>
                  <a:pt x="262" y="415"/>
                </a:lnTo>
                <a:lnTo>
                  <a:pt x="255" y="422"/>
                </a:lnTo>
                <a:lnTo>
                  <a:pt x="245" y="428"/>
                </a:lnTo>
                <a:lnTo>
                  <a:pt x="238" y="428"/>
                </a:lnTo>
                <a:lnTo>
                  <a:pt x="238" y="428"/>
                </a:lnTo>
                <a:lnTo>
                  <a:pt x="232" y="422"/>
                </a:lnTo>
                <a:lnTo>
                  <a:pt x="225" y="415"/>
                </a:lnTo>
                <a:lnTo>
                  <a:pt x="217" y="413"/>
                </a:lnTo>
                <a:lnTo>
                  <a:pt x="210" y="407"/>
                </a:lnTo>
                <a:lnTo>
                  <a:pt x="206" y="394"/>
                </a:lnTo>
                <a:lnTo>
                  <a:pt x="198" y="398"/>
                </a:lnTo>
                <a:lnTo>
                  <a:pt x="189" y="407"/>
                </a:lnTo>
                <a:lnTo>
                  <a:pt x="185" y="413"/>
                </a:lnTo>
                <a:lnTo>
                  <a:pt x="179" y="413"/>
                </a:lnTo>
                <a:lnTo>
                  <a:pt x="172" y="415"/>
                </a:lnTo>
                <a:lnTo>
                  <a:pt x="164" y="411"/>
                </a:lnTo>
                <a:lnTo>
                  <a:pt x="155" y="409"/>
                </a:lnTo>
                <a:lnTo>
                  <a:pt x="149" y="409"/>
                </a:lnTo>
                <a:lnTo>
                  <a:pt x="144" y="415"/>
                </a:lnTo>
                <a:lnTo>
                  <a:pt x="136" y="417"/>
                </a:lnTo>
                <a:lnTo>
                  <a:pt x="121" y="405"/>
                </a:lnTo>
                <a:lnTo>
                  <a:pt x="117" y="405"/>
                </a:lnTo>
                <a:lnTo>
                  <a:pt x="102" y="407"/>
                </a:lnTo>
                <a:lnTo>
                  <a:pt x="95" y="405"/>
                </a:lnTo>
                <a:lnTo>
                  <a:pt x="85" y="390"/>
                </a:lnTo>
                <a:lnTo>
                  <a:pt x="81" y="381"/>
                </a:lnTo>
                <a:lnTo>
                  <a:pt x="64" y="375"/>
                </a:lnTo>
                <a:lnTo>
                  <a:pt x="51" y="379"/>
                </a:lnTo>
                <a:lnTo>
                  <a:pt x="44" y="373"/>
                </a:lnTo>
                <a:lnTo>
                  <a:pt x="34" y="379"/>
                </a:lnTo>
                <a:lnTo>
                  <a:pt x="12" y="190"/>
                </a:lnTo>
                <a:lnTo>
                  <a:pt x="0" y="85"/>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756"/>
          <p:cNvSpPr>
            <a:spLocks/>
          </p:cNvSpPr>
          <p:nvPr/>
        </p:nvSpPr>
        <p:spPr bwMode="auto">
          <a:xfrm>
            <a:off x="7419976" y="4092696"/>
            <a:ext cx="777875" cy="801688"/>
          </a:xfrm>
          <a:custGeom>
            <a:avLst/>
            <a:gdLst>
              <a:gd name="T0" fmla="*/ 117 w 490"/>
              <a:gd name="T1" fmla="*/ 17 h 505"/>
              <a:gd name="T2" fmla="*/ 213 w 490"/>
              <a:gd name="T3" fmla="*/ 25 h 505"/>
              <a:gd name="T4" fmla="*/ 221 w 490"/>
              <a:gd name="T5" fmla="*/ 45 h 505"/>
              <a:gd name="T6" fmla="*/ 253 w 490"/>
              <a:gd name="T7" fmla="*/ 55 h 505"/>
              <a:gd name="T8" fmla="*/ 270 w 490"/>
              <a:gd name="T9" fmla="*/ 77 h 505"/>
              <a:gd name="T10" fmla="*/ 307 w 490"/>
              <a:gd name="T11" fmla="*/ 117 h 505"/>
              <a:gd name="T12" fmla="*/ 332 w 490"/>
              <a:gd name="T13" fmla="*/ 138 h 505"/>
              <a:gd name="T14" fmla="*/ 356 w 490"/>
              <a:gd name="T15" fmla="*/ 153 h 505"/>
              <a:gd name="T16" fmla="*/ 364 w 490"/>
              <a:gd name="T17" fmla="*/ 168 h 505"/>
              <a:gd name="T18" fmla="*/ 381 w 490"/>
              <a:gd name="T19" fmla="*/ 183 h 505"/>
              <a:gd name="T20" fmla="*/ 394 w 490"/>
              <a:gd name="T21" fmla="*/ 194 h 505"/>
              <a:gd name="T22" fmla="*/ 419 w 490"/>
              <a:gd name="T23" fmla="*/ 219 h 505"/>
              <a:gd name="T24" fmla="*/ 424 w 490"/>
              <a:gd name="T25" fmla="*/ 243 h 505"/>
              <a:gd name="T26" fmla="*/ 447 w 490"/>
              <a:gd name="T27" fmla="*/ 258 h 505"/>
              <a:gd name="T28" fmla="*/ 456 w 490"/>
              <a:gd name="T29" fmla="*/ 281 h 505"/>
              <a:gd name="T30" fmla="*/ 477 w 490"/>
              <a:gd name="T31" fmla="*/ 296 h 505"/>
              <a:gd name="T32" fmla="*/ 490 w 490"/>
              <a:gd name="T33" fmla="*/ 300 h 505"/>
              <a:gd name="T34" fmla="*/ 479 w 490"/>
              <a:gd name="T35" fmla="*/ 319 h 505"/>
              <a:gd name="T36" fmla="*/ 464 w 490"/>
              <a:gd name="T37" fmla="*/ 324 h 505"/>
              <a:gd name="T38" fmla="*/ 460 w 490"/>
              <a:gd name="T39" fmla="*/ 339 h 505"/>
              <a:gd name="T40" fmla="*/ 468 w 490"/>
              <a:gd name="T41" fmla="*/ 347 h 505"/>
              <a:gd name="T42" fmla="*/ 462 w 490"/>
              <a:gd name="T43" fmla="*/ 356 h 505"/>
              <a:gd name="T44" fmla="*/ 464 w 490"/>
              <a:gd name="T45" fmla="*/ 364 h 505"/>
              <a:gd name="T46" fmla="*/ 456 w 490"/>
              <a:gd name="T47" fmla="*/ 385 h 505"/>
              <a:gd name="T48" fmla="*/ 439 w 490"/>
              <a:gd name="T49" fmla="*/ 383 h 505"/>
              <a:gd name="T50" fmla="*/ 462 w 490"/>
              <a:gd name="T51" fmla="*/ 390 h 505"/>
              <a:gd name="T52" fmla="*/ 445 w 490"/>
              <a:gd name="T53" fmla="*/ 402 h 505"/>
              <a:gd name="T54" fmla="*/ 449 w 490"/>
              <a:gd name="T55" fmla="*/ 419 h 505"/>
              <a:gd name="T56" fmla="*/ 445 w 490"/>
              <a:gd name="T57" fmla="*/ 428 h 505"/>
              <a:gd name="T58" fmla="*/ 445 w 490"/>
              <a:gd name="T59" fmla="*/ 441 h 505"/>
              <a:gd name="T60" fmla="*/ 445 w 490"/>
              <a:gd name="T61" fmla="*/ 458 h 505"/>
              <a:gd name="T62" fmla="*/ 417 w 490"/>
              <a:gd name="T63" fmla="*/ 454 h 505"/>
              <a:gd name="T64" fmla="*/ 400 w 490"/>
              <a:gd name="T65" fmla="*/ 456 h 505"/>
              <a:gd name="T66" fmla="*/ 402 w 490"/>
              <a:gd name="T67" fmla="*/ 477 h 505"/>
              <a:gd name="T68" fmla="*/ 396 w 490"/>
              <a:gd name="T69" fmla="*/ 505 h 505"/>
              <a:gd name="T70" fmla="*/ 377 w 490"/>
              <a:gd name="T71" fmla="*/ 483 h 505"/>
              <a:gd name="T72" fmla="*/ 121 w 490"/>
              <a:gd name="T73" fmla="*/ 488 h 505"/>
              <a:gd name="T74" fmla="*/ 104 w 490"/>
              <a:gd name="T75" fmla="*/ 458 h 505"/>
              <a:gd name="T76" fmla="*/ 100 w 490"/>
              <a:gd name="T77" fmla="*/ 428 h 505"/>
              <a:gd name="T78" fmla="*/ 98 w 490"/>
              <a:gd name="T79" fmla="*/ 402 h 505"/>
              <a:gd name="T80" fmla="*/ 89 w 490"/>
              <a:gd name="T81" fmla="*/ 368 h 505"/>
              <a:gd name="T82" fmla="*/ 96 w 490"/>
              <a:gd name="T83" fmla="*/ 339 h 505"/>
              <a:gd name="T84" fmla="*/ 94 w 490"/>
              <a:gd name="T85" fmla="*/ 324 h 505"/>
              <a:gd name="T86" fmla="*/ 92 w 490"/>
              <a:gd name="T87" fmla="*/ 300 h 505"/>
              <a:gd name="T88" fmla="*/ 72 w 490"/>
              <a:gd name="T89" fmla="*/ 270 h 505"/>
              <a:gd name="T90" fmla="*/ 34 w 490"/>
              <a:gd name="T91" fmla="*/ 136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0" h="505">
                <a:moveTo>
                  <a:pt x="0" y="30"/>
                </a:moveTo>
                <a:lnTo>
                  <a:pt x="81" y="19"/>
                </a:lnTo>
                <a:lnTo>
                  <a:pt x="117" y="17"/>
                </a:lnTo>
                <a:lnTo>
                  <a:pt x="228" y="0"/>
                </a:lnTo>
                <a:lnTo>
                  <a:pt x="226" y="6"/>
                </a:lnTo>
                <a:lnTo>
                  <a:pt x="213" y="25"/>
                </a:lnTo>
                <a:lnTo>
                  <a:pt x="211" y="34"/>
                </a:lnTo>
                <a:lnTo>
                  <a:pt x="215" y="40"/>
                </a:lnTo>
                <a:lnTo>
                  <a:pt x="221" y="45"/>
                </a:lnTo>
                <a:lnTo>
                  <a:pt x="228" y="45"/>
                </a:lnTo>
                <a:lnTo>
                  <a:pt x="243" y="57"/>
                </a:lnTo>
                <a:lnTo>
                  <a:pt x="253" y="55"/>
                </a:lnTo>
                <a:lnTo>
                  <a:pt x="260" y="62"/>
                </a:lnTo>
                <a:lnTo>
                  <a:pt x="264" y="68"/>
                </a:lnTo>
                <a:lnTo>
                  <a:pt x="270" y="77"/>
                </a:lnTo>
                <a:lnTo>
                  <a:pt x="275" y="83"/>
                </a:lnTo>
                <a:lnTo>
                  <a:pt x="292" y="106"/>
                </a:lnTo>
                <a:lnTo>
                  <a:pt x="307" y="117"/>
                </a:lnTo>
                <a:lnTo>
                  <a:pt x="321" y="123"/>
                </a:lnTo>
                <a:lnTo>
                  <a:pt x="328" y="132"/>
                </a:lnTo>
                <a:lnTo>
                  <a:pt x="332" y="138"/>
                </a:lnTo>
                <a:lnTo>
                  <a:pt x="339" y="143"/>
                </a:lnTo>
                <a:lnTo>
                  <a:pt x="345" y="145"/>
                </a:lnTo>
                <a:lnTo>
                  <a:pt x="356" y="153"/>
                </a:lnTo>
                <a:lnTo>
                  <a:pt x="362" y="158"/>
                </a:lnTo>
                <a:lnTo>
                  <a:pt x="362" y="162"/>
                </a:lnTo>
                <a:lnTo>
                  <a:pt x="364" y="168"/>
                </a:lnTo>
                <a:lnTo>
                  <a:pt x="373" y="172"/>
                </a:lnTo>
                <a:lnTo>
                  <a:pt x="373" y="179"/>
                </a:lnTo>
                <a:lnTo>
                  <a:pt x="381" y="183"/>
                </a:lnTo>
                <a:lnTo>
                  <a:pt x="381" y="183"/>
                </a:lnTo>
                <a:lnTo>
                  <a:pt x="387" y="192"/>
                </a:lnTo>
                <a:lnTo>
                  <a:pt x="394" y="194"/>
                </a:lnTo>
                <a:lnTo>
                  <a:pt x="409" y="202"/>
                </a:lnTo>
                <a:lnTo>
                  <a:pt x="411" y="209"/>
                </a:lnTo>
                <a:lnTo>
                  <a:pt x="419" y="219"/>
                </a:lnTo>
                <a:lnTo>
                  <a:pt x="422" y="228"/>
                </a:lnTo>
                <a:lnTo>
                  <a:pt x="422" y="234"/>
                </a:lnTo>
                <a:lnTo>
                  <a:pt x="424" y="243"/>
                </a:lnTo>
                <a:lnTo>
                  <a:pt x="432" y="247"/>
                </a:lnTo>
                <a:lnTo>
                  <a:pt x="441" y="251"/>
                </a:lnTo>
                <a:lnTo>
                  <a:pt x="447" y="258"/>
                </a:lnTo>
                <a:lnTo>
                  <a:pt x="451" y="266"/>
                </a:lnTo>
                <a:lnTo>
                  <a:pt x="456" y="275"/>
                </a:lnTo>
                <a:lnTo>
                  <a:pt x="456" y="281"/>
                </a:lnTo>
                <a:lnTo>
                  <a:pt x="458" y="287"/>
                </a:lnTo>
                <a:lnTo>
                  <a:pt x="462" y="294"/>
                </a:lnTo>
                <a:lnTo>
                  <a:pt x="477" y="296"/>
                </a:lnTo>
                <a:lnTo>
                  <a:pt x="479" y="298"/>
                </a:lnTo>
                <a:lnTo>
                  <a:pt x="483" y="300"/>
                </a:lnTo>
                <a:lnTo>
                  <a:pt x="490" y="300"/>
                </a:lnTo>
                <a:lnTo>
                  <a:pt x="485" y="309"/>
                </a:lnTo>
                <a:lnTo>
                  <a:pt x="479" y="313"/>
                </a:lnTo>
                <a:lnTo>
                  <a:pt x="479" y="319"/>
                </a:lnTo>
                <a:lnTo>
                  <a:pt x="473" y="319"/>
                </a:lnTo>
                <a:lnTo>
                  <a:pt x="464" y="317"/>
                </a:lnTo>
                <a:lnTo>
                  <a:pt x="464" y="324"/>
                </a:lnTo>
                <a:lnTo>
                  <a:pt x="473" y="330"/>
                </a:lnTo>
                <a:lnTo>
                  <a:pt x="466" y="339"/>
                </a:lnTo>
                <a:lnTo>
                  <a:pt x="460" y="339"/>
                </a:lnTo>
                <a:lnTo>
                  <a:pt x="460" y="345"/>
                </a:lnTo>
                <a:lnTo>
                  <a:pt x="466" y="343"/>
                </a:lnTo>
                <a:lnTo>
                  <a:pt x="468" y="347"/>
                </a:lnTo>
                <a:lnTo>
                  <a:pt x="464" y="353"/>
                </a:lnTo>
                <a:lnTo>
                  <a:pt x="458" y="349"/>
                </a:lnTo>
                <a:lnTo>
                  <a:pt x="462" y="356"/>
                </a:lnTo>
                <a:lnTo>
                  <a:pt x="454" y="362"/>
                </a:lnTo>
                <a:lnTo>
                  <a:pt x="458" y="366"/>
                </a:lnTo>
                <a:lnTo>
                  <a:pt x="464" y="364"/>
                </a:lnTo>
                <a:lnTo>
                  <a:pt x="460" y="377"/>
                </a:lnTo>
                <a:lnTo>
                  <a:pt x="456" y="377"/>
                </a:lnTo>
                <a:lnTo>
                  <a:pt x="456" y="385"/>
                </a:lnTo>
                <a:lnTo>
                  <a:pt x="449" y="385"/>
                </a:lnTo>
                <a:lnTo>
                  <a:pt x="441" y="383"/>
                </a:lnTo>
                <a:lnTo>
                  <a:pt x="439" y="383"/>
                </a:lnTo>
                <a:lnTo>
                  <a:pt x="447" y="388"/>
                </a:lnTo>
                <a:lnTo>
                  <a:pt x="454" y="388"/>
                </a:lnTo>
                <a:lnTo>
                  <a:pt x="462" y="390"/>
                </a:lnTo>
                <a:lnTo>
                  <a:pt x="460" y="396"/>
                </a:lnTo>
                <a:lnTo>
                  <a:pt x="454" y="407"/>
                </a:lnTo>
                <a:lnTo>
                  <a:pt x="445" y="402"/>
                </a:lnTo>
                <a:lnTo>
                  <a:pt x="443" y="411"/>
                </a:lnTo>
                <a:lnTo>
                  <a:pt x="454" y="411"/>
                </a:lnTo>
                <a:lnTo>
                  <a:pt x="449" y="419"/>
                </a:lnTo>
                <a:lnTo>
                  <a:pt x="443" y="415"/>
                </a:lnTo>
                <a:lnTo>
                  <a:pt x="449" y="422"/>
                </a:lnTo>
                <a:lnTo>
                  <a:pt x="445" y="428"/>
                </a:lnTo>
                <a:lnTo>
                  <a:pt x="449" y="428"/>
                </a:lnTo>
                <a:lnTo>
                  <a:pt x="447" y="434"/>
                </a:lnTo>
                <a:lnTo>
                  <a:pt x="445" y="441"/>
                </a:lnTo>
                <a:lnTo>
                  <a:pt x="449" y="449"/>
                </a:lnTo>
                <a:lnTo>
                  <a:pt x="449" y="456"/>
                </a:lnTo>
                <a:lnTo>
                  <a:pt x="445" y="458"/>
                </a:lnTo>
                <a:lnTo>
                  <a:pt x="443" y="458"/>
                </a:lnTo>
                <a:lnTo>
                  <a:pt x="434" y="458"/>
                </a:lnTo>
                <a:lnTo>
                  <a:pt x="417" y="454"/>
                </a:lnTo>
                <a:lnTo>
                  <a:pt x="409" y="449"/>
                </a:lnTo>
                <a:lnTo>
                  <a:pt x="402" y="456"/>
                </a:lnTo>
                <a:lnTo>
                  <a:pt x="400" y="456"/>
                </a:lnTo>
                <a:lnTo>
                  <a:pt x="398" y="462"/>
                </a:lnTo>
                <a:lnTo>
                  <a:pt x="398" y="471"/>
                </a:lnTo>
                <a:lnTo>
                  <a:pt x="402" y="477"/>
                </a:lnTo>
                <a:lnTo>
                  <a:pt x="405" y="483"/>
                </a:lnTo>
                <a:lnTo>
                  <a:pt x="402" y="498"/>
                </a:lnTo>
                <a:lnTo>
                  <a:pt x="396" y="505"/>
                </a:lnTo>
                <a:lnTo>
                  <a:pt x="390" y="503"/>
                </a:lnTo>
                <a:lnTo>
                  <a:pt x="383" y="490"/>
                </a:lnTo>
                <a:lnTo>
                  <a:pt x="377" y="483"/>
                </a:lnTo>
                <a:lnTo>
                  <a:pt x="130" y="503"/>
                </a:lnTo>
                <a:lnTo>
                  <a:pt x="123" y="494"/>
                </a:lnTo>
                <a:lnTo>
                  <a:pt x="121" y="488"/>
                </a:lnTo>
                <a:lnTo>
                  <a:pt x="111" y="473"/>
                </a:lnTo>
                <a:lnTo>
                  <a:pt x="111" y="468"/>
                </a:lnTo>
                <a:lnTo>
                  <a:pt x="104" y="458"/>
                </a:lnTo>
                <a:lnTo>
                  <a:pt x="100" y="451"/>
                </a:lnTo>
                <a:lnTo>
                  <a:pt x="98" y="443"/>
                </a:lnTo>
                <a:lnTo>
                  <a:pt x="100" y="428"/>
                </a:lnTo>
                <a:lnTo>
                  <a:pt x="100" y="419"/>
                </a:lnTo>
                <a:lnTo>
                  <a:pt x="102" y="413"/>
                </a:lnTo>
                <a:lnTo>
                  <a:pt x="98" y="402"/>
                </a:lnTo>
                <a:lnTo>
                  <a:pt x="92" y="396"/>
                </a:lnTo>
                <a:lnTo>
                  <a:pt x="87" y="381"/>
                </a:lnTo>
                <a:lnTo>
                  <a:pt x="89" y="368"/>
                </a:lnTo>
                <a:lnTo>
                  <a:pt x="92" y="360"/>
                </a:lnTo>
                <a:lnTo>
                  <a:pt x="92" y="345"/>
                </a:lnTo>
                <a:lnTo>
                  <a:pt x="96" y="339"/>
                </a:lnTo>
                <a:lnTo>
                  <a:pt x="102" y="334"/>
                </a:lnTo>
                <a:lnTo>
                  <a:pt x="102" y="326"/>
                </a:lnTo>
                <a:lnTo>
                  <a:pt x="94" y="324"/>
                </a:lnTo>
                <a:lnTo>
                  <a:pt x="96" y="313"/>
                </a:lnTo>
                <a:lnTo>
                  <a:pt x="92" y="304"/>
                </a:lnTo>
                <a:lnTo>
                  <a:pt x="92" y="300"/>
                </a:lnTo>
                <a:lnTo>
                  <a:pt x="81" y="292"/>
                </a:lnTo>
                <a:lnTo>
                  <a:pt x="77" y="279"/>
                </a:lnTo>
                <a:lnTo>
                  <a:pt x="72" y="270"/>
                </a:lnTo>
                <a:lnTo>
                  <a:pt x="70" y="264"/>
                </a:lnTo>
                <a:lnTo>
                  <a:pt x="68" y="260"/>
                </a:lnTo>
                <a:lnTo>
                  <a:pt x="34" y="136"/>
                </a:lnTo>
                <a:lnTo>
                  <a:pt x="0" y="30"/>
                </a:lnTo>
                <a:close/>
              </a:path>
            </a:pathLst>
          </a:custGeom>
          <a:solidFill>
            <a:srgbClr val="FFC80B"/>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757"/>
          <p:cNvSpPr>
            <a:spLocks/>
          </p:cNvSpPr>
          <p:nvPr/>
        </p:nvSpPr>
        <p:spPr bwMode="auto">
          <a:xfrm>
            <a:off x="7419976" y="4092696"/>
            <a:ext cx="777875" cy="801688"/>
          </a:xfrm>
          <a:custGeom>
            <a:avLst/>
            <a:gdLst>
              <a:gd name="T0" fmla="*/ 117 w 490"/>
              <a:gd name="T1" fmla="*/ 17 h 505"/>
              <a:gd name="T2" fmla="*/ 213 w 490"/>
              <a:gd name="T3" fmla="*/ 25 h 505"/>
              <a:gd name="T4" fmla="*/ 221 w 490"/>
              <a:gd name="T5" fmla="*/ 45 h 505"/>
              <a:gd name="T6" fmla="*/ 253 w 490"/>
              <a:gd name="T7" fmla="*/ 55 h 505"/>
              <a:gd name="T8" fmla="*/ 270 w 490"/>
              <a:gd name="T9" fmla="*/ 77 h 505"/>
              <a:gd name="T10" fmla="*/ 307 w 490"/>
              <a:gd name="T11" fmla="*/ 117 h 505"/>
              <a:gd name="T12" fmla="*/ 332 w 490"/>
              <a:gd name="T13" fmla="*/ 138 h 505"/>
              <a:gd name="T14" fmla="*/ 356 w 490"/>
              <a:gd name="T15" fmla="*/ 153 h 505"/>
              <a:gd name="T16" fmla="*/ 364 w 490"/>
              <a:gd name="T17" fmla="*/ 168 h 505"/>
              <a:gd name="T18" fmla="*/ 381 w 490"/>
              <a:gd name="T19" fmla="*/ 183 h 505"/>
              <a:gd name="T20" fmla="*/ 394 w 490"/>
              <a:gd name="T21" fmla="*/ 194 h 505"/>
              <a:gd name="T22" fmla="*/ 419 w 490"/>
              <a:gd name="T23" fmla="*/ 219 h 505"/>
              <a:gd name="T24" fmla="*/ 424 w 490"/>
              <a:gd name="T25" fmla="*/ 243 h 505"/>
              <a:gd name="T26" fmla="*/ 447 w 490"/>
              <a:gd name="T27" fmla="*/ 258 h 505"/>
              <a:gd name="T28" fmla="*/ 456 w 490"/>
              <a:gd name="T29" fmla="*/ 281 h 505"/>
              <a:gd name="T30" fmla="*/ 477 w 490"/>
              <a:gd name="T31" fmla="*/ 296 h 505"/>
              <a:gd name="T32" fmla="*/ 490 w 490"/>
              <a:gd name="T33" fmla="*/ 300 h 505"/>
              <a:gd name="T34" fmla="*/ 479 w 490"/>
              <a:gd name="T35" fmla="*/ 319 h 505"/>
              <a:gd name="T36" fmla="*/ 464 w 490"/>
              <a:gd name="T37" fmla="*/ 324 h 505"/>
              <a:gd name="T38" fmla="*/ 460 w 490"/>
              <a:gd name="T39" fmla="*/ 339 h 505"/>
              <a:gd name="T40" fmla="*/ 468 w 490"/>
              <a:gd name="T41" fmla="*/ 347 h 505"/>
              <a:gd name="T42" fmla="*/ 462 w 490"/>
              <a:gd name="T43" fmla="*/ 356 h 505"/>
              <a:gd name="T44" fmla="*/ 464 w 490"/>
              <a:gd name="T45" fmla="*/ 364 h 505"/>
              <a:gd name="T46" fmla="*/ 456 w 490"/>
              <a:gd name="T47" fmla="*/ 385 h 505"/>
              <a:gd name="T48" fmla="*/ 439 w 490"/>
              <a:gd name="T49" fmla="*/ 383 h 505"/>
              <a:gd name="T50" fmla="*/ 462 w 490"/>
              <a:gd name="T51" fmla="*/ 390 h 505"/>
              <a:gd name="T52" fmla="*/ 445 w 490"/>
              <a:gd name="T53" fmla="*/ 402 h 505"/>
              <a:gd name="T54" fmla="*/ 449 w 490"/>
              <a:gd name="T55" fmla="*/ 419 h 505"/>
              <a:gd name="T56" fmla="*/ 445 w 490"/>
              <a:gd name="T57" fmla="*/ 428 h 505"/>
              <a:gd name="T58" fmla="*/ 445 w 490"/>
              <a:gd name="T59" fmla="*/ 441 h 505"/>
              <a:gd name="T60" fmla="*/ 445 w 490"/>
              <a:gd name="T61" fmla="*/ 458 h 505"/>
              <a:gd name="T62" fmla="*/ 417 w 490"/>
              <a:gd name="T63" fmla="*/ 454 h 505"/>
              <a:gd name="T64" fmla="*/ 400 w 490"/>
              <a:gd name="T65" fmla="*/ 456 h 505"/>
              <a:gd name="T66" fmla="*/ 402 w 490"/>
              <a:gd name="T67" fmla="*/ 477 h 505"/>
              <a:gd name="T68" fmla="*/ 396 w 490"/>
              <a:gd name="T69" fmla="*/ 505 h 505"/>
              <a:gd name="T70" fmla="*/ 377 w 490"/>
              <a:gd name="T71" fmla="*/ 483 h 505"/>
              <a:gd name="T72" fmla="*/ 121 w 490"/>
              <a:gd name="T73" fmla="*/ 488 h 505"/>
              <a:gd name="T74" fmla="*/ 104 w 490"/>
              <a:gd name="T75" fmla="*/ 458 h 505"/>
              <a:gd name="T76" fmla="*/ 100 w 490"/>
              <a:gd name="T77" fmla="*/ 428 h 505"/>
              <a:gd name="T78" fmla="*/ 98 w 490"/>
              <a:gd name="T79" fmla="*/ 402 h 505"/>
              <a:gd name="T80" fmla="*/ 89 w 490"/>
              <a:gd name="T81" fmla="*/ 368 h 505"/>
              <a:gd name="T82" fmla="*/ 96 w 490"/>
              <a:gd name="T83" fmla="*/ 339 h 505"/>
              <a:gd name="T84" fmla="*/ 94 w 490"/>
              <a:gd name="T85" fmla="*/ 324 h 505"/>
              <a:gd name="T86" fmla="*/ 92 w 490"/>
              <a:gd name="T87" fmla="*/ 300 h 505"/>
              <a:gd name="T88" fmla="*/ 72 w 490"/>
              <a:gd name="T89" fmla="*/ 270 h 505"/>
              <a:gd name="T90" fmla="*/ 34 w 490"/>
              <a:gd name="T91" fmla="*/ 136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0" h="505">
                <a:moveTo>
                  <a:pt x="0" y="30"/>
                </a:moveTo>
                <a:lnTo>
                  <a:pt x="81" y="19"/>
                </a:lnTo>
                <a:lnTo>
                  <a:pt x="117" y="17"/>
                </a:lnTo>
                <a:lnTo>
                  <a:pt x="228" y="0"/>
                </a:lnTo>
                <a:lnTo>
                  <a:pt x="226" y="6"/>
                </a:lnTo>
                <a:lnTo>
                  <a:pt x="213" y="25"/>
                </a:lnTo>
                <a:lnTo>
                  <a:pt x="211" y="34"/>
                </a:lnTo>
                <a:lnTo>
                  <a:pt x="215" y="40"/>
                </a:lnTo>
                <a:lnTo>
                  <a:pt x="221" y="45"/>
                </a:lnTo>
                <a:lnTo>
                  <a:pt x="228" y="45"/>
                </a:lnTo>
                <a:lnTo>
                  <a:pt x="243" y="57"/>
                </a:lnTo>
                <a:lnTo>
                  <a:pt x="253" y="55"/>
                </a:lnTo>
                <a:lnTo>
                  <a:pt x="260" y="62"/>
                </a:lnTo>
                <a:lnTo>
                  <a:pt x="264" y="68"/>
                </a:lnTo>
                <a:lnTo>
                  <a:pt x="270" y="77"/>
                </a:lnTo>
                <a:lnTo>
                  <a:pt x="275" y="83"/>
                </a:lnTo>
                <a:lnTo>
                  <a:pt x="292" y="106"/>
                </a:lnTo>
                <a:lnTo>
                  <a:pt x="307" y="117"/>
                </a:lnTo>
                <a:lnTo>
                  <a:pt x="321" y="123"/>
                </a:lnTo>
                <a:lnTo>
                  <a:pt x="328" y="132"/>
                </a:lnTo>
                <a:lnTo>
                  <a:pt x="332" y="138"/>
                </a:lnTo>
                <a:lnTo>
                  <a:pt x="339" y="143"/>
                </a:lnTo>
                <a:lnTo>
                  <a:pt x="345" y="145"/>
                </a:lnTo>
                <a:lnTo>
                  <a:pt x="356" y="153"/>
                </a:lnTo>
                <a:lnTo>
                  <a:pt x="362" y="158"/>
                </a:lnTo>
                <a:lnTo>
                  <a:pt x="362" y="162"/>
                </a:lnTo>
                <a:lnTo>
                  <a:pt x="364" y="168"/>
                </a:lnTo>
                <a:lnTo>
                  <a:pt x="373" y="172"/>
                </a:lnTo>
                <a:lnTo>
                  <a:pt x="373" y="179"/>
                </a:lnTo>
                <a:lnTo>
                  <a:pt x="381" y="183"/>
                </a:lnTo>
                <a:lnTo>
                  <a:pt x="381" y="183"/>
                </a:lnTo>
                <a:lnTo>
                  <a:pt x="387" y="192"/>
                </a:lnTo>
                <a:lnTo>
                  <a:pt x="394" y="194"/>
                </a:lnTo>
                <a:lnTo>
                  <a:pt x="409" y="202"/>
                </a:lnTo>
                <a:lnTo>
                  <a:pt x="411" y="209"/>
                </a:lnTo>
                <a:lnTo>
                  <a:pt x="419" y="219"/>
                </a:lnTo>
                <a:lnTo>
                  <a:pt x="422" y="228"/>
                </a:lnTo>
                <a:lnTo>
                  <a:pt x="422" y="234"/>
                </a:lnTo>
                <a:lnTo>
                  <a:pt x="424" y="243"/>
                </a:lnTo>
                <a:lnTo>
                  <a:pt x="432" y="247"/>
                </a:lnTo>
                <a:lnTo>
                  <a:pt x="441" y="251"/>
                </a:lnTo>
                <a:lnTo>
                  <a:pt x="447" y="258"/>
                </a:lnTo>
                <a:lnTo>
                  <a:pt x="451" y="266"/>
                </a:lnTo>
                <a:lnTo>
                  <a:pt x="456" y="275"/>
                </a:lnTo>
                <a:lnTo>
                  <a:pt x="456" y="281"/>
                </a:lnTo>
                <a:lnTo>
                  <a:pt x="458" y="287"/>
                </a:lnTo>
                <a:lnTo>
                  <a:pt x="462" y="294"/>
                </a:lnTo>
                <a:lnTo>
                  <a:pt x="477" y="296"/>
                </a:lnTo>
                <a:lnTo>
                  <a:pt x="479" y="298"/>
                </a:lnTo>
                <a:lnTo>
                  <a:pt x="483" y="300"/>
                </a:lnTo>
                <a:lnTo>
                  <a:pt x="490" y="300"/>
                </a:lnTo>
                <a:lnTo>
                  <a:pt x="485" y="309"/>
                </a:lnTo>
                <a:lnTo>
                  <a:pt x="479" y="313"/>
                </a:lnTo>
                <a:lnTo>
                  <a:pt x="479" y="319"/>
                </a:lnTo>
                <a:lnTo>
                  <a:pt x="473" y="319"/>
                </a:lnTo>
                <a:lnTo>
                  <a:pt x="464" y="317"/>
                </a:lnTo>
                <a:lnTo>
                  <a:pt x="464" y="324"/>
                </a:lnTo>
                <a:lnTo>
                  <a:pt x="473" y="330"/>
                </a:lnTo>
                <a:lnTo>
                  <a:pt x="466" y="339"/>
                </a:lnTo>
                <a:lnTo>
                  <a:pt x="460" y="339"/>
                </a:lnTo>
                <a:lnTo>
                  <a:pt x="460" y="345"/>
                </a:lnTo>
                <a:lnTo>
                  <a:pt x="466" y="343"/>
                </a:lnTo>
                <a:lnTo>
                  <a:pt x="468" y="347"/>
                </a:lnTo>
                <a:lnTo>
                  <a:pt x="464" y="353"/>
                </a:lnTo>
                <a:lnTo>
                  <a:pt x="458" y="349"/>
                </a:lnTo>
                <a:lnTo>
                  <a:pt x="462" y="356"/>
                </a:lnTo>
                <a:lnTo>
                  <a:pt x="454" y="362"/>
                </a:lnTo>
                <a:lnTo>
                  <a:pt x="458" y="366"/>
                </a:lnTo>
                <a:lnTo>
                  <a:pt x="464" y="364"/>
                </a:lnTo>
                <a:lnTo>
                  <a:pt x="460" y="377"/>
                </a:lnTo>
                <a:lnTo>
                  <a:pt x="456" y="377"/>
                </a:lnTo>
                <a:lnTo>
                  <a:pt x="456" y="385"/>
                </a:lnTo>
                <a:lnTo>
                  <a:pt x="449" y="385"/>
                </a:lnTo>
                <a:lnTo>
                  <a:pt x="441" y="383"/>
                </a:lnTo>
                <a:lnTo>
                  <a:pt x="439" y="383"/>
                </a:lnTo>
                <a:lnTo>
                  <a:pt x="447" y="388"/>
                </a:lnTo>
                <a:lnTo>
                  <a:pt x="454" y="388"/>
                </a:lnTo>
                <a:lnTo>
                  <a:pt x="462" y="390"/>
                </a:lnTo>
                <a:lnTo>
                  <a:pt x="460" y="396"/>
                </a:lnTo>
                <a:lnTo>
                  <a:pt x="454" y="407"/>
                </a:lnTo>
                <a:lnTo>
                  <a:pt x="445" y="402"/>
                </a:lnTo>
                <a:lnTo>
                  <a:pt x="443" y="411"/>
                </a:lnTo>
                <a:lnTo>
                  <a:pt x="454" y="411"/>
                </a:lnTo>
                <a:lnTo>
                  <a:pt x="449" y="419"/>
                </a:lnTo>
                <a:lnTo>
                  <a:pt x="443" y="415"/>
                </a:lnTo>
                <a:lnTo>
                  <a:pt x="449" y="422"/>
                </a:lnTo>
                <a:lnTo>
                  <a:pt x="445" y="428"/>
                </a:lnTo>
                <a:lnTo>
                  <a:pt x="449" y="428"/>
                </a:lnTo>
                <a:lnTo>
                  <a:pt x="447" y="434"/>
                </a:lnTo>
                <a:lnTo>
                  <a:pt x="445" y="441"/>
                </a:lnTo>
                <a:lnTo>
                  <a:pt x="449" y="449"/>
                </a:lnTo>
                <a:lnTo>
                  <a:pt x="449" y="456"/>
                </a:lnTo>
                <a:lnTo>
                  <a:pt x="445" y="458"/>
                </a:lnTo>
                <a:lnTo>
                  <a:pt x="443" y="458"/>
                </a:lnTo>
                <a:lnTo>
                  <a:pt x="434" y="458"/>
                </a:lnTo>
                <a:lnTo>
                  <a:pt x="417" y="454"/>
                </a:lnTo>
                <a:lnTo>
                  <a:pt x="409" y="449"/>
                </a:lnTo>
                <a:lnTo>
                  <a:pt x="402" y="456"/>
                </a:lnTo>
                <a:lnTo>
                  <a:pt x="400" y="456"/>
                </a:lnTo>
                <a:lnTo>
                  <a:pt x="398" y="462"/>
                </a:lnTo>
                <a:lnTo>
                  <a:pt x="398" y="471"/>
                </a:lnTo>
                <a:lnTo>
                  <a:pt x="402" y="477"/>
                </a:lnTo>
                <a:lnTo>
                  <a:pt x="405" y="483"/>
                </a:lnTo>
                <a:lnTo>
                  <a:pt x="402" y="498"/>
                </a:lnTo>
                <a:lnTo>
                  <a:pt x="396" y="505"/>
                </a:lnTo>
                <a:lnTo>
                  <a:pt x="390" y="503"/>
                </a:lnTo>
                <a:lnTo>
                  <a:pt x="383" y="490"/>
                </a:lnTo>
                <a:lnTo>
                  <a:pt x="377" y="483"/>
                </a:lnTo>
                <a:lnTo>
                  <a:pt x="130" y="503"/>
                </a:lnTo>
                <a:lnTo>
                  <a:pt x="123" y="494"/>
                </a:lnTo>
                <a:lnTo>
                  <a:pt x="121" y="488"/>
                </a:lnTo>
                <a:lnTo>
                  <a:pt x="111" y="473"/>
                </a:lnTo>
                <a:lnTo>
                  <a:pt x="111" y="468"/>
                </a:lnTo>
                <a:lnTo>
                  <a:pt x="104" y="458"/>
                </a:lnTo>
                <a:lnTo>
                  <a:pt x="100" y="451"/>
                </a:lnTo>
                <a:lnTo>
                  <a:pt x="98" y="443"/>
                </a:lnTo>
                <a:lnTo>
                  <a:pt x="100" y="428"/>
                </a:lnTo>
                <a:lnTo>
                  <a:pt x="100" y="419"/>
                </a:lnTo>
                <a:lnTo>
                  <a:pt x="102" y="413"/>
                </a:lnTo>
                <a:lnTo>
                  <a:pt x="98" y="402"/>
                </a:lnTo>
                <a:lnTo>
                  <a:pt x="92" y="396"/>
                </a:lnTo>
                <a:lnTo>
                  <a:pt x="87" y="381"/>
                </a:lnTo>
                <a:lnTo>
                  <a:pt x="89" y="368"/>
                </a:lnTo>
                <a:lnTo>
                  <a:pt x="92" y="360"/>
                </a:lnTo>
                <a:lnTo>
                  <a:pt x="92" y="345"/>
                </a:lnTo>
                <a:lnTo>
                  <a:pt x="96" y="339"/>
                </a:lnTo>
                <a:lnTo>
                  <a:pt x="102" y="334"/>
                </a:lnTo>
                <a:lnTo>
                  <a:pt x="102" y="326"/>
                </a:lnTo>
                <a:lnTo>
                  <a:pt x="94" y="324"/>
                </a:lnTo>
                <a:lnTo>
                  <a:pt x="96" y="313"/>
                </a:lnTo>
                <a:lnTo>
                  <a:pt x="92" y="304"/>
                </a:lnTo>
                <a:lnTo>
                  <a:pt x="92" y="300"/>
                </a:lnTo>
                <a:lnTo>
                  <a:pt x="81" y="292"/>
                </a:lnTo>
                <a:lnTo>
                  <a:pt x="77" y="279"/>
                </a:lnTo>
                <a:lnTo>
                  <a:pt x="72" y="270"/>
                </a:lnTo>
                <a:lnTo>
                  <a:pt x="70" y="264"/>
                </a:lnTo>
                <a:lnTo>
                  <a:pt x="68" y="260"/>
                </a:lnTo>
                <a:lnTo>
                  <a:pt x="34" y="136"/>
                </a:lnTo>
                <a:lnTo>
                  <a:pt x="0" y="3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758"/>
          <p:cNvSpPr>
            <a:spLocks/>
          </p:cNvSpPr>
          <p:nvPr/>
        </p:nvSpPr>
        <p:spPr bwMode="auto">
          <a:xfrm>
            <a:off x="7764462" y="3033835"/>
            <a:ext cx="628650" cy="633413"/>
          </a:xfrm>
          <a:custGeom>
            <a:avLst/>
            <a:gdLst>
              <a:gd name="T0" fmla="*/ 7 w 396"/>
              <a:gd name="T1" fmla="*/ 277 h 399"/>
              <a:gd name="T2" fmla="*/ 24 w 396"/>
              <a:gd name="T3" fmla="*/ 258 h 399"/>
              <a:gd name="T4" fmla="*/ 26 w 396"/>
              <a:gd name="T5" fmla="*/ 235 h 399"/>
              <a:gd name="T6" fmla="*/ 30 w 396"/>
              <a:gd name="T7" fmla="*/ 215 h 399"/>
              <a:gd name="T8" fmla="*/ 45 w 396"/>
              <a:gd name="T9" fmla="*/ 205 h 399"/>
              <a:gd name="T10" fmla="*/ 60 w 396"/>
              <a:gd name="T11" fmla="*/ 200 h 399"/>
              <a:gd name="T12" fmla="*/ 60 w 396"/>
              <a:gd name="T13" fmla="*/ 179 h 399"/>
              <a:gd name="T14" fmla="*/ 73 w 396"/>
              <a:gd name="T15" fmla="*/ 160 h 399"/>
              <a:gd name="T16" fmla="*/ 104 w 396"/>
              <a:gd name="T17" fmla="*/ 143 h 399"/>
              <a:gd name="T18" fmla="*/ 126 w 396"/>
              <a:gd name="T19" fmla="*/ 107 h 399"/>
              <a:gd name="T20" fmla="*/ 126 w 396"/>
              <a:gd name="T21" fmla="*/ 83 h 399"/>
              <a:gd name="T22" fmla="*/ 128 w 396"/>
              <a:gd name="T23" fmla="*/ 66 h 399"/>
              <a:gd name="T24" fmla="*/ 128 w 396"/>
              <a:gd name="T25" fmla="*/ 17 h 399"/>
              <a:gd name="T26" fmla="*/ 130 w 396"/>
              <a:gd name="T27" fmla="*/ 2 h 399"/>
              <a:gd name="T28" fmla="*/ 241 w 396"/>
              <a:gd name="T29" fmla="*/ 85 h 399"/>
              <a:gd name="T30" fmla="*/ 264 w 396"/>
              <a:gd name="T31" fmla="*/ 130 h 399"/>
              <a:gd name="T32" fmla="*/ 277 w 396"/>
              <a:gd name="T33" fmla="*/ 109 h 399"/>
              <a:gd name="T34" fmla="*/ 300 w 396"/>
              <a:gd name="T35" fmla="*/ 94 h 399"/>
              <a:gd name="T36" fmla="*/ 311 w 396"/>
              <a:gd name="T37" fmla="*/ 92 h 399"/>
              <a:gd name="T38" fmla="*/ 330 w 396"/>
              <a:gd name="T39" fmla="*/ 85 h 399"/>
              <a:gd name="T40" fmla="*/ 347 w 396"/>
              <a:gd name="T41" fmla="*/ 71 h 399"/>
              <a:gd name="T42" fmla="*/ 366 w 396"/>
              <a:gd name="T43" fmla="*/ 75 h 399"/>
              <a:gd name="T44" fmla="*/ 381 w 396"/>
              <a:gd name="T45" fmla="*/ 83 h 399"/>
              <a:gd name="T46" fmla="*/ 394 w 396"/>
              <a:gd name="T47" fmla="*/ 98 h 399"/>
              <a:gd name="T48" fmla="*/ 390 w 396"/>
              <a:gd name="T49" fmla="*/ 122 h 399"/>
              <a:gd name="T50" fmla="*/ 343 w 396"/>
              <a:gd name="T51" fmla="*/ 111 h 399"/>
              <a:gd name="T52" fmla="*/ 337 w 396"/>
              <a:gd name="T53" fmla="*/ 141 h 399"/>
              <a:gd name="T54" fmla="*/ 320 w 396"/>
              <a:gd name="T55" fmla="*/ 162 h 399"/>
              <a:gd name="T56" fmla="*/ 298 w 396"/>
              <a:gd name="T57" fmla="*/ 179 h 399"/>
              <a:gd name="T58" fmla="*/ 292 w 396"/>
              <a:gd name="T59" fmla="*/ 203 h 399"/>
              <a:gd name="T60" fmla="*/ 277 w 396"/>
              <a:gd name="T61" fmla="*/ 228 h 399"/>
              <a:gd name="T62" fmla="*/ 256 w 396"/>
              <a:gd name="T63" fmla="*/ 215 h 399"/>
              <a:gd name="T64" fmla="*/ 247 w 396"/>
              <a:gd name="T65" fmla="*/ 241 h 399"/>
              <a:gd name="T66" fmla="*/ 234 w 396"/>
              <a:gd name="T67" fmla="*/ 264 h 399"/>
              <a:gd name="T68" fmla="*/ 224 w 396"/>
              <a:gd name="T69" fmla="*/ 296 h 399"/>
              <a:gd name="T70" fmla="*/ 219 w 396"/>
              <a:gd name="T71" fmla="*/ 333 h 399"/>
              <a:gd name="T72" fmla="*/ 215 w 396"/>
              <a:gd name="T73" fmla="*/ 347 h 399"/>
              <a:gd name="T74" fmla="*/ 179 w 396"/>
              <a:gd name="T75" fmla="*/ 367 h 399"/>
              <a:gd name="T76" fmla="*/ 166 w 396"/>
              <a:gd name="T77" fmla="*/ 377 h 399"/>
              <a:gd name="T78" fmla="*/ 136 w 396"/>
              <a:gd name="T79" fmla="*/ 388 h 399"/>
              <a:gd name="T80" fmla="*/ 107 w 396"/>
              <a:gd name="T81" fmla="*/ 399 h 399"/>
              <a:gd name="T82" fmla="*/ 75 w 396"/>
              <a:gd name="T83" fmla="*/ 382 h 399"/>
              <a:gd name="T84" fmla="*/ 53 w 396"/>
              <a:gd name="T85" fmla="*/ 367 h 399"/>
              <a:gd name="T86" fmla="*/ 17 w 396"/>
              <a:gd name="T87" fmla="*/ 330 h 399"/>
              <a:gd name="T88" fmla="*/ 4 w 396"/>
              <a:gd name="T89" fmla="*/ 294 h 399"/>
              <a:gd name="T90" fmla="*/ 0 w 396"/>
              <a:gd name="T91" fmla="*/ 27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6" h="399">
                <a:moveTo>
                  <a:pt x="0" y="277"/>
                </a:moveTo>
                <a:lnTo>
                  <a:pt x="0" y="277"/>
                </a:lnTo>
                <a:lnTo>
                  <a:pt x="7" y="277"/>
                </a:lnTo>
                <a:lnTo>
                  <a:pt x="17" y="271"/>
                </a:lnTo>
                <a:lnTo>
                  <a:pt x="24" y="264"/>
                </a:lnTo>
                <a:lnTo>
                  <a:pt x="24" y="258"/>
                </a:lnTo>
                <a:lnTo>
                  <a:pt x="30" y="252"/>
                </a:lnTo>
                <a:lnTo>
                  <a:pt x="30" y="239"/>
                </a:lnTo>
                <a:lnTo>
                  <a:pt x="26" y="235"/>
                </a:lnTo>
                <a:lnTo>
                  <a:pt x="28" y="226"/>
                </a:lnTo>
                <a:lnTo>
                  <a:pt x="30" y="224"/>
                </a:lnTo>
                <a:lnTo>
                  <a:pt x="30" y="215"/>
                </a:lnTo>
                <a:lnTo>
                  <a:pt x="34" y="209"/>
                </a:lnTo>
                <a:lnTo>
                  <a:pt x="38" y="203"/>
                </a:lnTo>
                <a:lnTo>
                  <a:pt x="45" y="205"/>
                </a:lnTo>
                <a:lnTo>
                  <a:pt x="53" y="215"/>
                </a:lnTo>
                <a:lnTo>
                  <a:pt x="56" y="207"/>
                </a:lnTo>
                <a:lnTo>
                  <a:pt x="60" y="200"/>
                </a:lnTo>
                <a:lnTo>
                  <a:pt x="53" y="194"/>
                </a:lnTo>
                <a:lnTo>
                  <a:pt x="60" y="186"/>
                </a:lnTo>
                <a:lnTo>
                  <a:pt x="60" y="179"/>
                </a:lnTo>
                <a:lnTo>
                  <a:pt x="62" y="173"/>
                </a:lnTo>
                <a:lnTo>
                  <a:pt x="73" y="166"/>
                </a:lnTo>
                <a:lnTo>
                  <a:pt x="73" y="160"/>
                </a:lnTo>
                <a:lnTo>
                  <a:pt x="79" y="149"/>
                </a:lnTo>
                <a:lnTo>
                  <a:pt x="92" y="156"/>
                </a:lnTo>
                <a:lnTo>
                  <a:pt x="104" y="143"/>
                </a:lnTo>
                <a:lnTo>
                  <a:pt x="113" y="128"/>
                </a:lnTo>
                <a:lnTo>
                  <a:pt x="124" y="120"/>
                </a:lnTo>
                <a:lnTo>
                  <a:pt x="126" y="107"/>
                </a:lnTo>
                <a:lnTo>
                  <a:pt x="126" y="98"/>
                </a:lnTo>
                <a:lnTo>
                  <a:pt x="126" y="92"/>
                </a:lnTo>
                <a:lnTo>
                  <a:pt x="126" y="83"/>
                </a:lnTo>
                <a:lnTo>
                  <a:pt x="128" y="83"/>
                </a:lnTo>
                <a:lnTo>
                  <a:pt x="128" y="75"/>
                </a:lnTo>
                <a:lnTo>
                  <a:pt x="128" y="66"/>
                </a:lnTo>
                <a:lnTo>
                  <a:pt x="130" y="45"/>
                </a:lnTo>
                <a:lnTo>
                  <a:pt x="134" y="39"/>
                </a:lnTo>
                <a:lnTo>
                  <a:pt x="128" y="17"/>
                </a:lnTo>
                <a:lnTo>
                  <a:pt x="124" y="11"/>
                </a:lnTo>
                <a:lnTo>
                  <a:pt x="126" y="2"/>
                </a:lnTo>
                <a:lnTo>
                  <a:pt x="130" y="2"/>
                </a:lnTo>
                <a:lnTo>
                  <a:pt x="134" y="0"/>
                </a:lnTo>
                <a:lnTo>
                  <a:pt x="153" y="102"/>
                </a:lnTo>
                <a:lnTo>
                  <a:pt x="241" y="85"/>
                </a:lnTo>
                <a:lnTo>
                  <a:pt x="249" y="145"/>
                </a:lnTo>
                <a:lnTo>
                  <a:pt x="256" y="137"/>
                </a:lnTo>
                <a:lnTo>
                  <a:pt x="264" y="130"/>
                </a:lnTo>
                <a:lnTo>
                  <a:pt x="268" y="124"/>
                </a:lnTo>
                <a:lnTo>
                  <a:pt x="275" y="115"/>
                </a:lnTo>
                <a:lnTo>
                  <a:pt x="277" y="109"/>
                </a:lnTo>
                <a:lnTo>
                  <a:pt x="283" y="107"/>
                </a:lnTo>
                <a:lnTo>
                  <a:pt x="290" y="109"/>
                </a:lnTo>
                <a:lnTo>
                  <a:pt x="300" y="94"/>
                </a:lnTo>
                <a:lnTo>
                  <a:pt x="300" y="85"/>
                </a:lnTo>
                <a:lnTo>
                  <a:pt x="303" y="85"/>
                </a:lnTo>
                <a:lnTo>
                  <a:pt x="311" y="92"/>
                </a:lnTo>
                <a:lnTo>
                  <a:pt x="317" y="94"/>
                </a:lnTo>
                <a:lnTo>
                  <a:pt x="328" y="92"/>
                </a:lnTo>
                <a:lnTo>
                  <a:pt x="330" y="85"/>
                </a:lnTo>
                <a:lnTo>
                  <a:pt x="337" y="79"/>
                </a:lnTo>
                <a:lnTo>
                  <a:pt x="343" y="79"/>
                </a:lnTo>
                <a:lnTo>
                  <a:pt x="347" y="71"/>
                </a:lnTo>
                <a:lnTo>
                  <a:pt x="354" y="68"/>
                </a:lnTo>
                <a:lnTo>
                  <a:pt x="360" y="71"/>
                </a:lnTo>
                <a:lnTo>
                  <a:pt x="366" y="75"/>
                </a:lnTo>
                <a:lnTo>
                  <a:pt x="381" y="75"/>
                </a:lnTo>
                <a:lnTo>
                  <a:pt x="383" y="75"/>
                </a:lnTo>
                <a:lnTo>
                  <a:pt x="381" y="83"/>
                </a:lnTo>
                <a:lnTo>
                  <a:pt x="388" y="83"/>
                </a:lnTo>
                <a:lnTo>
                  <a:pt x="388" y="92"/>
                </a:lnTo>
                <a:lnTo>
                  <a:pt x="394" y="98"/>
                </a:lnTo>
                <a:lnTo>
                  <a:pt x="396" y="102"/>
                </a:lnTo>
                <a:lnTo>
                  <a:pt x="394" y="115"/>
                </a:lnTo>
                <a:lnTo>
                  <a:pt x="390" y="122"/>
                </a:lnTo>
                <a:lnTo>
                  <a:pt x="349" y="100"/>
                </a:lnTo>
                <a:lnTo>
                  <a:pt x="341" y="105"/>
                </a:lnTo>
                <a:lnTo>
                  <a:pt x="343" y="111"/>
                </a:lnTo>
                <a:lnTo>
                  <a:pt x="341" y="120"/>
                </a:lnTo>
                <a:lnTo>
                  <a:pt x="341" y="134"/>
                </a:lnTo>
                <a:lnTo>
                  <a:pt x="337" y="141"/>
                </a:lnTo>
                <a:lnTo>
                  <a:pt x="332" y="156"/>
                </a:lnTo>
                <a:lnTo>
                  <a:pt x="326" y="162"/>
                </a:lnTo>
                <a:lnTo>
                  <a:pt x="320" y="162"/>
                </a:lnTo>
                <a:lnTo>
                  <a:pt x="313" y="177"/>
                </a:lnTo>
                <a:lnTo>
                  <a:pt x="307" y="179"/>
                </a:lnTo>
                <a:lnTo>
                  <a:pt x="298" y="179"/>
                </a:lnTo>
                <a:lnTo>
                  <a:pt x="296" y="186"/>
                </a:lnTo>
                <a:lnTo>
                  <a:pt x="294" y="196"/>
                </a:lnTo>
                <a:lnTo>
                  <a:pt x="292" y="203"/>
                </a:lnTo>
                <a:lnTo>
                  <a:pt x="288" y="218"/>
                </a:lnTo>
                <a:lnTo>
                  <a:pt x="285" y="226"/>
                </a:lnTo>
                <a:lnTo>
                  <a:pt x="277" y="228"/>
                </a:lnTo>
                <a:lnTo>
                  <a:pt x="264" y="226"/>
                </a:lnTo>
                <a:lnTo>
                  <a:pt x="262" y="222"/>
                </a:lnTo>
                <a:lnTo>
                  <a:pt x="256" y="215"/>
                </a:lnTo>
                <a:lnTo>
                  <a:pt x="247" y="218"/>
                </a:lnTo>
                <a:lnTo>
                  <a:pt x="247" y="232"/>
                </a:lnTo>
                <a:lnTo>
                  <a:pt x="247" y="241"/>
                </a:lnTo>
                <a:lnTo>
                  <a:pt x="245" y="243"/>
                </a:lnTo>
                <a:lnTo>
                  <a:pt x="241" y="258"/>
                </a:lnTo>
                <a:lnTo>
                  <a:pt x="234" y="264"/>
                </a:lnTo>
                <a:lnTo>
                  <a:pt x="234" y="273"/>
                </a:lnTo>
                <a:lnTo>
                  <a:pt x="230" y="288"/>
                </a:lnTo>
                <a:lnTo>
                  <a:pt x="224" y="296"/>
                </a:lnTo>
                <a:lnTo>
                  <a:pt x="215" y="311"/>
                </a:lnTo>
                <a:lnTo>
                  <a:pt x="213" y="324"/>
                </a:lnTo>
                <a:lnTo>
                  <a:pt x="219" y="333"/>
                </a:lnTo>
                <a:lnTo>
                  <a:pt x="213" y="339"/>
                </a:lnTo>
                <a:lnTo>
                  <a:pt x="215" y="345"/>
                </a:lnTo>
                <a:lnTo>
                  <a:pt x="215" y="347"/>
                </a:lnTo>
                <a:lnTo>
                  <a:pt x="200" y="356"/>
                </a:lnTo>
                <a:lnTo>
                  <a:pt x="192" y="356"/>
                </a:lnTo>
                <a:lnTo>
                  <a:pt x="179" y="367"/>
                </a:lnTo>
                <a:lnTo>
                  <a:pt x="168" y="364"/>
                </a:lnTo>
                <a:lnTo>
                  <a:pt x="168" y="371"/>
                </a:lnTo>
                <a:lnTo>
                  <a:pt x="166" y="377"/>
                </a:lnTo>
                <a:lnTo>
                  <a:pt x="158" y="379"/>
                </a:lnTo>
                <a:lnTo>
                  <a:pt x="143" y="386"/>
                </a:lnTo>
                <a:lnTo>
                  <a:pt x="136" y="388"/>
                </a:lnTo>
                <a:lnTo>
                  <a:pt x="124" y="384"/>
                </a:lnTo>
                <a:lnTo>
                  <a:pt x="122" y="390"/>
                </a:lnTo>
                <a:lnTo>
                  <a:pt x="107" y="399"/>
                </a:lnTo>
                <a:lnTo>
                  <a:pt x="96" y="396"/>
                </a:lnTo>
                <a:lnTo>
                  <a:pt x="81" y="388"/>
                </a:lnTo>
                <a:lnTo>
                  <a:pt x="75" y="382"/>
                </a:lnTo>
                <a:lnTo>
                  <a:pt x="68" y="375"/>
                </a:lnTo>
                <a:lnTo>
                  <a:pt x="68" y="367"/>
                </a:lnTo>
                <a:lnTo>
                  <a:pt x="53" y="367"/>
                </a:lnTo>
                <a:lnTo>
                  <a:pt x="38" y="356"/>
                </a:lnTo>
                <a:lnTo>
                  <a:pt x="24" y="337"/>
                </a:lnTo>
                <a:lnTo>
                  <a:pt x="17" y="330"/>
                </a:lnTo>
                <a:lnTo>
                  <a:pt x="15" y="324"/>
                </a:lnTo>
                <a:lnTo>
                  <a:pt x="0" y="307"/>
                </a:lnTo>
                <a:lnTo>
                  <a:pt x="4" y="294"/>
                </a:lnTo>
                <a:lnTo>
                  <a:pt x="2" y="286"/>
                </a:lnTo>
                <a:lnTo>
                  <a:pt x="0" y="281"/>
                </a:lnTo>
                <a:lnTo>
                  <a:pt x="0" y="277"/>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759"/>
          <p:cNvSpPr>
            <a:spLocks/>
          </p:cNvSpPr>
          <p:nvPr/>
        </p:nvSpPr>
        <p:spPr bwMode="auto">
          <a:xfrm>
            <a:off x="7764462" y="3033835"/>
            <a:ext cx="628650" cy="633413"/>
          </a:xfrm>
          <a:custGeom>
            <a:avLst/>
            <a:gdLst>
              <a:gd name="T0" fmla="*/ 7 w 396"/>
              <a:gd name="T1" fmla="*/ 277 h 399"/>
              <a:gd name="T2" fmla="*/ 24 w 396"/>
              <a:gd name="T3" fmla="*/ 258 h 399"/>
              <a:gd name="T4" fmla="*/ 26 w 396"/>
              <a:gd name="T5" fmla="*/ 235 h 399"/>
              <a:gd name="T6" fmla="*/ 30 w 396"/>
              <a:gd name="T7" fmla="*/ 215 h 399"/>
              <a:gd name="T8" fmla="*/ 45 w 396"/>
              <a:gd name="T9" fmla="*/ 205 h 399"/>
              <a:gd name="T10" fmla="*/ 60 w 396"/>
              <a:gd name="T11" fmla="*/ 200 h 399"/>
              <a:gd name="T12" fmla="*/ 60 w 396"/>
              <a:gd name="T13" fmla="*/ 179 h 399"/>
              <a:gd name="T14" fmla="*/ 73 w 396"/>
              <a:gd name="T15" fmla="*/ 160 h 399"/>
              <a:gd name="T16" fmla="*/ 104 w 396"/>
              <a:gd name="T17" fmla="*/ 143 h 399"/>
              <a:gd name="T18" fmla="*/ 126 w 396"/>
              <a:gd name="T19" fmla="*/ 107 h 399"/>
              <a:gd name="T20" fmla="*/ 126 w 396"/>
              <a:gd name="T21" fmla="*/ 83 h 399"/>
              <a:gd name="T22" fmla="*/ 128 w 396"/>
              <a:gd name="T23" fmla="*/ 66 h 399"/>
              <a:gd name="T24" fmla="*/ 128 w 396"/>
              <a:gd name="T25" fmla="*/ 17 h 399"/>
              <a:gd name="T26" fmla="*/ 130 w 396"/>
              <a:gd name="T27" fmla="*/ 2 h 399"/>
              <a:gd name="T28" fmla="*/ 241 w 396"/>
              <a:gd name="T29" fmla="*/ 85 h 399"/>
              <a:gd name="T30" fmla="*/ 264 w 396"/>
              <a:gd name="T31" fmla="*/ 130 h 399"/>
              <a:gd name="T32" fmla="*/ 277 w 396"/>
              <a:gd name="T33" fmla="*/ 109 h 399"/>
              <a:gd name="T34" fmla="*/ 300 w 396"/>
              <a:gd name="T35" fmla="*/ 94 h 399"/>
              <a:gd name="T36" fmla="*/ 311 w 396"/>
              <a:gd name="T37" fmla="*/ 92 h 399"/>
              <a:gd name="T38" fmla="*/ 330 w 396"/>
              <a:gd name="T39" fmla="*/ 85 h 399"/>
              <a:gd name="T40" fmla="*/ 347 w 396"/>
              <a:gd name="T41" fmla="*/ 71 h 399"/>
              <a:gd name="T42" fmla="*/ 366 w 396"/>
              <a:gd name="T43" fmla="*/ 75 h 399"/>
              <a:gd name="T44" fmla="*/ 381 w 396"/>
              <a:gd name="T45" fmla="*/ 83 h 399"/>
              <a:gd name="T46" fmla="*/ 394 w 396"/>
              <a:gd name="T47" fmla="*/ 98 h 399"/>
              <a:gd name="T48" fmla="*/ 390 w 396"/>
              <a:gd name="T49" fmla="*/ 122 h 399"/>
              <a:gd name="T50" fmla="*/ 343 w 396"/>
              <a:gd name="T51" fmla="*/ 111 h 399"/>
              <a:gd name="T52" fmla="*/ 337 w 396"/>
              <a:gd name="T53" fmla="*/ 141 h 399"/>
              <a:gd name="T54" fmla="*/ 320 w 396"/>
              <a:gd name="T55" fmla="*/ 162 h 399"/>
              <a:gd name="T56" fmla="*/ 298 w 396"/>
              <a:gd name="T57" fmla="*/ 179 h 399"/>
              <a:gd name="T58" fmla="*/ 292 w 396"/>
              <a:gd name="T59" fmla="*/ 203 h 399"/>
              <a:gd name="T60" fmla="*/ 277 w 396"/>
              <a:gd name="T61" fmla="*/ 228 h 399"/>
              <a:gd name="T62" fmla="*/ 256 w 396"/>
              <a:gd name="T63" fmla="*/ 215 h 399"/>
              <a:gd name="T64" fmla="*/ 247 w 396"/>
              <a:gd name="T65" fmla="*/ 241 h 399"/>
              <a:gd name="T66" fmla="*/ 234 w 396"/>
              <a:gd name="T67" fmla="*/ 264 h 399"/>
              <a:gd name="T68" fmla="*/ 224 w 396"/>
              <a:gd name="T69" fmla="*/ 296 h 399"/>
              <a:gd name="T70" fmla="*/ 219 w 396"/>
              <a:gd name="T71" fmla="*/ 333 h 399"/>
              <a:gd name="T72" fmla="*/ 215 w 396"/>
              <a:gd name="T73" fmla="*/ 347 h 399"/>
              <a:gd name="T74" fmla="*/ 179 w 396"/>
              <a:gd name="T75" fmla="*/ 367 h 399"/>
              <a:gd name="T76" fmla="*/ 166 w 396"/>
              <a:gd name="T77" fmla="*/ 377 h 399"/>
              <a:gd name="T78" fmla="*/ 136 w 396"/>
              <a:gd name="T79" fmla="*/ 388 h 399"/>
              <a:gd name="T80" fmla="*/ 107 w 396"/>
              <a:gd name="T81" fmla="*/ 399 h 399"/>
              <a:gd name="T82" fmla="*/ 75 w 396"/>
              <a:gd name="T83" fmla="*/ 382 h 399"/>
              <a:gd name="T84" fmla="*/ 53 w 396"/>
              <a:gd name="T85" fmla="*/ 367 h 399"/>
              <a:gd name="T86" fmla="*/ 17 w 396"/>
              <a:gd name="T87" fmla="*/ 330 h 399"/>
              <a:gd name="T88" fmla="*/ 4 w 396"/>
              <a:gd name="T89" fmla="*/ 294 h 399"/>
              <a:gd name="T90" fmla="*/ 0 w 396"/>
              <a:gd name="T91" fmla="*/ 27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6" h="399">
                <a:moveTo>
                  <a:pt x="0" y="277"/>
                </a:moveTo>
                <a:lnTo>
                  <a:pt x="0" y="277"/>
                </a:lnTo>
                <a:lnTo>
                  <a:pt x="7" y="277"/>
                </a:lnTo>
                <a:lnTo>
                  <a:pt x="17" y="271"/>
                </a:lnTo>
                <a:lnTo>
                  <a:pt x="24" y="264"/>
                </a:lnTo>
                <a:lnTo>
                  <a:pt x="24" y="258"/>
                </a:lnTo>
                <a:lnTo>
                  <a:pt x="30" y="252"/>
                </a:lnTo>
                <a:lnTo>
                  <a:pt x="30" y="239"/>
                </a:lnTo>
                <a:lnTo>
                  <a:pt x="26" y="235"/>
                </a:lnTo>
                <a:lnTo>
                  <a:pt x="28" y="226"/>
                </a:lnTo>
                <a:lnTo>
                  <a:pt x="30" y="224"/>
                </a:lnTo>
                <a:lnTo>
                  <a:pt x="30" y="215"/>
                </a:lnTo>
                <a:lnTo>
                  <a:pt x="34" y="209"/>
                </a:lnTo>
                <a:lnTo>
                  <a:pt x="38" y="203"/>
                </a:lnTo>
                <a:lnTo>
                  <a:pt x="45" y="205"/>
                </a:lnTo>
                <a:lnTo>
                  <a:pt x="53" y="215"/>
                </a:lnTo>
                <a:lnTo>
                  <a:pt x="56" y="207"/>
                </a:lnTo>
                <a:lnTo>
                  <a:pt x="60" y="200"/>
                </a:lnTo>
                <a:lnTo>
                  <a:pt x="53" y="194"/>
                </a:lnTo>
                <a:lnTo>
                  <a:pt x="60" y="186"/>
                </a:lnTo>
                <a:lnTo>
                  <a:pt x="60" y="179"/>
                </a:lnTo>
                <a:lnTo>
                  <a:pt x="62" y="173"/>
                </a:lnTo>
                <a:lnTo>
                  <a:pt x="73" y="166"/>
                </a:lnTo>
                <a:lnTo>
                  <a:pt x="73" y="160"/>
                </a:lnTo>
                <a:lnTo>
                  <a:pt x="79" y="149"/>
                </a:lnTo>
                <a:lnTo>
                  <a:pt x="92" y="156"/>
                </a:lnTo>
                <a:lnTo>
                  <a:pt x="104" y="143"/>
                </a:lnTo>
                <a:lnTo>
                  <a:pt x="113" y="128"/>
                </a:lnTo>
                <a:lnTo>
                  <a:pt x="124" y="120"/>
                </a:lnTo>
                <a:lnTo>
                  <a:pt x="126" y="107"/>
                </a:lnTo>
                <a:lnTo>
                  <a:pt x="126" y="98"/>
                </a:lnTo>
                <a:lnTo>
                  <a:pt x="126" y="92"/>
                </a:lnTo>
                <a:lnTo>
                  <a:pt x="126" y="83"/>
                </a:lnTo>
                <a:lnTo>
                  <a:pt x="128" y="83"/>
                </a:lnTo>
                <a:lnTo>
                  <a:pt x="128" y="75"/>
                </a:lnTo>
                <a:lnTo>
                  <a:pt x="128" y="66"/>
                </a:lnTo>
                <a:lnTo>
                  <a:pt x="130" y="45"/>
                </a:lnTo>
                <a:lnTo>
                  <a:pt x="134" y="39"/>
                </a:lnTo>
                <a:lnTo>
                  <a:pt x="128" y="17"/>
                </a:lnTo>
                <a:lnTo>
                  <a:pt x="124" y="11"/>
                </a:lnTo>
                <a:lnTo>
                  <a:pt x="126" y="2"/>
                </a:lnTo>
                <a:lnTo>
                  <a:pt x="130" y="2"/>
                </a:lnTo>
                <a:lnTo>
                  <a:pt x="134" y="0"/>
                </a:lnTo>
                <a:lnTo>
                  <a:pt x="153" y="102"/>
                </a:lnTo>
                <a:lnTo>
                  <a:pt x="241" y="85"/>
                </a:lnTo>
                <a:lnTo>
                  <a:pt x="249" y="145"/>
                </a:lnTo>
                <a:lnTo>
                  <a:pt x="256" y="137"/>
                </a:lnTo>
                <a:lnTo>
                  <a:pt x="264" y="130"/>
                </a:lnTo>
                <a:lnTo>
                  <a:pt x="268" y="124"/>
                </a:lnTo>
                <a:lnTo>
                  <a:pt x="275" y="115"/>
                </a:lnTo>
                <a:lnTo>
                  <a:pt x="277" y="109"/>
                </a:lnTo>
                <a:lnTo>
                  <a:pt x="283" y="107"/>
                </a:lnTo>
                <a:lnTo>
                  <a:pt x="290" y="109"/>
                </a:lnTo>
                <a:lnTo>
                  <a:pt x="300" y="94"/>
                </a:lnTo>
                <a:lnTo>
                  <a:pt x="300" y="85"/>
                </a:lnTo>
                <a:lnTo>
                  <a:pt x="303" y="85"/>
                </a:lnTo>
                <a:lnTo>
                  <a:pt x="311" y="92"/>
                </a:lnTo>
                <a:lnTo>
                  <a:pt x="317" y="94"/>
                </a:lnTo>
                <a:lnTo>
                  <a:pt x="328" y="92"/>
                </a:lnTo>
                <a:lnTo>
                  <a:pt x="330" y="85"/>
                </a:lnTo>
                <a:lnTo>
                  <a:pt x="337" y="79"/>
                </a:lnTo>
                <a:lnTo>
                  <a:pt x="343" y="79"/>
                </a:lnTo>
                <a:lnTo>
                  <a:pt x="347" y="71"/>
                </a:lnTo>
                <a:lnTo>
                  <a:pt x="354" y="68"/>
                </a:lnTo>
                <a:lnTo>
                  <a:pt x="360" y="71"/>
                </a:lnTo>
                <a:lnTo>
                  <a:pt x="366" y="75"/>
                </a:lnTo>
                <a:lnTo>
                  <a:pt x="381" y="75"/>
                </a:lnTo>
                <a:lnTo>
                  <a:pt x="383" y="75"/>
                </a:lnTo>
                <a:lnTo>
                  <a:pt x="381" y="83"/>
                </a:lnTo>
                <a:lnTo>
                  <a:pt x="388" y="83"/>
                </a:lnTo>
                <a:lnTo>
                  <a:pt x="388" y="92"/>
                </a:lnTo>
                <a:lnTo>
                  <a:pt x="394" y="98"/>
                </a:lnTo>
                <a:lnTo>
                  <a:pt x="396" y="102"/>
                </a:lnTo>
                <a:lnTo>
                  <a:pt x="394" y="115"/>
                </a:lnTo>
                <a:lnTo>
                  <a:pt x="390" y="122"/>
                </a:lnTo>
                <a:lnTo>
                  <a:pt x="349" y="100"/>
                </a:lnTo>
                <a:lnTo>
                  <a:pt x="341" y="105"/>
                </a:lnTo>
                <a:lnTo>
                  <a:pt x="343" y="111"/>
                </a:lnTo>
                <a:lnTo>
                  <a:pt x="341" y="120"/>
                </a:lnTo>
                <a:lnTo>
                  <a:pt x="341" y="134"/>
                </a:lnTo>
                <a:lnTo>
                  <a:pt x="337" y="141"/>
                </a:lnTo>
                <a:lnTo>
                  <a:pt x="332" y="156"/>
                </a:lnTo>
                <a:lnTo>
                  <a:pt x="326" y="162"/>
                </a:lnTo>
                <a:lnTo>
                  <a:pt x="320" y="162"/>
                </a:lnTo>
                <a:lnTo>
                  <a:pt x="313" y="177"/>
                </a:lnTo>
                <a:lnTo>
                  <a:pt x="307" y="179"/>
                </a:lnTo>
                <a:lnTo>
                  <a:pt x="298" y="179"/>
                </a:lnTo>
                <a:lnTo>
                  <a:pt x="296" y="186"/>
                </a:lnTo>
                <a:lnTo>
                  <a:pt x="294" y="196"/>
                </a:lnTo>
                <a:lnTo>
                  <a:pt x="292" y="203"/>
                </a:lnTo>
                <a:lnTo>
                  <a:pt x="288" y="218"/>
                </a:lnTo>
                <a:lnTo>
                  <a:pt x="285" y="226"/>
                </a:lnTo>
                <a:lnTo>
                  <a:pt x="277" y="228"/>
                </a:lnTo>
                <a:lnTo>
                  <a:pt x="264" y="226"/>
                </a:lnTo>
                <a:lnTo>
                  <a:pt x="262" y="222"/>
                </a:lnTo>
                <a:lnTo>
                  <a:pt x="256" y="215"/>
                </a:lnTo>
                <a:lnTo>
                  <a:pt x="247" y="218"/>
                </a:lnTo>
                <a:lnTo>
                  <a:pt x="247" y="232"/>
                </a:lnTo>
                <a:lnTo>
                  <a:pt x="247" y="241"/>
                </a:lnTo>
                <a:lnTo>
                  <a:pt x="245" y="243"/>
                </a:lnTo>
                <a:lnTo>
                  <a:pt x="241" y="258"/>
                </a:lnTo>
                <a:lnTo>
                  <a:pt x="234" y="264"/>
                </a:lnTo>
                <a:lnTo>
                  <a:pt x="234" y="273"/>
                </a:lnTo>
                <a:lnTo>
                  <a:pt x="230" y="288"/>
                </a:lnTo>
                <a:lnTo>
                  <a:pt x="224" y="296"/>
                </a:lnTo>
                <a:lnTo>
                  <a:pt x="215" y="311"/>
                </a:lnTo>
                <a:lnTo>
                  <a:pt x="213" y="324"/>
                </a:lnTo>
                <a:lnTo>
                  <a:pt x="219" y="333"/>
                </a:lnTo>
                <a:lnTo>
                  <a:pt x="213" y="339"/>
                </a:lnTo>
                <a:lnTo>
                  <a:pt x="215" y="345"/>
                </a:lnTo>
                <a:lnTo>
                  <a:pt x="215" y="347"/>
                </a:lnTo>
                <a:lnTo>
                  <a:pt x="200" y="356"/>
                </a:lnTo>
                <a:lnTo>
                  <a:pt x="192" y="356"/>
                </a:lnTo>
                <a:lnTo>
                  <a:pt x="179" y="367"/>
                </a:lnTo>
                <a:lnTo>
                  <a:pt x="168" y="364"/>
                </a:lnTo>
                <a:lnTo>
                  <a:pt x="168" y="371"/>
                </a:lnTo>
                <a:lnTo>
                  <a:pt x="166" y="377"/>
                </a:lnTo>
                <a:lnTo>
                  <a:pt x="158" y="379"/>
                </a:lnTo>
                <a:lnTo>
                  <a:pt x="143" y="386"/>
                </a:lnTo>
                <a:lnTo>
                  <a:pt x="136" y="388"/>
                </a:lnTo>
                <a:lnTo>
                  <a:pt x="124" y="384"/>
                </a:lnTo>
                <a:lnTo>
                  <a:pt x="122" y="390"/>
                </a:lnTo>
                <a:lnTo>
                  <a:pt x="107" y="399"/>
                </a:lnTo>
                <a:lnTo>
                  <a:pt x="96" y="396"/>
                </a:lnTo>
                <a:lnTo>
                  <a:pt x="81" y="388"/>
                </a:lnTo>
                <a:lnTo>
                  <a:pt x="75" y="382"/>
                </a:lnTo>
                <a:lnTo>
                  <a:pt x="68" y="375"/>
                </a:lnTo>
                <a:lnTo>
                  <a:pt x="68" y="367"/>
                </a:lnTo>
                <a:lnTo>
                  <a:pt x="53" y="367"/>
                </a:lnTo>
                <a:lnTo>
                  <a:pt x="38" y="356"/>
                </a:lnTo>
                <a:lnTo>
                  <a:pt x="24" y="337"/>
                </a:lnTo>
                <a:lnTo>
                  <a:pt x="17" y="330"/>
                </a:lnTo>
                <a:lnTo>
                  <a:pt x="15" y="324"/>
                </a:lnTo>
                <a:lnTo>
                  <a:pt x="0" y="307"/>
                </a:lnTo>
                <a:lnTo>
                  <a:pt x="4" y="294"/>
                </a:lnTo>
                <a:lnTo>
                  <a:pt x="2" y="286"/>
                </a:lnTo>
                <a:lnTo>
                  <a:pt x="0" y="281"/>
                </a:lnTo>
                <a:lnTo>
                  <a:pt x="0" y="277"/>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760"/>
          <p:cNvSpPr>
            <a:spLocks/>
          </p:cNvSpPr>
          <p:nvPr/>
        </p:nvSpPr>
        <p:spPr bwMode="auto">
          <a:xfrm>
            <a:off x="7754937" y="4021259"/>
            <a:ext cx="712788" cy="547688"/>
          </a:xfrm>
          <a:custGeom>
            <a:avLst/>
            <a:gdLst>
              <a:gd name="T0" fmla="*/ 47 w 449"/>
              <a:gd name="T1" fmla="*/ 32 h 345"/>
              <a:gd name="T2" fmla="*/ 81 w 449"/>
              <a:gd name="T3" fmla="*/ 13 h 345"/>
              <a:gd name="T4" fmla="*/ 198 w 449"/>
              <a:gd name="T5" fmla="*/ 0 h 345"/>
              <a:gd name="T6" fmla="*/ 223 w 449"/>
              <a:gd name="T7" fmla="*/ 15 h 345"/>
              <a:gd name="T8" fmla="*/ 230 w 449"/>
              <a:gd name="T9" fmla="*/ 32 h 345"/>
              <a:gd name="T10" fmla="*/ 449 w 449"/>
              <a:gd name="T11" fmla="*/ 100 h 345"/>
              <a:gd name="T12" fmla="*/ 426 w 449"/>
              <a:gd name="T13" fmla="*/ 126 h 345"/>
              <a:gd name="T14" fmla="*/ 406 w 449"/>
              <a:gd name="T15" fmla="*/ 185 h 345"/>
              <a:gd name="T16" fmla="*/ 402 w 449"/>
              <a:gd name="T17" fmla="*/ 160 h 345"/>
              <a:gd name="T18" fmla="*/ 396 w 449"/>
              <a:gd name="T19" fmla="*/ 179 h 345"/>
              <a:gd name="T20" fmla="*/ 400 w 449"/>
              <a:gd name="T21" fmla="*/ 196 h 345"/>
              <a:gd name="T22" fmla="*/ 394 w 449"/>
              <a:gd name="T23" fmla="*/ 205 h 345"/>
              <a:gd name="T24" fmla="*/ 377 w 449"/>
              <a:gd name="T25" fmla="*/ 211 h 345"/>
              <a:gd name="T26" fmla="*/ 370 w 449"/>
              <a:gd name="T27" fmla="*/ 230 h 345"/>
              <a:gd name="T28" fmla="*/ 353 w 449"/>
              <a:gd name="T29" fmla="*/ 245 h 345"/>
              <a:gd name="T30" fmla="*/ 347 w 449"/>
              <a:gd name="T31" fmla="*/ 249 h 345"/>
              <a:gd name="T32" fmla="*/ 343 w 449"/>
              <a:gd name="T33" fmla="*/ 262 h 345"/>
              <a:gd name="T34" fmla="*/ 330 w 449"/>
              <a:gd name="T35" fmla="*/ 275 h 345"/>
              <a:gd name="T36" fmla="*/ 319 w 449"/>
              <a:gd name="T37" fmla="*/ 281 h 345"/>
              <a:gd name="T38" fmla="*/ 298 w 449"/>
              <a:gd name="T39" fmla="*/ 283 h 345"/>
              <a:gd name="T40" fmla="*/ 296 w 449"/>
              <a:gd name="T41" fmla="*/ 292 h 345"/>
              <a:gd name="T42" fmla="*/ 302 w 449"/>
              <a:gd name="T43" fmla="*/ 303 h 345"/>
              <a:gd name="T44" fmla="*/ 298 w 449"/>
              <a:gd name="T45" fmla="*/ 313 h 345"/>
              <a:gd name="T46" fmla="*/ 285 w 449"/>
              <a:gd name="T47" fmla="*/ 311 h 345"/>
              <a:gd name="T48" fmla="*/ 268 w 449"/>
              <a:gd name="T49" fmla="*/ 292 h 345"/>
              <a:gd name="T50" fmla="*/ 281 w 449"/>
              <a:gd name="T51" fmla="*/ 318 h 345"/>
              <a:gd name="T52" fmla="*/ 279 w 449"/>
              <a:gd name="T53" fmla="*/ 330 h 345"/>
              <a:gd name="T54" fmla="*/ 272 w 449"/>
              <a:gd name="T55" fmla="*/ 345 h 345"/>
              <a:gd name="T56" fmla="*/ 251 w 449"/>
              <a:gd name="T57" fmla="*/ 339 h 345"/>
              <a:gd name="T58" fmla="*/ 245 w 449"/>
              <a:gd name="T59" fmla="*/ 320 h 345"/>
              <a:gd name="T60" fmla="*/ 230 w 449"/>
              <a:gd name="T61" fmla="*/ 296 h 345"/>
              <a:gd name="T62" fmla="*/ 211 w 449"/>
              <a:gd name="T63" fmla="*/ 279 h 345"/>
              <a:gd name="T64" fmla="*/ 200 w 449"/>
              <a:gd name="T65" fmla="*/ 254 h 345"/>
              <a:gd name="T66" fmla="*/ 176 w 449"/>
              <a:gd name="T67" fmla="*/ 237 h 345"/>
              <a:gd name="T68" fmla="*/ 162 w 449"/>
              <a:gd name="T69" fmla="*/ 224 h 345"/>
              <a:gd name="T70" fmla="*/ 151 w 449"/>
              <a:gd name="T71" fmla="*/ 207 h 345"/>
              <a:gd name="T72" fmla="*/ 134 w 449"/>
              <a:gd name="T73" fmla="*/ 190 h 345"/>
              <a:gd name="T74" fmla="*/ 117 w 449"/>
              <a:gd name="T75" fmla="*/ 177 h 345"/>
              <a:gd name="T76" fmla="*/ 81 w 449"/>
              <a:gd name="T77" fmla="*/ 151 h 345"/>
              <a:gd name="T78" fmla="*/ 53 w 449"/>
              <a:gd name="T79" fmla="*/ 113 h 345"/>
              <a:gd name="T80" fmla="*/ 32 w 449"/>
              <a:gd name="T81" fmla="*/ 102 h 345"/>
              <a:gd name="T82" fmla="*/ 4 w 449"/>
              <a:gd name="T83" fmla="*/ 85 h 345"/>
              <a:gd name="T84" fmla="*/ 15 w 449"/>
              <a:gd name="T85" fmla="*/ 51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9" h="345">
                <a:moveTo>
                  <a:pt x="17" y="45"/>
                </a:moveTo>
                <a:lnTo>
                  <a:pt x="40" y="32"/>
                </a:lnTo>
                <a:lnTo>
                  <a:pt x="47" y="32"/>
                </a:lnTo>
                <a:lnTo>
                  <a:pt x="59" y="21"/>
                </a:lnTo>
                <a:lnTo>
                  <a:pt x="72" y="17"/>
                </a:lnTo>
                <a:lnTo>
                  <a:pt x="81" y="13"/>
                </a:lnTo>
                <a:lnTo>
                  <a:pt x="87" y="11"/>
                </a:lnTo>
                <a:lnTo>
                  <a:pt x="168" y="2"/>
                </a:lnTo>
                <a:lnTo>
                  <a:pt x="198" y="0"/>
                </a:lnTo>
                <a:lnTo>
                  <a:pt x="206" y="7"/>
                </a:lnTo>
                <a:lnTo>
                  <a:pt x="213" y="4"/>
                </a:lnTo>
                <a:lnTo>
                  <a:pt x="223" y="15"/>
                </a:lnTo>
                <a:lnTo>
                  <a:pt x="228" y="24"/>
                </a:lnTo>
                <a:lnTo>
                  <a:pt x="228" y="30"/>
                </a:lnTo>
                <a:lnTo>
                  <a:pt x="230" y="32"/>
                </a:lnTo>
                <a:lnTo>
                  <a:pt x="330" y="15"/>
                </a:lnTo>
                <a:lnTo>
                  <a:pt x="445" y="98"/>
                </a:lnTo>
                <a:lnTo>
                  <a:pt x="449" y="100"/>
                </a:lnTo>
                <a:lnTo>
                  <a:pt x="449" y="105"/>
                </a:lnTo>
                <a:lnTo>
                  <a:pt x="443" y="109"/>
                </a:lnTo>
                <a:lnTo>
                  <a:pt x="426" y="126"/>
                </a:lnTo>
                <a:lnTo>
                  <a:pt x="411" y="154"/>
                </a:lnTo>
                <a:lnTo>
                  <a:pt x="406" y="162"/>
                </a:lnTo>
                <a:lnTo>
                  <a:pt x="406" y="185"/>
                </a:lnTo>
                <a:lnTo>
                  <a:pt x="404" y="179"/>
                </a:lnTo>
                <a:lnTo>
                  <a:pt x="398" y="175"/>
                </a:lnTo>
                <a:lnTo>
                  <a:pt x="402" y="160"/>
                </a:lnTo>
                <a:lnTo>
                  <a:pt x="400" y="162"/>
                </a:lnTo>
                <a:lnTo>
                  <a:pt x="396" y="171"/>
                </a:lnTo>
                <a:lnTo>
                  <a:pt x="396" y="179"/>
                </a:lnTo>
                <a:lnTo>
                  <a:pt x="402" y="183"/>
                </a:lnTo>
                <a:lnTo>
                  <a:pt x="406" y="190"/>
                </a:lnTo>
                <a:lnTo>
                  <a:pt x="400" y="196"/>
                </a:lnTo>
                <a:lnTo>
                  <a:pt x="394" y="194"/>
                </a:lnTo>
                <a:lnTo>
                  <a:pt x="400" y="198"/>
                </a:lnTo>
                <a:lnTo>
                  <a:pt x="394" y="205"/>
                </a:lnTo>
                <a:lnTo>
                  <a:pt x="392" y="211"/>
                </a:lnTo>
                <a:lnTo>
                  <a:pt x="385" y="213"/>
                </a:lnTo>
                <a:lnTo>
                  <a:pt x="377" y="211"/>
                </a:lnTo>
                <a:lnTo>
                  <a:pt x="372" y="220"/>
                </a:lnTo>
                <a:lnTo>
                  <a:pt x="375" y="226"/>
                </a:lnTo>
                <a:lnTo>
                  <a:pt x="370" y="230"/>
                </a:lnTo>
                <a:lnTo>
                  <a:pt x="366" y="237"/>
                </a:lnTo>
                <a:lnTo>
                  <a:pt x="360" y="243"/>
                </a:lnTo>
                <a:lnTo>
                  <a:pt x="353" y="245"/>
                </a:lnTo>
                <a:lnTo>
                  <a:pt x="351" y="239"/>
                </a:lnTo>
                <a:lnTo>
                  <a:pt x="345" y="239"/>
                </a:lnTo>
                <a:lnTo>
                  <a:pt x="347" y="249"/>
                </a:lnTo>
                <a:lnTo>
                  <a:pt x="353" y="252"/>
                </a:lnTo>
                <a:lnTo>
                  <a:pt x="351" y="260"/>
                </a:lnTo>
                <a:lnTo>
                  <a:pt x="343" y="262"/>
                </a:lnTo>
                <a:lnTo>
                  <a:pt x="345" y="266"/>
                </a:lnTo>
                <a:lnTo>
                  <a:pt x="336" y="269"/>
                </a:lnTo>
                <a:lnTo>
                  <a:pt x="330" y="275"/>
                </a:lnTo>
                <a:lnTo>
                  <a:pt x="321" y="271"/>
                </a:lnTo>
                <a:lnTo>
                  <a:pt x="328" y="275"/>
                </a:lnTo>
                <a:lnTo>
                  <a:pt x="319" y="281"/>
                </a:lnTo>
                <a:lnTo>
                  <a:pt x="313" y="281"/>
                </a:lnTo>
                <a:lnTo>
                  <a:pt x="306" y="286"/>
                </a:lnTo>
                <a:lnTo>
                  <a:pt x="298" y="283"/>
                </a:lnTo>
                <a:lnTo>
                  <a:pt x="283" y="290"/>
                </a:lnTo>
                <a:lnTo>
                  <a:pt x="289" y="290"/>
                </a:lnTo>
                <a:lnTo>
                  <a:pt x="296" y="292"/>
                </a:lnTo>
                <a:lnTo>
                  <a:pt x="304" y="292"/>
                </a:lnTo>
                <a:lnTo>
                  <a:pt x="306" y="296"/>
                </a:lnTo>
                <a:lnTo>
                  <a:pt x="302" y="303"/>
                </a:lnTo>
                <a:lnTo>
                  <a:pt x="309" y="296"/>
                </a:lnTo>
                <a:lnTo>
                  <a:pt x="304" y="307"/>
                </a:lnTo>
                <a:lnTo>
                  <a:pt x="298" y="313"/>
                </a:lnTo>
                <a:lnTo>
                  <a:pt x="289" y="309"/>
                </a:lnTo>
                <a:lnTo>
                  <a:pt x="285" y="296"/>
                </a:lnTo>
                <a:lnTo>
                  <a:pt x="285" y="311"/>
                </a:lnTo>
                <a:lnTo>
                  <a:pt x="279" y="305"/>
                </a:lnTo>
                <a:lnTo>
                  <a:pt x="274" y="298"/>
                </a:lnTo>
                <a:lnTo>
                  <a:pt x="268" y="292"/>
                </a:lnTo>
                <a:lnTo>
                  <a:pt x="277" y="305"/>
                </a:lnTo>
                <a:lnTo>
                  <a:pt x="279" y="313"/>
                </a:lnTo>
                <a:lnTo>
                  <a:pt x="281" y="318"/>
                </a:lnTo>
                <a:lnTo>
                  <a:pt x="287" y="324"/>
                </a:lnTo>
                <a:lnTo>
                  <a:pt x="283" y="330"/>
                </a:lnTo>
                <a:lnTo>
                  <a:pt x="279" y="330"/>
                </a:lnTo>
                <a:lnTo>
                  <a:pt x="279" y="324"/>
                </a:lnTo>
                <a:lnTo>
                  <a:pt x="277" y="330"/>
                </a:lnTo>
                <a:lnTo>
                  <a:pt x="272" y="345"/>
                </a:lnTo>
                <a:lnTo>
                  <a:pt x="268" y="343"/>
                </a:lnTo>
                <a:lnTo>
                  <a:pt x="266" y="341"/>
                </a:lnTo>
                <a:lnTo>
                  <a:pt x="251" y="339"/>
                </a:lnTo>
                <a:lnTo>
                  <a:pt x="247" y="332"/>
                </a:lnTo>
                <a:lnTo>
                  <a:pt x="245" y="326"/>
                </a:lnTo>
                <a:lnTo>
                  <a:pt x="245" y="320"/>
                </a:lnTo>
                <a:lnTo>
                  <a:pt x="240" y="311"/>
                </a:lnTo>
                <a:lnTo>
                  <a:pt x="236" y="303"/>
                </a:lnTo>
                <a:lnTo>
                  <a:pt x="230" y="296"/>
                </a:lnTo>
                <a:lnTo>
                  <a:pt x="221" y="292"/>
                </a:lnTo>
                <a:lnTo>
                  <a:pt x="213" y="288"/>
                </a:lnTo>
                <a:lnTo>
                  <a:pt x="211" y="279"/>
                </a:lnTo>
                <a:lnTo>
                  <a:pt x="211" y="273"/>
                </a:lnTo>
                <a:lnTo>
                  <a:pt x="208" y="264"/>
                </a:lnTo>
                <a:lnTo>
                  <a:pt x="200" y="254"/>
                </a:lnTo>
                <a:lnTo>
                  <a:pt x="198" y="247"/>
                </a:lnTo>
                <a:lnTo>
                  <a:pt x="183" y="239"/>
                </a:lnTo>
                <a:lnTo>
                  <a:pt x="176" y="237"/>
                </a:lnTo>
                <a:lnTo>
                  <a:pt x="170" y="228"/>
                </a:lnTo>
                <a:lnTo>
                  <a:pt x="170" y="228"/>
                </a:lnTo>
                <a:lnTo>
                  <a:pt x="162" y="224"/>
                </a:lnTo>
                <a:lnTo>
                  <a:pt x="162" y="217"/>
                </a:lnTo>
                <a:lnTo>
                  <a:pt x="153" y="213"/>
                </a:lnTo>
                <a:lnTo>
                  <a:pt x="151" y="207"/>
                </a:lnTo>
                <a:lnTo>
                  <a:pt x="151" y="203"/>
                </a:lnTo>
                <a:lnTo>
                  <a:pt x="145" y="198"/>
                </a:lnTo>
                <a:lnTo>
                  <a:pt x="134" y="190"/>
                </a:lnTo>
                <a:lnTo>
                  <a:pt x="128" y="188"/>
                </a:lnTo>
                <a:lnTo>
                  <a:pt x="121" y="183"/>
                </a:lnTo>
                <a:lnTo>
                  <a:pt x="117" y="177"/>
                </a:lnTo>
                <a:lnTo>
                  <a:pt x="110" y="168"/>
                </a:lnTo>
                <a:lnTo>
                  <a:pt x="96" y="162"/>
                </a:lnTo>
                <a:lnTo>
                  <a:pt x="81" y="151"/>
                </a:lnTo>
                <a:lnTo>
                  <a:pt x="64" y="128"/>
                </a:lnTo>
                <a:lnTo>
                  <a:pt x="59" y="122"/>
                </a:lnTo>
                <a:lnTo>
                  <a:pt x="53" y="113"/>
                </a:lnTo>
                <a:lnTo>
                  <a:pt x="49" y="107"/>
                </a:lnTo>
                <a:lnTo>
                  <a:pt x="42" y="100"/>
                </a:lnTo>
                <a:lnTo>
                  <a:pt x="32" y="102"/>
                </a:lnTo>
                <a:lnTo>
                  <a:pt x="17" y="90"/>
                </a:lnTo>
                <a:lnTo>
                  <a:pt x="10" y="90"/>
                </a:lnTo>
                <a:lnTo>
                  <a:pt x="4" y="85"/>
                </a:lnTo>
                <a:lnTo>
                  <a:pt x="0" y="79"/>
                </a:lnTo>
                <a:lnTo>
                  <a:pt x="2" y="70"/>
                </a:lnTo>
                <a:lnTo>
                  <a:pt x="15" y="51"/>
                </a:lnTo>
                <a:lnTo>
                  <a:pt x="17" y="45"/>
                </a:lnTo>
                <a:close/>
              </a:path>
            </a:pathLst>
          </a:custGeom>
          <a:solidFill>
            <a:srgbClr val="FF6969"/>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761"/>
          <p:cNvSpPr>
            <a:spLocks/>
          </p:cNvSpPr>
          <p:nvPr/>
        </p:nvSpPr>
        <p:spPr bwMode="auto">
          <a:xfrm>
            <a:off x="7754937" y="4021259"/>
            <a:ext cx="712788" cy="547688"/>
          </a:xfrm>
          <a:custGeom>
            <a:avLst/>
            <a:gdLst>
              <a:gd name="T0" fmla="*/ 47 w 449"/>
              <a:gd name="T1" fmla="*/ 32 h 345"/>
              <a:gd name="T2" fmla="*/ 81 w 449"/>
              <a:gd name="T3" fmla="*/ 13 h 345"/>
              <a:gd name="T4" fmla="*/ 198 w 449"/>
              <a:gd name="T5" fmla="*/ 0 h 345"/>
              <a:gd name="T6" fmla="*/ 223 w 449"/>
              <a:gd name="T7" fmla="*/ 15 h 345"/>
              <a:gd name="T8" fmla="*/ 230 w 449"/>
              <a:gd name="T9" fmla="*/ 32 h 345"/>
              <a:gd name="T10" fmla="*/ 449 w 449"/>
              <a:gd name="T11" fmla="*/ 100 h 345"/>
              <a:gd name="T12" fmla="*/ 426 w 449"/>
              <a:gd name="T13" fmla="*/ 126 h 345"/>
              <a:gd name="T14" fmla="*/ 406 w 449"/>
              <a:gd name="T15" fmla="*/ 185 h 345"/>
              <a:gd name="T16" fmla="*/ 402 w 449"/>
              <a:gd name="T17" fmla="*/ 160 h 345"/>
              <a:gd name="T18" fmla="*/ 396 w 449"/>
              <a:gd name="T19" fmla="*/ 179 h 345"/>
              <a:gd name="T20" fmla="*/ 400 w 449"/>
              <a:gd name="T21" fmla="*/ 196 h 345"/>
              <a:gd name="T22" fmla="*/ 394 w 449"/>
              <a:gd name="T23" fmla="*/ 205 h 345"/>
              <a:gd name="T24" fmla="*/ 377 w 449"/>
              <a:gd name="T25" fmla="*/ 211 h 345"/>
              <a:gd name="T26" fmla="*/ 370 w 449"/>
              <a:gd name="T27" fmla="*/ 230 h 345"/>
              <a:gd name="T28" fmla="*/ 353 w 449"/>
              <a:gd name="T29" fmla="*/ 245 h 345"/>
              <a:gd name="T30" fmla="*/ 347 w 449"/>
              <a:gd name="T31" fmla="*/ 249 h 345"/>
              <a:gd name="T32" fmla="*/ 343 w 449"/>
              <a:gd name="T33" fmla="*/ 262 h 345"/>
              <a:gd name="T34" fmla="*/ 330 w 449"/>
              <a:gd name="T35" fmla="*/ 275 h 345"/>
              <a:gd name="T36" fmla="*/ 319 w 449"/>
              <a:gd name="T37" fmla="*/ 281 h 345"/>
              <a:gd name="T38" fmla="*/ 298 w 449"/>
              <a:gd name="T39" fmla="*/ 283 h 345"/>
              <a:gd name="T40" fmla="*/ 296 w 449"/>
              <a:gd name="T41" fmla="*/ 292 h 345"/>
              <a:gd name="T42" fmla="*/ 302 w 449"/>
              <a:gd name="T43" fmla="*/ 303 h 345"/>
              <a:gd name="T44" fmla="*/ 298 w 449"/>
              <a:gd name="T45" fmla="*/ 313 h 345"/>
              <a:gd name="T46" fmla="*/ 285 w 449"/>
              <a:gd name="T47" fmla="*/ 311 h 345"/>
              <a:gd name="T48" fmla="*/ 268 w 449"/>
              <a:gd name="T49" fmla="*/ 292 h 345"/>
              <a:gd name="T50" fmla="*/ 281 w 449"/>
              <a:gd name="T51" fmla="*/ 318 h 345"/>
              <a:gd name="T52" fmla="*/ 279 w 449"/>
              <a:gd name="T53" fmla="*/ 330 h 345"/>
              <a:gd name="T54" fmla="*/ 272 w 449"/>
              <a:gd name="T55" fmla="*/ 345 h 345"/>
              <a:gd name="T56" fmla="*/ 251 w 449"/>
              <a:gd name="T57" fmla="*/ 339 h 345"/>
              <a:gd name="T58" fmla="*/ 245 w 449"/>
              <a:gd name="T59" fmla="*/ 320 h 345"/>
              <a:gd name="T60" fmla="*/ 230 w 449"/>
              <a:gd name="T61" fmla="*/ 296 h 345"/>
              <a:gd name="T62" fmla="*/ 211 w 449"/>
              <a:gd name="T63" fmla="*/ 279 h 345"/>
              <a:gd name="T64" fmla="*/ 200 w 449"/>
              <a:gd name="T65" fmla="*/ 254 h 345"/>
              <a:gd name="T66" fmla="*/ 176 w 449"/>
              <a:gd name="T67" fmla="*/ 237 h 345"/>
              <a:gd name="T68" fmla="*/ 162 w 449"/>
              <a:gd name="T69" fmla="*/ 224 h 345"/>
              <a:gd name="T70" fmla="*/ 151 w 449"/>
              <a:gd name="T71" fmla="*/ 207 h 345"/>
              <a:gd name="T72" fmla="*/ 134 w 449"/>
              <a:gd name="T73" fmla="*/ 190 h 345"/>
              <a:gd name="T74" fmla="*/ 117 w 449"/>
              <a:gd name="T75" fmla="*/ 177 h 345"/>
              <a:gd name="T76" fmla="*/ 81 w 449"/>
              <a:gd name="T77" fmla="*/ 151 h 345"/>
              <a:gd name="T78" fmla="*/ 53 w 449"/>
              <a:gd name="T79" fmla="*/ 113 h 345"/>
              <a:gd name="T80" fmla="*/ 32 w 449"/>
              <a:gd name="T81" fmla="*/ 102 h 345"/>
              <a:gd name="T82" fmla="*/ 4 w 449"/>
              <a:gd name="T83" fmla="*/ 85 h 345"/>
              <a:gd name="T84" fmla="*/ 15 w 449"/>
              <a:gd name="T85" fmla="*/ 51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9" h="345">
                <a:moveTo>
                  <a:pt x="17" y="45"/>
                </a:moveTo>
                <a:lnTo>
                  <a:pt x="40" y="32"/>
                </a:lnTo>
                <a:lnTo>
                  <a:pt x="47" y="32"/>
                </a:lnTo>
                <a:lnTo>
                  <a:pt x="59" y="21"/>
                </a:lnTo>
                <a:lnTo>
                  <a:pt x="72" y="17"/>
                </a:lnTo>
                <a:lnTo>
                  <a:pt x="81" y="13"/>
                </a:lnTo>
                <a:lnTo>
                  <a:pt x="87" y="11"/>
                </a:lnTo>
                <a:lnTo>
                  <a:pt x="168" y="2"/>
                </a:lnTo>
                <a:lnTo>
                  <a:pt x="198" y="0"/>
                </a:lnTo>
                <a:lnTo>
                  <a:pt x="206" y="7"/>
                </a:lnTo>
                <a:lnTo>
                  <a:pt x="213" y="4"/>
                </a:lnTo>
                <a:lnTo>
                  <a:pt x="223" y="15"/>
                </a:lnTo>
                <a:lnTo>
                  <a:pt x="228" y="24"/>
                </a:lnTo>
                <a:lnTo>
                  <a:pt x="228" y="30"/>
                </a:lnTo>
                <a:lnTo>
                  <a:pt x="230" y="32"/>
                </a:lnTo>
                <a:lnTo>
                  <a:pt x="330" y="15"/>
                </a:lnTo>
                <a:lnTo>
                  <a:pt x="445" y="98"/>
                </a:lnTo>
                <a:lnTo>
                  <a:pt x="449" y="100"/>
                </a:lnTo>
                <a:lnTo>
                  <a:pt x="449" y="105"/>
                </a:lnTo>
                <a:lnTo>
                  <a:pt x="443" y="109"/>
                </a:lnTo>
                <a:lnTo>
                  <a:pt x="426" y="126"/>
                </a:lnTo>
                <a:lnTo>
                  <a:pt x="411" y="154"/>
                </a:lnTo>
                <a:lnTo>
                  <a:pt x="406" y="162"/>
                </a:lnTo>
                <a:lnTo>
                  <a:pt x="406" y="185"/>
                </a:lnTo>
                <a:lnTo>
                  <a:pt x="404" y="179"/>
                </a:lnTo>
                <a:lnTo>
                  <a:pt x="398" y="175"/>
                </a:lnTo>
                <a:lnTo>
                  <a:pt x="402" y="160"/>
                </a:lnTo>
                <a:lnTo>
                  <a:pt x="400" y="162"/>
                </a:lnTo>
                <a:lnTo>
                  <a:pt x="396" y="171"/>
                </a:lnTo>
                <a:lnTo>
                  <a:pt x="396" y="179"/>
                </a:lnTo>
                <a:lnTo>
                  <a:pt x="402" y="183"/>
                </a:lnTo>
                <a:lnTo>
                  <a:pt x="406" y="190"/>
                </a:lnTo>
                <a:lnTo>
                  <a:pt x="400" y="196"/>
                </a:lnTo>
                <a:lnTo>
                  <a:pt x="394" y="194"/>
                </a:lnTo>
                <a:lnTo>
                  <a:pt x="400" y="198"/>
                </a:lnTo>
                <a:lnTo>
                  <a:pt x="394" y="205"/>
                </a:lnTo>
                <a:lnTo>
                  <a:pt x="392" y="211"/>
                </a:lnTo>
                <a:lnTo>
                  <a:pt x="385" y="213"/>
                </a:lnTo>
                <a:lnTo>
                  <a:pt x="377" y="211"/>
                </a:lnTo>
                <a:lnTo>
                  <a:pt x="372" y="220"/>
                </a:lnTo>
                <a:lnTo>
                  <a:pt x="375" y="226"/>
                </a:lnTo>
                <a:lnTo>
                  <a:pt x="370" y="230"/>
                </a:lnTo>
                <a:lnTo>
                  <a:pt x="366" y="237"/>
                </a:lnTo>
                <a:lnTo>
                  <a:pt x="360" y="243"/>
                </a:lnTo>
                <a:lnTo>
                  <a:pt x="353" y="245"/>
                </a:lnTo>
                <a:lnTo>
                  <a:pt x="351" y="239"/>
                </a:lnTo>
                <a:lnTo>
                  <a:pt x="345" y="239"/>
                </a:lnTo>
                <a:lnTo>
                  <a:pt x="347" y="249"/>
                </a:lnTo>
                <a:lnTo>
                  <a:pt x="353" y="252"/>
                </a:lnTo>
                <a:lnTo>
                  <a:pt x="351" y="260"/>
                </a:lnTo>
                <a:lnTo>
                  <a:pt x="343" y="262"/>
                </a:lnTo>
                <a:lnTo>
                  <a:pt x="345" y="266"/>
                </a:lnTo>
                <a:lnTo>
                  <a:pt x="336" y="269"/>
                </a:lnTo>
                <a:lnTo>
                  <a:pt x="330" y="275"/>
                </a:lnTo>
                <a:lnTo>
                  <a:pt x="321" y="271"/>
                </a:lnTo>
                <a:lnTo>
                  <a:pt x="328" y="275"/>
                </a:lnTo>
                <a:lnTo>
                  <a:pt x="319" y="281"/>
                </a:lnTo>
                <a:lnTo>
                  <a:pt x="313" y="281"/>
                </a:lnTo>
                <a:lnTo>
                  <a:pt x="306" y="286"/>
                </a:lnTo>
                <a:lnTo>
                  <a:pt x="298" y="283"/>
                </a:lnTo>
                <a:lnTo>
                  <a:pt x="283" y="290"/>
                </a:lnTo>
                <a:lnTo>
                  <a:pt x="289" y="290"/>
                </a:lnTo>
                <a:lnTo>
                  <a:pt x="296" y="292"/>
                </a:lnTo>
                <a:lnTo>
                  <a:pt x="304" y="292"/>
                </a:lnTo>
                <a:lnTo>
                  <a:pt x="306" y="296"/>
                </a:lnTo>
                <a:lnTo>
                  <a:pt x="302" y="303"/>
                </a:lnTo>
                <a:lnTo>
                  <a:pt x="309" y="296"/>
                </a:lnTo>
                <a:lnTo>
                  <a:pt x="304" y="307"/>
                </a:lnTo>
                <a:lnTo>
                  <a:pt x="298" y="313"/>
                </a:lnTo>
                <a:lnTo>
                  <a:pt x="289" y="309"/>
                </a:lnTo>
                <a:lnTo>
                  <a:pt x="285" y="296"/>
                </a:lnTo>
                <a:lnTo>
                  <a:pt x="285" y="311"/>
                </a:lnTo>
                <a:lnTo>
                  <a:pt x="279" y="305"/>
                </a:lnTo>
                <a:lnTo>
                  <a:pt x="274" y="298"/>
                </a:lnTo>
                <a:lnTo>
                  <a:pt x="268" y="292"/>
                </a:lnTo>
                <a:lnTo>
                  <a:pt x="277" y="305"/>
                </a:lnTo>
                <a:lnTo>
                  <a:pt x="279" y="313"/>
                </a:lnTo>
                <a:lnTo>
                  <a:pt x="281" y="318"/>
                </a:lnTo>
                <a:lnTo>
                  <a:pt x="287" y="324"/>
                </a:lnTo>
                <a:lnTo>
                  <a:pt x="283" y="330"/>
                </a:lnTo>
                <a:lnTo>
                  <a:pt x="279" y="330"/>
                </a:lnTo>
                <a:lnTo>
                  <a:pt x="279" y="324"/>
                </a:lnTo>
                <a:lnTo>
                  <a:pt x="277" y="330"/>
                </a:lnTo>
                <a:lnTo>
                  <a:pt x="272" y="345"/>
                </a:lnTo>
                <a:lnTo>
                  <a:pt x="268" y="343"/>
                </a:lnTo>
                <a:lnTo>
                  <a:pt x="266" y="341"/>
                </a:lnTo>
                <a:lnTo>
                  <a:pt x="251" y="339"/>
                </a:lnTo>
                <a:lnTo>
                  <a:pt x="247" y="332"/>
                </a:lnTo>
                <a:lnTo>
                  <a:pt x="245" y="326"/>
                </a:lnTo>
                <a:lnTo>
                  <a:pt x="245" y="320"/>
                </a:lnTo>
                <a:lnTo>
                  <a:pt x="240" y="311"/>
                </a:lnTo>
                <a:lnTo>
                  <a:pt x="236" y="303"/>
                </a:lnTo>
                <a:lnTo>
                  <a:pt x="230" y="296"/>
                </a:lnTo>
                <a:lnTo>
                  <a:pt x="221" y="292"/>
                </a:lnTo>
                <a:lnTo>
                  <a:pt x="213" y="288"/>
                </a:lnTo>
                <a:lnTo>
                  <a:pt x="211" y="279"/>
                </a:lnTo>
                <a:lnTo>
                  <a:pt x="211" y="273"/>
                </a:lnTo>
                <a:lnTo>
                  <a:pt x="208" y="264"/>
                </a:lnTo>
                <a:lnTo>
                  <a:pt x="200" y="254"/>
                </a:lnTo>
                <a:lnTo>
                  <a:pt x="198" y="247"/>
                </a:lnTo>
                <a:lnTo>
                  <a:pt x="183" y="239"/>
                </a:lnTo>
                <a:lnTo>
                  <a:pt x="176" y="237"/>
                </a:lnTo>
                <a:lnTo>
                  <a:pt x="170" y="228"/>
                </a:lnTo>
                <a:lnTo>
                  <a:pt x="170" y="228"/>
                </a:lnTo>
                <a:lnTo>
                  <a:pt x="162" y="224"/>
                </a:lnTo>
                <a:lnTo>
                  <a:pt x="162" y="217"/>
                </a:lnTo>
                <a:lnTo>
                  <a:pt x="153" y="213"/>
                </a:lnTo>
                <a:lnTo>
                  <a:pt x="151" y="207"/>
                </a:lnTo>
                <a:lnTo>
                  <a:pt x="151" y="203"/>
                </a:lnTo>
                <a:lnTo>
                  <a:pt x="145" y="198"/>
                </a:lnTo>
                <a:lnTo>
                  <a:pt x="134" y="190"/>
                </a:lnTo>
                <a:lnTo>
                  <a:pt x="128" y="188"/>
                </a:lnTo>
                <a:lnTo>
                  <a:pt x="121" y="183"/>
                </a:lnTo>
                <a:lnTo>
                  <a:pt x="117" y="177"/>
                </a:lnTo>
                <a:lnTo>
                  <a:pt x="110" y="168"/>
                </a:lnTo>
                <a:lnTo>
                  <a:pt x="96" y="162"/>
                </a:lnTo>
                <a:lnTo>
                  <a:pt x="81" y="151"/>
                </a:lnTo>
                <a:lnTo>
                  <a:pt x="64" y="128"/>
                </a:lnTo>
                <a:lnTo>
                  <a:pt x="59" y="122"/>
                </a:lnTo>
                <a:lnTo>
                  <a:pt x="53" y="113"/>
                </a:lnTo>
                <a:lnTo>
                  <a:pt x="49" y="107"/>
                </a:lnTo>
                <a:lnTo>
                  <a:pt x="42" y="100"/>
                </a:lnTo>
                <a:lnTo>
                  <a:pt x="32" y="102"/>
                </a:lnTo>
                <a:lnTo>
                  <a:pt x="17" y="90"/>
                </a:lnTo>
                <a:lnTo>
                  <a:pt x="10" y="90"/>
                </a:lnTo>
                <a:lnTo>
                  <a:pt x="4" y="85"/>
                </a:lnTo>
                <a:lnTo>
                  <a:pt x="0" y="79"/>
                </a:lnTo>
                <a:lnTo>
                  <a:pt x="2" y="70"/>
                </a:lnTo>
                <a:lnTo>
                  <a:pt x="15" y="51"/>
                </a:lnTo>
                <a:lnTo>
                  <a:pt x="17" y="45"/>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Freeform 762"/>
          <p:cNvSpPr>
            <a:spLocks/>
          </p:cNvSpPr>
          <p:nvPr/>
        </p:nvSpPr>
        <p:spPr bwMode="auto">
          <a:xfrm>
            <a:off x="7937500" y="2659185"/>
            <a:ext cx="820738" cy="536575"/>
          </a:xfrm>
          <a:custGeom>
            <a:avLst/>
            <a:gdLst>
              <a:gd name="T0" fmla="*/ 10 w 517"/>
              <a:gd name="T1" fmla="*/ 81 h 338"/>
              <a:gd name="T2" fmla="*/ 32 w 517"/>
              <a:gd name="T3" fmla="*/ 62 h 338"/>
              <a:gd name="T4" fmla="*/ 55 w 517"/>
              <a:gd name="T5" fmla="*/ 45 h 338"/>
              <a:gd name="T6" fmla="*/ 61 w 517"/>
              <a:gd name="T7" fmla="*/ 72 h 338"/>
              <a:gd name="T8" fmla="*/ 230 w 517"/>
              <a:gd name="T9" fmla="*/ 40 h 338"/>
              <a:gd name="T10" fmla="*/ 421 w 517"/>
              <a:gd name="T11" fmla="*/ 0 h 338"/>
              <a:gd name="T12" fmla="*/ 430 w 517"/>
              <a:gd name="T13" fmla="*/ 4 h 338"/>
              <a:gd name="T14" fmla="*/ 438 w 517"/>
              <a:gd name="T15" fmla="*/ 10 h 338"/>
              <a:gd name="T16" fmla="*/ 453 w 517"/>
              <a:gd name="T17" fmla="*/ 32 h 338"/>
              <a:gd name="T18" fmla="*/ 462 w 517"/>
              <a:gd name="T19" fmla="*/ 47 h 338"/>
              <a:gd name="T20" fmla="*/ 481 w 517"/>
              <a:gd name="T21" fmla="*/ 51 h 338"/>
              <a:gd name="T22" fmla="*/ 489 w 517"/>
              <a:gd name="T23" fmla="*/ 57 h 338"/>
              <a:gd name="T24" fmla="*/ 479 w 517"/>
              <a:gd name="T25" fmla="*/ 74 h 338"/>
              <a:gd name="T26" fmla="*/ 470 w 517"/>
              <a:gd name="T27" fmla="*/ 100 h 338"/>
              <a:gd name="T28" fmla="*/ 466 w 517"/>
              <a:gd name="T29" fmla="*/ 113 h 338"/>
              <a:gd name="T30" fmla="*/ 472 w 517"/>
              <a:gd name="T31" fmla="*/ 121 h 338"/>
              <a:gd name="T32" fmla="*/ 466 w 517"/>
              <a:gd name="T33" fmla="*/ 134 h 338"/>
              <a:gd name="T34" fmla="*/ 475 w 517"/>
              <a:gd name="T35" fmla="*/ 153 h 338"/>
              <a:gd name="T36" fmla="*/ 483 w 517"/>
              <a:gd name="T37" fmla="*/ 164 h 338"/>
              <a:gd name="T38" fmla="*/ 494 w 517"/>
              <a:gd name="T39" fmla="*/ 170 h 338"/>
              <a:gd name="T40" fmla="*/ 517 w 517"/>
              <a:gd name="T41" fmla="*/ 189 h 338"/>
              <a:gd name="T42" fmla="*/ 504 w 517"/>
              <a:gd name="T43" fmla="*/ 204 h 338"/>
              <a:gd name="T44" fmla="*/ 498 w 517"/>
              <a:gd name="T45" fmla="*/ 213 h 338"/>
              <a:gd name="T46" fmla="*/ 496 w 517"/>
              <a:gd name="T47" fmla="*/ 213 h 338"/>
              <a:gd name="T48" fmla="*/ 492 w 517"/>
              <a:gd name="T49" fmla="*/ 228 h 338"/>
              <a:gd name="T50" fmla="*/ 477 w 517"/>
              <a:gd name="T51" fmla="*/ 234 h 338"/>
              <a:gd name="T52" fmla="*/ 468 w 517"/>
              <a:gd name="T53" fmla="*/ 241 h 338"/>
              <a:gd name="T54" fmla="*/ 455 w 517"/>
              <a:gd name="T55" fmla="*/ 241 h 338"/>
              <a:gd name="T56" fmla="*/ 445 w 517"/>
              <a:gd name="T57" fmla="*/ 253 h 338"/>
              <a:gd name="T58" fmla="*/ 277 w 517"/>
              <a:gd name="T59" fmla="*/ 294 h 338"/>
              <a:gd name="T60" fmla="*/ 44 w 517"/>
              <a:gd name="T61" fmla="*/ 338 h 338"/>
              <a:gd name="T62" fmla="*/ 0 w 517"/>
              <a:gd name="T63" fmla="*/ 89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7" h="338">
                <a:moveTo>
                  <a:pt x="0" y="85"/>
                </a:moveTo>
                <a:lnTo>
                  <a:pt x="10" y="81"/>
                </a:lnTo>
                <a:lnTo>
                  <a:pt x="23" y="68"/>
                </a:lnTo>
                <a:lnTo>
                  <a:pt x="32" y="62"/>
                </a:lnTo>
                <a:lnTo>
                  <a:pt x="32" y="64"/>
                </a:lnTo>
                <a:lnTo>
                  <a:pt x="55" y="45"/>
                </a:lnTo>
                <a:lnTo>
                  <a:pt x="57" y="47"/>
                </a:lnTo>
                <a:lnTo>
                  <a:pt x="61" y="72"/>
                </a:lnTo>
                <a:lnTo>
                  <a:pt x="128" y="62"/>
                </a:lnTo>
                <a:lnTo>
                  <a:pt x="230" y="40"/>
                </a:lnTo>
                <a:lnTo>
                  <a:pt x="345" y="17"/>
                </a:lnTo>
                <a:lnTo>
                  <a:pt x="421" y="0"/>
                </a:lnTo>
                <a:lnTo>
                  <a:pt x="421" y="0"/>
                </a:lnTo>
                <a:lnTo>
                  <a:pt x="430" y="4"/>
                </a:lnTo>
                <a:lnTo>
                  <a:pt x="432" y="10"/>
                </a:lnTo>
                <a:lnTo>
                  <a:pt x="438" y="10"/>
                </a:lnTo>
                <a:lnTo>
                  <a:pt x="447" y="17"/>
                </a:lnTo>
                <a:lnTo>
                  <a:pt x="453" y="32"/>
                </a:lnTo>
                <a:lnTo>
                  <a:pt x="455" y="38"/>
                </a:lnTo>
                <a:lnTo>
                  <a:pt x="462" y="47"/>
                </a:lnTo>
                <a:lnTo>
                  <a:pt x="475" y="51"/>
                </a:lnTo>
                <a:lnTo>
                  <a:pt x="481" y="51"/>
                </a:lnTo>
                <a:lnTo>
                  <a:pt x="489" y="55"/>
                </a:lnTo>
                <a:lnTo>
                  <a:pt x="489" y="57"/>
                </a:lnTo>
                <a:lnTo>
                  <a:pt x="483" y="68"/>
                </a:lnTo>
                <a:lnTo>
                  <a:pt x="479" y="74"/>
                </a:lnTo>
                <a:lnTo>
                  <a:pt x="479" y="81"/>
                </a:lnTo>
                <a:lnTo>
                  <a:pt x="470" y="100"/>
                </a:lnTo>
                <a:lnTo>
                  <a:pt x="464" y="106"/>
                </a:lnTo>
                <a:lnTo>
                  <a:pt x="466" y="113"/>
                </a:lnTo>
                <a:lnTo>
                  <a:pt x="470" y="113"/>
                </a:lnTo>
                <a:lnTo>
                  <a:pt x="472" y="121"/>
                </a:lnTo>
                <a:lnTo>
                  <a:pt x="470" y="128"/>
                </a:lnTo>
                <a:lnTo>
                  <a:pt x="466" y="134"/>
                </a:lnTo>
                <a:lnTo>
                  <a:pt x="468" y="147"/>
                </a:lnTo>
                <a:lnTo>
                  <a:pt x="475" y="153"/>
                </a:lnTo>
                <a:lnTo>
                  <a:pt x="481" y="157"/>
                </a:lnTo>
                <a:lnTo>
                  <a:pt x="483" y="164"/>
                </a:lnTo>
                <a:lnTo>
                  <a:pt x="489" y="168"/>
                </a:lnTo>
                <a:lnTo>
                  <a:pt x="494" y="170"/>
                </a:lnTo>
                <a:lnTo>
                  <a:pt x="500" y="177"/>
                </a:lnTo>
                <a:lnTo>
                  <a:pt x="517" y="189"/>
                </a:lnTo>
                <a:lnTo>
                  <a:pt x="513" y="196"/>
                </a:lnTo>
                <a:lnTo>
                  <a:pt x="504" y="204"/>
                </a:lnTo>
                <a:lnTo>
                  <a:pt x="500" y="211"/>
                </a:lnTo>
                <a:lnTo>
                  <a:pt x="498" y="213"/>
                </a:lnTo>
                <a:lnTo>
                  <a:pt x="498" y="213"/>
                </a:lnTo>
                <a:lnTo>
                  <a:pt x="496" y="213"/>
                </a:lnTo>
                <a:lnTo>
                  <a:pt x="492" y="219"/>
                </a:lnTo>
                <a:lnTo>
                  <a:pt x="492" y="228"/>
                </a:lnTo>
                <a:lnTo>
                  <a:pt x="485" y="232"/>
                </a:lnTo>
                <a:lnTo>
                  <a:pt x="477" y="234"/>
                </a:lnTo>
                <a:lnTo>
                  <a:pt x="470" y="243"/>
                </a:lnTo>
                <a:lnTo>
                  <a:pt x="468" y="241"/>
                </a:lnTo>
                <a:lnTo>
                  <a:pt x="462" y="241"/>
                </a:lnTo>
                <a:lnTo>
                  <a:pt x="455" y="241"/>
                </a:lnTo>
                <a:lnTo>
                  <a:pt x="449" y="245"/>
                </a:lnTo>
                <a:lnTo>
                  <a:pt x="445" y="253"/>
                </a:lnTo>
                <a:lnTo>
                  <a:pt x="443" y="260"/>
                </a:lnTo>
                <a:lnTo>
                  <a:pt x="277" y="294"/>
                </a:lnTo>
                <a:lnTo>
                  <a:pt x="132" y="321"/>
                </a:lnTo>
                <a:lnTo>
                  <a:pt x="44" y="338"/>
                </a:lnTo>
                <a:lnTo>
                  <a:pt x="25" y="236"/>
                </a:lnTo>
                <a:lnTo>
                  <a:pt x="0" y="89"/>
                </a:lnTo>
                <a:lnTo>
                  <a:pt x="0" y="85"/>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763"/>
          <p:cNvSpPr>
            <a:spLocks/>
          </p:cNvSpPr>
          <p:nvPr/>
        </p:nvSpPr>
        <p:spPr bwMode="auto">
          <a:xfrm>
            <a:off x="7937500" y="2659185"/>
            <a:ext cx="820738" cy="536575"/>
          </a:xfrm>
          <a:custGeom>
            <a:avLst/>
            <a:gdLst>
              <a:gd name="T0" fmla="*/ 10 w 517"/>
              <a:gd name="T1" fmla="*/ 81 h 338"/>
              <a:gd name="T2" fmla="*/ 32 w 517"/>
              <a:gd name="T3" fmla="*/ 62 h 338"/>
              <a:gd name="T4" fmla="*/ 55 w 517"/>
              <a:gd name="T5" fmla="*/ 45 h 338"/>
              <a:gd name="T6" fmla="*/ 61 w 517"/>
              <a:gd name="T7" fmla="*/ 72 h 338"/>
              <a:gd name="T8" fmla="*/ 230 w 517"/>
              <a:gd name="T9" fmla="*/ 40 h 338"/>
              <a:gd name="T10" fmla="*/ 421 w 517"/>
              <a:gd name="T11" fmla="*/ 0 h 338"/>
              <a:gd name="T12" fmla="*/ 430 w 517"/>
              <a:gd name="T13" fmla="*/ 4 h 338"/>
              <a:gd name="T14" fmla="*/ 438 w 517"/>
              <a:gd name="T15" fmla="*/ 10 h 338"/>
              <a:gd name="T16" fmla="*/ 453 w 517"/>
              <a:gd name="T17" fmla="*/ 32 h 338"/>
              <a:gd name="T18" fmla="*/ 462 w 517"/>
              <a:gd name="T19" fmla="*/ 47 h 338"/>
              <a:gd name="T20" fmla="*/ 481 w 517"/>
              <a:gd name="T21" fmla="*/ 51 h 338"/>
              <a:gd name="T22" fmla="*/ 489 w 517"/>
              <a:gd name="T23" fmla="*/ 57 h 338"/>
              <a:gd name="T24" fmla="*/ 479 w 517"/>
              <a:gd name="T25" fmla="*/ 74 h 338"/>
              <a:gd name="T26" fmla="*/ 470 w 517"/>
              <a:gd name="T27" fmla="*/ 100 h 338"/>
              <a:gd name="T28" fmla="*/ 466 w 517"/>
              <a:gd name="T29" fmla="*/ 113 h 338"/>
              <a:gd name="T30" fmla="*/ 472 w 517"/>
              <a:gd name="T31" fmla="*/ 121 h 338"/>
              <a:gd name="T32" fmla="*/ 466 w 517"/>
              <a:gd name="T33" fmla="*/ 134 h 338"/>
              <a:gd name="T34" fmla="*/ 475 w 517"/>
              <a:gd name="T35" fmla="*/ 153 h 338"/>
              <a:gd name="T36" fmla="*/ 483 w 517"/>
              <a:gd name="T37" fmla="*/ 164 h 338"/>
              <a:gd name="T38" fmla="*/ 494 w 517"/>
              <a:gd name="T39" fmla="*/ 170 h 338"/>
              <a:gd name="T40" fmla="*/ 517 w 517"/>
              <a:gd name="T41" fmla="*/ 189 h 338"/>
              <a:gd name="T42" fmla="*/ 504 w 517"/>
              <a:gd name="T43" fmla="*/ 204 h 338"/>
              <a:gd name="T44" fmla="*/ 498 w 517"/>
              <a:gd name="T45" fmla="*/ 213 h 338"/>
              <a:gd name="T46" fmla="*/ 496 w 517"/>
              <a:gd name="T47" fmla="*/ 213 h 338"/>
              <a:gd name="T48" fmla="*/ 492 w 517"/>
              <a:gd name="T49" fmla="*/ 228 h 338"/>
              <a:gd name="T50" fmla="*/ 477 w 517"/>
              <a:gd name="T51" fmla="*/ 234 h 338"/>
              <a:gd name="T52" fmla="*/ 468 w 517"/>
              <a:gd name="T53" fmla="*/ 241 h 338"/>
              <a:gd name="T54" fmla="*/ 455 w 517"/>
              <a:gd name="T55" fmla="*/ 241 h 338"/>
              <a:gd name="T56" fmla="*/ 445 w 517"/>
              <a:gd name="T57" fmla="*/ 253 h 338"/>
              <a:gd name="T58" fmla="*/ 277 w 517"/>
              <a:gd name="T59" fmla="*/ 294 h 338"/>
              <a:gd name="T60" fmla="*/ 44 w 517"/>
              <a:gd name="T61" fmla="*/ 338 h 338"/>
              <a:gd name="T62" fmla="*/ 0 w 517"/>
              <a:gd name="T63" fmla="*/ 89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7" h="338">
                <a:moveTo>
                  <a:pt x="0" y="85"/>
                </a:moveTo>
                <a:lnTo>
                  <a:pt x="10" y="81"/>
                </a:lnTo>
                <a:lnTo>
                  <a:pt x="23" y="68"/>
                </a:lnTo>
                <a:lnTo>
                  <a:pt x="32" y="62"/>
                </a:lnTo>
                <a:lnTo>
                  <a:pt x="32" y="64"/>
                </a:lnTo>
                <a:lnTo>
                  <a:pt x="55" y="45"/>
                </a:lnTo>
                <a:lnTo>
                  <a:pt x="57" y="47"/>
                </a:lnTo>
                <a:lnTo>
                  <a:pt x="61" y="72"/>
                </a:lnTo>
                <a:lnTo>
                  <a:pt x="128" y="62"/>
                </a:lnTo>
                <a:lnTo>
                  <a:pt x="230" y="40"/>
                </a:lnTo>
                <a:lnTo>
                  <a:pt x="345" y="17"/>
                </a:lnTo>
                <a:lnTo>
                  <a:pt x="421" y="0"/>
                </a:lnTo>
                <a:lnTo>
                  <a:pt x="421" y="0"/>
                </a:lnTo>
                <a:lnTo>
                  <a:pt x="430" y="4"/>
                </a:lnTo>
                <a:lnTo>
                  <a:pt x="432" y="10"/>
                </a:lnTo>
                <a:lnTo>
                  <a:pt x="438" y="10"/>
                </a:lnTo>
                <a:lnTo>
                  <a:pt x="447" y="17"/>
                </a:lnTo>
                <a:lnTo>
                  <a:pt x="453" y="32"/>
                </a:lnTo>
                <a:lnTo>
                  <a:pt x="455" y="38"/>
                </a:lnTo>
                <a:lnTo>
                  <a:pt x="462" y="47"/>
                </a:lnTo>
                <a:lnTo>
                  <a:pt x="475" y="51"/>
                </a:lnTo>
                <a:lnTo>
                  <a:pt x="481" y="51"/>
                </a:lnTo>
                <a:lnTo>
                  <a:pt x="489" y="55"/>
                </a:lnTo>
                <a:lnTo>
                  <a:pt x="489" y="57"/>
                </a:lnTo>
                <a:lnTo>
                  <a:pt x="483" y="68"/>
                </a:lnTo>
                <a:lnTo>
                  <a:pt x="479" y="74"/>
                </a:lnTo>
                <a:lnTo>
                  <a:pt x="479" y="81"/>
                </a:lnTo>
                <a:lnTo>
                  <a:pt x="470" y="100"/>
                </a:lnTo>
                <a:lnTo>
                  <a:pt x="464" y="106"/>
                </a:lnTo>
                <a:lnTo>
                  <a:pt x="466" y="113"/>
                </a:lnTo>
                <a:lnTo>
                  <a:pt x="470" y="113"/>
                </a:lnTo>
                <a:lnTo>
                  <a:pt x="472" y="121"/>
                </a:lnTo>
                <a:lnTo>
                  <a:pt x="470" y="128"/>
                </a:lnTo>
                <a:lnTo>
                  <a:pt x="466" y="134"/>
                </a:lnTo>
                <a:lnTo>
                  <a:pt x="468" y="147"/>
                </a:lnTo>
                <a:lnTo>
                  <a:pt x="475" y="153"/>
                </a:lnTo>
                <a:lnTo>
                  <a:pt x="481" y="157"/>
                </a:lnTo>
                <a:lnTo>
                  <a:pt x="483" y="164"/>
                </a:lnTo>
                <a:lnTo>
                  <a:pt x="489" y="168"/>
                </a:lnTo>
                <a:lnTo>
                  <a:pt x="494" y="170"/>
                </a:lnTo>
                <a:lnTo>
                  <a:pt x="500" y="177"/>
                </a:lnTo>
                <a:lnTo>
                  <a:pt x="517" y="189"/>
                </a:lnTo>
                <a:lnTo>
                  <a:pt x="513" y="196"/>
                </a:lnTo>
                <a:lnTo>
                  <a:pt x="504" y="204"/>
                </a:lnTo>
                <a:lnTo>
                  <a:pt x="500" y="211"/>
                </a:lnTo>
                <a:lnTo>
                  <a:pt x="498" y="213"/>
                </a:lnTo>
                <a:lnTo>
                  <a:pt x="498" y="213"/>
                </a:lnTo>
                <a:lnTo>
                  <a:pt x="496" y="213"/>
                </a:lnTo>
                <a:lnTo>
                  <a:pt x="492" y="219"/>
                </a:lnTo>
                <a:lnTo>
                  <a:pt x="492" y="228"/>
                </a:lnTo>
                <a:lnTo>
                  <a:pt x="485" y="232"/>
                </a:lnTo>
                <a:lnTo>
                  <a:pt x="477" y="234"/>
                </a:lnTo>
                <a:lnTo>
                  <a:pt x="470" y="243"/>
                </a:lnTo>
                <a:lnTo>
                  <a:pt x="468" y="241"/>
                </a:lnTo>
                <a:lnTo>
                  <a:pt x="462" y="241"/>
                </a:lnTo>
                <a:lnTo>
                  <a:pt x="455" y="241"/>
                </a:lnTo>
                <a:lnTo>
                  <a:pt x="449" y="245"/>
                </a:lnTo>
                <a:lnTo>
                  <a:pt x="445" y="253"/>
                </a:lnTo>
                <a:lnTo>
                  <a:pt x="443" y="260"/>
                </a:lnTo>
                <a:lnTo>
                  <a:pt x="277" y="294"/>
                </a:lnTo>
                <a:lnTo>
                  <a:pt x="132" y="321"/>
                </a:lnTo>
                <a:lnTo>
                  <a:pt x="44" y="338"/>
                </a:lnTo>
                <a:lnTo>
                  <a:pt x="25" y="236"/>
                </a:lnTo>
                <a:lnTo>
                  <a:pt x="0" y="89"/>
                </a:lnTo>
                <a:lnTo>
                  <a:pt x="0" y="85"/>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Freeform 764"/>
          <p:cNvSpPr>
            <a:spLocks/>
          </p:cNvSpPr>
          <p:nvPr/>
        </p:nvSpPr>
        <p:spPr bwMode="auto">
          <a:xfrm>
            <a:off x="8089901" y="2563935"/>
            <a:ext cx="9525" cy="17463"/>
          </a:xfrm>
          <a:custGeom>
            <a:avLst/>
            <a:gdLst>
              <a:gd name="T0" fmla="*/ 0 w 6"/>
              <a:gd name="T1" fmla="*/ 0 h 11"/>
              <a:gd name="T2" fmla="*/ 6 w 6"/>
              <a:gd name="T3" fmla="*/ 11 h 11"/>
              <a:gd name="T4" fmla="*/ 4 w 6"/>
              <a:gd name="T5" fmla="*/ 7 h 11"/>
              <a:gd name="T6" fmla="*/ 0 w 6"/>
              <a:gd name="T7" fmla="*/ 0 h 11"/>
            </a:gdLst>
            <a:ahLst/>
            <a:cxnLst>
              <a:cxn ang="0">
                <a:pos x="T0" y="T1"/>
              </a:cxn>
              <a:cxn ang="0">
                <a:pos x="T2" y="T3"/>
              </a:cxn>
              <a:cxn ang="0">
                <a:pos x="T4" y="T5"/>
              </a:cxn>
              <a:cxn ang="0">
                <a:pos x="T6" y="T7"/>
              </a:cxn>
            </a:cxnLst>
            <a:rect l="0" t="0" r="r" b="b"/>
            <a:pathLst>
              <a:path w="6" h="11">
                <a:moveTo>
                  <a:pt x="0" y="0"/>
                </a:moveTo>
                <a:lnTo>
                  <a:pt x="6" y="11"/>
                </a:lnTo>
                <a:lnTo>
                  <a:pt x="4" y="7"/>
                </a:lnTo>
                <a:lnTo>
                  <a:pt x="0"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765"/>
          <p:cNvSpPr>
            <a:spLocks/>
          </p:cNvSpPr>
          <p:nvPr/>
        </p:nvSpPr>
        <p:spPr bwMode="auto">
          <a:xfrm>
            <a:off x="8089901" y="2563935"/>
            <a:ext cx="9525" cy="17463"/>
          </a:xfrm>
          <a:custGeom>
            <a:avLst/>
            <a:gdLst>
              <a:gd name="T0" fmla="*/ 0 w 6"/>
              <a:gd name="T1" fmla="*/ 0 h 11"/>
              <a:gd name="T2" fmla="*/ 6 w 6"/>
              <a:gd name="T3" fmla="*/ 11 h 11"/>
              <a:gd name="T4" fmla="*/ 4 w 6"/>
              <a:gd name="T5" fmla="*/ 7 h 11"/>
              <a:gd name="T6" fmla="*/ 0 w 6"/>
              <a:gd name="T7" fmla="*/ 0 h 11"/>
            </a:gdLst>
            <a:ahLst/>
            <a:cxnLst>
              <a:cxn ang="0">
                <a:pos x="T0" y="T1"/>
              </a:cxn>
              <a:cxn ang="0">
                <a:pos x="T2" y="T3"/>
              </a:cxn>
              <a:cxn ang="0">
                <a:pos x="T4" y="T5"/>
              </a:cxn>
              <a:cxn ang="0">
                <a:pos x="T6" y="T7"/>
              </a:cxn>
            </a:cxnLst>
            <a:rect l="0" t="0" r="r" b="b"/>
            <a:pathLst>
              <a:path w="6" h="11">
                <a:moveTo>
                  <a:pt x="0" y="0"/>
                </a:moveTo>
                <a:lnTo>
                  <a:pt x="6" y="11"/>
                </a:lnTo>
                <a:lnTo>
                  <a:pt x="4" y="7"/>
                </a:lnTo>
                <a:lnTo>
                  <a:pt x="0"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Freeform 766"/>
          <p:cNvSpPr>
            <a:spLocks/>
          </p:cNvSpPr>
          <p:nvPr/>
        </p:nvSpPr>
        <p:spPr bwMode="auto">
          <a:xfrm>
            <a:off x="8099425" y="2581396"/>
            <a:ext cx="6350" cy="6350"/>
          </a:xfrm>
          <a:custGeom>
            <a:avLst/>
            <a:gdLst>
              <a:gd name="T0" fmla="*/ 0 w 4"/>
              <a:gd name="T1" fmla="*/ 0 h 4"/>
              <a:gd name="T2" fmla="*/ 4 w 4"/>
              <a:gd name="T3" fmla="*/ 4 h 4"/>
              <a:gd name="T4" fmla="*/ 2 w 4"/>
              <a:gd name="T5" fmla="*/ 2 h 4"/>
              <a:gd name="T6" fmla="*/ 0 w 4"/>
              <a:gd name="T7" fmla="*/ 0 h 4"/>
            </a:gdLst>
            <a:ahLst/>
            <a:cxnLst>
              <a:cxn ang="0">
                <a:pos x="T0" y="T1"/>
              </a:cxn>
              <a:cxn ang="0">
                <a:pos x="T2" y="T3"/>
              </a:cxn>
              <a:cxn ang="0">
                <a:pos x="T4" y="T5"/>
              </a:cxn>
              <a:cxn ang="0">
                <a:pos x="T6" y="T7"/>
              </a:cxn>
            </a:cxnLst>
            <a:rect l="0" t="0" r="r" b="b"/>
            <a:pathLst>
              <a:path w="4" h="4">
                <a:moveTo>
                  <a:pt x="0" y="0"/>
                </a:moveTo>
                <a:lnTo>
                  <a:pt x="4" y="4"/>
                </a:lnTo>
                <a:lnTo>
                  <a:pt x="2" y="2"/>
                </a:lnTo>
                <a:lnTo>
                  <a:pt x="0"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767"/>
          <p:cNvSpPr>
            <a:spLocks/>
          </p:cNvSpPr>
          <p:nvPr/>
        </p:nvSpPr>
        <p:spPr bwMode="auto">
          <a:xfrm>
            <a:off x="8099425" y="2581396"/>
            <a:ext cx="6350" cy="6350"/>
          </a:xfrm>
          <a:custGeom>
            <a:avLst/>
            <a:gdLst>
              <a:gd name="T0" fmla="*/ 0 w 4"/>
              <a:gd name="T1" fmla="*/ 0 h 4"/>
              <a:gd name="T2" fmla="*/ 4 w 4"/>
              <a:gd name="T3" fmla="*/ 4 h 4"/>
              <a:gd name="T4" fmla="*/ 2 w 4"/>
              <a:gd name="T5" fmla="*/ 2 h 4"/>
              <a:gd name="T6" fmla="*/ 0 w 4"/>
              <a:gd name="T7" fmla="*/ 0 h 4"/>
            </a:gdLst>
            <a:ahLst/>
            <a:cxnLst>
              <a:cxn ang="0">
                <a:pos x="T0" y="T1"/>
              </a:cxn>
              <a:cxn ang="0">
                <a:pos x="T2" y="T3"/>
              </a:cxn>
              <a:cxn ang="0">
                <a:pos x="T4" y="T5"/>
              </a:cxn>
              <a:cxn ang="0">
                <a:pos x="T6" y="T7"/>
              </a:cxn>
            </a:cxnLst>
            <a:rect l="0" t="0" r="r" b="b"/>
            <a:pathLst>
              <a:path w="4" h="4">
                <a:moveTo>
                  <a:pt x="0" y="0"/>
                </a:moveTo>
                <a:lnTo>
                  <a:pt x="4" y="4"/>
                </a:lnTo>
                <a:lnTo>
                  <a:pt x="2" y="2"/>
                </a:lnTo>
                <a:lnTo>
                  <a:pt x="0"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Freeform 768"/>
          <p:cNvSpPr>
            <a:spLocks/>
          </p:cNvSpPr>
          <p:nvPr/>
        </p:nvSpPr>
        <p:spPr bwMode="auto">
          <a:xfrm>
            <a:off x="8488363" y="3237035"/>
            <a:ext cx="30163" cy="30163"/>
          </a:xfrm>
          <a:custGeom>
            <a:avLst/>
            <a:gdLst>
              <a:gd name="T0" fmla="*/ 0 w 19"/>
              <a:gd name="T1" fmla="*/ 6 h 19"/>
              <a:gd name="T2" fmla="*/ 10 w 19"/>
              <a:gd name="T3" fmla="*/ 0 h 19"/>
              <a:gd name="T4" fmla="*/ 19 w 19"/>
              <a:gd name="T5" fmla="*/ 6 h 19"/>
              <a:gd name="T6" fmla="*/ 17 w 19"/>
              <a:gd name="T7" fmla="*/ 13 h 19"/>
              <a:gd name="T8" fmla="*/ 13 w 19"/>
              <a:gd name="T9" fmla="*/ 19 h 19"/>
              <a:gd name="T10" fmla="*/ 13 w 19"/>
              <a:gd name="T11" fmla="*/ 13 h 19"/>
              <a:gd name="T12" fmla="*/ 6 w 19"/>
              <a:gd name="T13" fmla="*/ 9 h 19"/>
              <a:gd name="T14" fmla="*/ 0 w 19"/>
              <a:gd name="T15" fmla="*/ 6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9">
                <a:moveTo>
                  <a:pt x="0" y="6"/>
                </a:moveTo>
                <a:lnTo>
                  <a:pt x="10" y="0"/>
                </a:lnTo>
                <a:lnTo>
                  <a:pt x="19" y="6"/>
                </a:lnTo>
                <a:lnTo>
                  <a:pt x="17" y="13"/>
                </a:lnTo>
                <a:lnTo>
                  <a:pt x="13" y="19"/>
                </a:lnTo>
                <a:lnTo>
                  <a:pt x="13" y="13"/>
                </a:lnTo>
                <a:lnTo>
                  <a:pt x="6" y="9"/>
                </a:lnTo>
                <a:lnTo>
                  <a:pt x="0" y="6"/>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769"/>
          <p:cNvSpPr>
            <a:spLocks/>
          </p:cNvSpPr>
          <p:nvPr/>
        </p:nvSpPr>
        <p:spPr bwMode="auto">
          <a:xfrm>
            <a:off x="8488363" y="3237035"/>
            <a:ext cx="30163" cy="30163"/>
          </a:xfrm>
          <a:custGeom>
            <a:avLst/>
            <a:gdLst>
              <a:gd name="T0" fmla="*/ 0 w 19"/>
              <a:gd name="T1" fmla="*/ 6 h 19"/>
              <a:gd name="T2" fmla="*/ 10 w 19"/>
              <a:gd name="T3" fmla="*/ 0 h 19"/>
              <a:gd name="T4" fmla="*/ 19 w 19"/>
              <a:gd name="T5" fmla="*/ 6 h 19"/>
              <a:gd name="T6" fmla="*/ 17 w 19"/>
              <a:gd name="T7" fmla="*/ 13 h 19"/>
              <a:gd name="T8" fmla="*/ 13 w 19"/>
              <a:gd name="T9" fmla="*/ 19 h 19"/>
              <a:gd name="T10" fmla="*/ 13 w 19"/>
              <a:gd name="T11" fmla="*/ 13 h 19"/>
              <a:gd name="T12" fmla="*/ 6 w 19"/>
              <a:gd name="T13" fmla="*/ 9 h 19"/>
              <a:gd name="T14" fmla="*/ 0 w 19"/>
              <a:gd name="T15" fmla="*/ 6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9">
                <a:moveTo>
                  <a:pt x="0" y="6"/>
                </a:moveTo>
                <a:lnTo>
                  <a:pt x="10" y="0"/>
                </a:lnTo>
                <a:lnTo>
                  <a:pt x="19" y="6"/>
                </a:lnTo>
                <a:lnTo>
                  <a:pt x="17" y="13"/>
                </a:lnTo>
                <a:lnTo>
                  <a:pt x="13" y="19"/>
                </a:lnTo>
                <a:lnTo>
                  <a:pt x="13" y="13"/>
                </a:lnTo>
                <a:lnTo>
                  <a:pt x="6" y="9"/>
                </a:lnTo>
                <a:lnTo>
                  <a:pt x="0" y="6"/>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Freeform 770"/>
          <p:cNvSpPr>
            <a:spLocks/>
          </p:cNvSpPr>
          <p:nvPr/>
        </p:nvSpPr>
        <p:spPr bwMode="auto">
          <a:xfrm>
            <a:off x="8640762" y="3041771"/>
            <a:ext cx="147638" cy="249238"/>
          </a:xfrm>
          <a:custGeom>
            <a:avLst/>
            <a:gdLst>
              <a:gd name="T0" fmla="*/ 0 w 93"/>
              <a:gd name="T1" fmla="*/ 19 h 157"/>
              <a:gd name="T2" fmla="*/ 2 w 93"/>
              <a:gd name="T3" fmla="*/ 12 h 157"/>
              <a:gd name="T4" fmla="*/ 6 w 93"/>
              <a:gd name="T5" fmla="*/ 4 h 157"/>
              <a:gd name="T6" fmla="*/ 12 w 93"/>
              <a:gd name="T7" fmla="*/ 0 h 157"/>
              <a:gd name="T8" fmla="*/ 19 w 93"/>
              <a:gd name="T9" fmla="*/ 0 h 157"/>
              <a:gd name="T10" fmla="*/ 25 w 93"/>
              <a:gd name="T11" fmla="*/ 0 h 157"/>
              <a:gd name="T12" fmla="*/ 27 w 93"/>
              <a:gd name="T13" fmla="*/ 2 h 157"/>
              <a:gd name="T14" fmla="*/ 23 w 93"/>
              <a:gd name="T15" fmla="*/ 6 h 157"/>
              <a:gd name="T16" fmla="*/ 23 w 93"/>
              <a:gd name="T17" fmla="*/ 12 h 157"/>
              <a:gd name="T18" fmla="*/ 21 w 93"/>
              <a:gd name="T19" fmla="*/ 19 h 157"/>
              <a:gd name="T20" fmla="*/ 17 w 93"/>
              <a:gd name="T21" fmla="*/ 25 h 157"/>
              <a:gd name="T22" fmla="*/ 23 w 93"/>
              <a:gd name="T23" fmla="*/ 31 h 157"/>
              <a:gd name="T24" fmla="*/ 21 w 93"/>
              <a:gd name="T25" fmla="*/ 38 h 157"/>
              <a:gd name="T26" fmla="*/ 25 w 93"/>
              <a:gd name="T27" fmla="*/ 46 h 157"/>
              <a:gd name="T28" fmla="*/ 32 w 93"/>
              <a:gd name="T29" fmla="*/ 53 h 157"/>
              <a:gd name="T30" fmla="*/ 40 w 93"/>
              <a:gd name="T31" fmla="*/ 57 h 157"/>
              <a:gd name="T32" fmla="*/ 44 w 93"/>
              <a:gd name="T33" fmla="*/ 66 h 157"/>
              <a:gd name="T34" fmla="*/ 44 w 93"/>
              <a:gd name="T35" fmla="*/ 72 h 157"/>
              <a:gd name="T36" fmla="*/ 49 w 93"/>
              <a:gd name="T37" fmla="*/ 83 h 157"/>
              <a:gd name="T38" fmla="*/ 57 w 93"/>
              <a:gd name="T39" fmla="*/ 89 h 157"/>
              <a:gd name="T40" fmla="*/ 59 w 93"/>
              <a:gd name="T41" fmla="*/ 97 h 157"/>
              <a:gd name="T42" fmla="*/ 74 w 93"/>
              <a:gd name="T43" fmla="*/ 108 h 157"/>
              <a:gd name="T44" fmla="*/ 81 w 93"/>
              <a:gd name="T45" fmla="*/ 108 h 157"/>
              <a:gd name="T46" fmla="*/ 83 w 93"/>
              <a:gd name="T47" fmla="*/ 110 h 157"/>
              <a:gd name="T48" fmla="*/ 81 w 93"/>
              <a:gd name="T49" fmla="*/ 119 h 157"/>
              <a:gd name="T50" fmla="*/ 81 w 93"/>
              <a:gd name="T51" fmla="*/ 125 h 157"/>
              <a:gd name="T52" fmla="*/ 85 w 93"/>
              <a:gd name="T53" fmla="*/ 125 h 157"/>
              <a:gd name="T54" fmla="*/ 78 w 93"/>
              <a:gd name="T55" fmla="*/ 134 h 157"/>
              <a:gd name="T56" fmla="*/ 81 w 93"/>
              <a:gd name="T57" fmla="*/ 132 h 157"/>
              <a:gd name="T58" fmla="*/ 89 w 93"/>
              <a:gd name="T59" fmla="*/ 129 h 157"/>
              <a:gd name="T60" fmla="*/ 93 w 93"/>
              <a:gd name="T61" fmla="*/ 144 h 157"/>
              <a:gd name="T62" fmla="*/ 91 w 93"/>
              <a:gd name="T63" fmla="*/ 144 h 157"/>
              <a:gd name="T64" fmla="*/ 89 w 93"/>
              <a:gd name="T65" fmla="*/ 144 h 157"/>
              <a:gd name="T66" fmla="*/ 38 w 93"/>
              <a:gd name="T67" fmla="*/ 157 h 157"/>
              <a:gd name="T68" fmla="*/ 34 w 93"/>
              <a:gd name="T69" fmla="*/ 149 h 157"/>
              <a:gd name="T70" fmla="*/ 23 w 93"/>
              <a:gd name="T71" fmla="*/ 100 h 157"/>
              <a:gd name="T72" fmla="*/ 0 w 93"/>
              <a:gd name="T73" fmla="*/ 1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 h="157">
                <a:moveTo>
                  <a:pt x="0" y="19"/>
                </a:moveTo>
                <a:lnTo>
                  <a:pt x="2" y="12"/>
                </a:lnTo>
                <a:lnTo>
                  <a:pt x="6" y="4"/>
                </a:lnTo>
                <a:lnTo>
                  <a:pt x="12" y="0"/>
                </a:lnTo>
                <a:lnTo>
                  <a:pt x="19" y="0"/>
                </a:lnTo>
                <a:lnTo>
                  <a:pt x="25" y="0"/>
                </a:lnTo>
                <a:lnTo>
                  <a:pt x="27" y="2"/>
                </a:lnTo>
                <a:lnTo>
                  <a:pt x="23" y="6"/>
                </a:lnTo>
                <a:lnTo>
                  <a:pt x="23" y="12"/>
                </a:lnTo>
                <a:lnTo>
                  <a:pt x="21" y="19"/>
                </a:lnTo>
                <a:lnTo>
                  <a:pt x="17" y="25"/>
                </a:lnTo>
                <a:lnTo>
                  <a:pt x="23" y="31"/>
                </a:lnTo>
                <a:lnTo>
                  <a:pt x="21" y="38"/>
                </a:lnTo>
                <a:lnTo>
                  <a:pt x="25" y="46"/>
                </a:lnTo>
                <a:lnTo>
                  <a:pt x="32" y="53"/>
                </a:lnTo>
                <a:lnTo>
                  <a:pt x="40" y="57"/>
                </a:lnTo>
                <a:lnTo>
                  <a:pt x="44" y="66"/>
                </a:lnTo>
                <a:lnTo>
                  <a:pt x="44" y="72"/>
                </a:lnTo>
                <a:lnTo>
                  <a:pt x="49" y="83"/>
                </a:lnTo>
                <a:lnTo>
                  <a:pt x="57" y="89"/>
                </a:lnTo>
                <a:lnTo>
                  <a:pt x="59" y="97"/>
                </a:lnTo>
                <a:lnTo>
                  <a:pt x="74" y="108"/>
                </a:lnTo>
                <a:lnTo>
                  <a:pt x="81" y="108"/>
                </a:lnTo>
                <a:lnTo>
                  <a:pt x="83" y="110"/>
                </a:lnTo>
                <a:lnTo>
                  <a:pt x="81" y="119"/>
                </a:lnTo>
                <a:lnTo>
                  <a:pt x="81" y="125"/>
                </a:lnTo>
                <a:lnTo>
                  <a:pt x="85" y="125"/>
                </a:lnTo>
                <a:lnTo>
                  <a:pt x="78" y="134"/>
                </a:lnTo>
                <a:lnTo>
                  <a:pt x="81" y="132"/>
                </a:lnTo>
                <a:lnTo>
                  <a:pt x="89" y="129"/>
                </a:lnTo>
                <a:lnTo>
                  <a:pt x="93" y="144"/>
                </a:lnTo>
                <a:lnTo>
                  <a:pt x="91" y="144"/>
                </a:lnTo>
                <a:lnTo>
                  <a:pt x="89" y="144"/>
                </a:lnTo>
                <a:lnTo>
                  <a:pt x="38" y="157"/>
                </a:lnTo>
                <a:lnTo>
                  <a:pt x="34" y="149"/>
                </a:lnTo>
                <a:lnTo>
                  <a:pt x="23" y="100"/>
                </a:lnTo>
                <a:lnTo>
                  <a:pt x="0" y="19"/>
                </a:ln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771"/>
          <p:cNvSpPr>
            <a:spLocks/>
          </p:cNvSpPr>
          <p:nvPr/>
        </p:nvSpPr>
        <p:spPr bwMode="auto">
          <a:xfrm>
            <a:off x="8640762" y="3041771"/>
            <a:ext cx="147638" cy="249238"/>
          </a:xfrm>
          <a:custGeom>
            <a:avLst/>
            <a:gdLst>
              <a:gd name="T0" fmla="*/ 0 w 93"/>
              <a:gd name="T1" fmla="*/ 19 h 157"/>
              <a:gd name="T2" fmla="*/ 2 w 93"/>
              <a:gd name="T3" fmla="*/ 12 h 157"/>
              <a:gd name="T4" fmla="*/ 6 w 93"/>
              <a:gd name="T5" fmla="*/ 4 h 157"/>
              <a:gd name="T6" fmla="*/ 12 w 93"/>
              <a:gd name="T7" fmla="*/ 0 h 157"/>
              <a:gd name="T8" fmla="*/ 19 w 93"/>
              <a:gd name="T9" fmla="*/ 0 h 157"/>
              <a:gd name="T10" fmla="*/ 25 w 93"/>
              <a:gd name="T11" fmla="*/ 0 h 157"/>
              <a:gd name="T12" fmla="*/ 27 w 93"/>
              <a:gd name="T13" fmla="*/ 2 h 157"/>
              <a:gd name="T14" fmla="*/ 23 w 93"/>
              <a:gd name="T15" fmla="*/ 6 h 157"/>
              <a:gd name="T16" fmla="*/ 23 w 93"/>
              <a:gd name="T17" fmla="*/ 12 h 157"/>
              <a:gd name="T18" fmla="*/ 21 w 93"/>
              <a:gd name="T19" fmla="*/ 19 h 157"/>
              <a:gd name="T20" fmla="*/ 17 w 93"/>
              <a:gd name="T21" fmla="*/ 25 h 157"/>
              <a:gd name="T22" fmla="*/ 23 w 93"/>
              <a:gd name="T23" fmla="*/ 31 h 157"/>
              <a:gd name="T24" fmla="*/ 21 w 93"/>
              <a:gd name="T25" fmla="*/ 38 h 157"/>
              <a:gd name="T26" fmla="*/ 25 w 93"/>
              <a:gd name="T27" fmla="*/ 46 h 157"/>
              <a:gd name="T28" fmla="*/ 32 w 93"/>
              <a:gd name="T29" fmla="*/ 53 h 157"/>
              <a:gd name="T30" fmla="*/ 40 w 93"/>
              <a:gd name="T31" fmla="*/ 57 h 157"/>
              <a:gd name="T32" fmla="*/ 44 w 93"/>
              <a:gd name="T33" fmla="*/ 66 h 157"/>
              <a:gd name="T34" fmla="*/ 44 w 93"/>
              <a:gd name="T35" fmla="*/ 72 h 157"/>
              <a:gd name="T36" fmla="*/ 49 w 93"/>
              <a:gd name="T37" fmla="*/ 83 h 157"/>
              <a:gd name="T38" fmla="*/ 57 w 93"/>
              <a:gd name="T39" fmla="*/ 89 h 157"/>
              <a:gd name="T40" fmla="*/ 59 w 93"/>
              <a:gd name="T41" fmla="*/ 97 h 157"/>
              <a:gd name="T42" fmla="*/ 74 w 93"/>
              <a:gd name="T43" fmla="*/ 108 h 157"/>
              <a:gd name="T44" fmla="*/ 81 w 93"/>
              <a:gd name="T45" fmla="*/ 108 h 157"/>
              <a:gd name="T46" fmla="*/ 83 w 93"/>
              <a:gd name="T47" fmla="*/ 110 h 157"/>
              <a:gd name="T48" fmla="*/ 81 w 93"/>
              <a:gd name="T49" fmla="*/ 119 h 157"/>
              <a:gd name="T50" fmla="*/ 81 w 93"/>
              <a:gd name="T51" fmla="*/ 125 h 157"/>
              <a:gd name="T52" fmla="*/ 85 w 93"/>
              <a:gd name="T53" fmla="*/ 125 h 157"/>
              <a:gd name="T54" fmla="*/ 78 w 93"/>
              <a:gd name="T55" fmla="*/ 134 h 157"/>
              <a:gd name="T56" fmla="*/ 81 w 93"/>
              <a:gd name="T57" fmla="*/ 132 h 157"/>
              <a:gd name="T58" fmla="*/ 89 w 93"/>
              <a:gd name="T59" fmla="*/ 129 h 157"/>
              <a:gd name="T60" fmla="*/ 93 w 93"/>
              <a:gd name="T61" fmla="*/ 144 h 157"/>
              <a:gd name="T62" fmla="*/ 91 w 93"/>
              <a:gd name="T63" fmla="*/ 144 h 157"/>
              <a:gd name="T64" fmla="*/ 89 w 93"/>
              <a:gd name="T65" fmla="*/ 144 h 157"/>
              <a:gd name="T66" fmla="*/ 38 w 93"/>
              <a:gd name="T67" fmla="*/ 157 h 157"/>
              <a:gd name="T68" fmla="*/ 34 w 93"/>
              <a:gd name="T69" fmla="*/ 149 h 157"/>
              <a:gd name="T70" fmla="*/ 23 w 93"/>
              <a:gd name="T71" fmla="*/ 100 h 157"/>
              <a:gd name="T72" fmla="*/ 0 w 93"/>
              <a:gd name="T73" fmla="*/ 1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 h="157">
                <a:moveTo>
                  <a:pt x="0" y="19"/>
                </a:moveTo>
                <a:lnTo>
                  <a:pt x="2" y="12"/>
                </a:lnTo>
                <a:lnTo>
                  <a:pt x="6" y="4"/>
                </a:lnTo>
                <a:lnTo>
                  <a:pt x="12" y="0"/>
                </a:lnTo>
                <a:lnTo>
                  <a:pt x="19" y="0"/>
                </a:lnTo>
                <a:lnTo>
                  <a:pt x="25" y="0"/>
                </a:lnTo>
                <a:lnTo>
                  <a:pt x="27" y="2"/>
                </a:lnTo>
                <a:lnTo>
                  <a:pt x="23" y="6"/>
                </a:lnTo>
                <a:lnTo>
                  <a:pt x="23" y="12"/>
                </a:lnTo>
                <a:lnTo>
                  <a:pt x="21" y="19"/>
                </a:lnTo>
                <a:lnTo>
                  <a:pt x="17" y="25"/>
                </a:lnTo>
                <a:lnTo>
                  <a:pt x="23" y="31"/>
                </a:lnTo>
                <a:lnTo>
                  <a:pt x="21" y="38"/>
                </a:lnTo>
                <a:lnTo>
                  <a:pt x="25" y="46"/>
                </a:lnTo>
                <a:lnTo>
                  <a:pt x="32" y="53"/>
                </a:lnTo>
                <a:lnTo>
                  <a:pt x="40" y="57"/>
                </a:lnTo>
                <a:lnTo>
                  <a:pt x="44" y="66"/>
                </a:lnTo>
                <a:lnTo>
                  <a:pt x="44" y="72"/>
                </a:lnTo>
                <a:lnTo>
                  <a:pt x="49" y="83"/>
                </a:lnTo>
                <a:lnTo>
                  <a:pt x="57" y="89"/>
                </a:lnTo>
                <a:lnTo>
                  <a:pt x="59" y="97"/>
                </a:lnTo>
                <a:lnTo>
                  <a:pt x="74" y="108"/>
                </a:lnTo>
                <a:lnTo>
                  <a:pt x="81" y="108"/>
                </a:lnTo>
                <a:lnTo>
                  <a:pt x="83" y="110"/>
                </a:lnTo>
                <a:lnTo>
                  <a:pt x="81" y="119"/>
                </a:lnTo>
                <a:lnTo>
                  <a:pt x="81" y="125"/>
                </a:lnTo>
                <a:lnTo>
                  <a:pt x="85" y="125"/>
                </a:lnTo>
                <a:lnTo>
                  <a:pt x="78" y="134"/>
                </a:lnTo>
                <a:lnTo>
                  <a:pt x="81" y="132"/>
                </a:lnTo>
                <a:lnTo>
                  <a:pt x="89" y="129"/>
                </a:lnTo>
                <a:lnTo>
                  <a:pt x="93" y="144"/>
                </a:lnTo>
                <a:lnTo>
                  <a:pt x="91" y="144"/>
                </a:lnTo>
                <a:lnTo>
                  <a:pt x="89" y="144"/>
                </a:lnTo>
                <a:lnTo>
                  <a:pt x="38" y="157"/>
                </a:lnTo>
                <a:lnTo>
                  <a:pt x="34" y="149"/>
                </a:lnTo>
                <a:lnTo>
                  <a:pt x="23" y="100"/>
                </a:lnTo>
                <a:lnTo>
                  <a:pt x="0" y="19"/>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Freeform 772"/>
          <p:cNvSpPr>
            <a:spLocks/>
          </p:cNvSpPr>
          <p:nvPr/>
        </p:nvSpPr>
        <p:spPr bwMode="auto">
          <a:xfrm>
            <a:off x="8674101" y="2749671"/>
            <a:ext cx="188913" cy="433388"/>
          </a:xfrm>
          <a:custGeom>
            <a:avLst/>
            <a:gdLst>
              <a:gd name="T0" fmla="*/ 2 w 119"/>
              <a:gd name="T1" fmla="*/ 203 h 273"/>
              <a:gd name="T2" fmla="*/ 8 w 119"/>
              <a:gd name="T3" fmla="*/ 186 h 273"/>
              <a:gd name="T4" fmla="*/ 19 w 119"/>
              <a:gd name="T5" fmla="*/ 177 h 273"/>
              <a:gd name="T6" fmla="*/ 30 w 119"/>
              <a:gd name="T7" fmla="*/ 171 h 273"/>
              <a:gd name="T8" fmla="*/ 32 w 119"/>
              <a:gd name="T9" fmla="*/ 156 h 273"/>
              <a:gd name="T10" fmla="*/ 34 w 119"/>
              <a:gd name="T11" fmla="*/ 156 h 273"/>
              <a:gd name="T12" fmla="*/ 40 w 119"/>
              <a:gd name="T13" fmla="*/ 147 h 273"/>
              <a:gd name="T14" fmla="*/ 53 w 119"/>
              <a:gd name="T15" fmla="*/ 132 h 273"/>
              <a:gd name="T16" fmla="*/ 30 w 119"/>
              <a:gd name="T17" fmla="*/ 113 h 273"/>
              <a:gd name="T18" fmla="*/ 19 w 119"/>
              <a:gd name="T19" fmla="*/ 107 h 273"/>
              <a:gd name="T20" fmla="*/ 11 w 119"/>
              <a:gd name="T21" fmla="*/ 96 h 273"/>
              <a:gd name="T22" fmla="*/ 2 w 119"/>
              <a:gd name="T23" fmla="*/ 77 h 273"/>
              <a:gd name="T24" fmla="*/ 8 w 119"/>
              <a:gd name="T25" fmla="*/ 64 h 273"/>
              <a:gd name="T26" fmla="*/ 2 w 119"/>
              <a:gd name="T27" fmla="*/ 56 h 273"/>
              <a:gd name="T28" fmla="*/ 6 w 119"/>
              <a:gd name="T29" fmla="*/ 43 h 273"/>
              <a:gd name="T30" fmla="*/ 15 w 119"/>
              <a:gd name="T31" fmla="*/ 17 h 273"/>
              <a:gd name="T32" fmla="*/ 25 w 119"/>
              <a:gd name="T33" fmla="*/ 0 h 273"/>
              <a:gd name="T34" fmla="*/ 102 w 119"/>
              <a:gd name="T35" fmla="*/ 32 h 273"/>
              <a:gd name="T36" fmla="*/ 98 w 119"/>
              <a:gd name="T37" fmla="*/ 51 h 273"/>
              <a:gd name="T38" fmla="*/ 92 w 119"/>
              <a:gd name="T39" fmla="*/ 62 h 273"/>
              <a:gd name="T40" fmla="*/ 85 w 119"/>
              <a:gd name="T41" fmla="*/ 71 h 273"/>
              <a:gd name="T42" fmla="*/ 92 w 119"/>
              <a:gd name="T43" fmla="*/ 92 h 273"/>
              <a:gd name="T44" fmla="*/ 113 w 119"/>
              <a:gd name="T45" fmla="*/ 92 h 273"/>
              <a:gd name="T46" fmla="*/ 115 w 119"/>
              <a:gd name="T47" fmla="*/ 124 h 273"/>
              <a:gd name="T48" fmla="*/ 119 w 119"/>
              <a:gd name="T49" fmla="*/ 152 h 273"/>
              <a:gd name="T50" fmla="*/ 115 w 119"/>
              <a:gd name="T51" fmla="*/ 145 h 273"/>
              <a:gd name="T52" fmla="*/ 113 w 119"/>
              <a:gd name="T53" fmla="*/ 132 h 273"/>
              <a:gd name="T54" fmla="*/ 109 w 119"/>
              <a:gd name="T55" fmla="*/ 141 h 273"/>
              <a:gd name="T56" fmla="*/ 113 w 119"/>
              <a:gd name="T57" fmla="*/ 158 h 273"/>
              <a:gd name="T58" fmla="*/ 115 w 119"/>
              <a:gd name="T59" fmla="*/ 173 h 273"/>
              <a:gd name="T60" fmla="*/ 106 w 119"/>
              <a:gd name="T61" fmla="*/ 186 h 273"/>
              <a:gd name="T62" fmla="*/ 98 w 119"/>
              <a:gd name="T63" fmla="*/ 198 h 273"/>
              <a:gd name="T64" fmla="*/ 96 w 119"/>
              <a:gd name="T65" fmla="*/ 211 h 273"/>
              <a:gd name="T66" fmla="*/ 94 w 119"/>
              <a:gd name="T67" fmla="*/ 218 h 273"/>
              <a:gd name="T68" fmla="*/ 87 w 119"/>
              <a:gd name="T69" fmla="*/ 228 h 273"/>
              <a:gd name="T70" fmla="*/ 87 w 119"/>
              <a:gd name="T71" fmla="*/ 237 h 273"/>
              <a:gd name="T72" fmla="*/ 79 w 119"/>
              <a:gd name="T73" fmla="*/ 260 h 273"/>
              <a:gd name="T74" fmla="*/ 74 w 119"/>
              <a:gd name="T75" fmla="*/ 271 h 273"/>
              <a:gd name="T76" fmla="*/ 66 w 119"/>
              <a:gd name="T77" fmla="*/ 264 h 273"/>
              <a:gd name="T78" fmla="*/ 66 w 119"/>
              <a:gd name="T79" fmla="*/ 245 h 273"/>
              <a:gd name="T80" fmla="*/ 45 w 119"/>
              <a:gd name="T81" fmla="*/ 250 h 273"/>
              <a:gd name="T82" fmla="*/ 25 w 119"/>
              <a:gd name="T83" fmla="*/ 235 h 273"/>
              <a:gd name="T84" fmla="*/ 4 w 119"/>
              <a:gd name="T85" fmla="*/ 222 h 273"/>
              <a:gd name="T86" fmla="*/ 4 w 119"/>
              <a:gd name="T87" fmla="*/ 218 h 273"/>
              <a:gd name="T88" fmla="*/ 0 w 119"/>
              <a:gd name="T89" fmla="*/ 209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9" h="273">
                <a:moveTo>
                  <a:pt x="0" y="209"/>
                </a:moveTo>
                <a:lnTo>
                  <a:pt x="2" y="203"/>
                </a:lnTo>
                <a:lnTo>
                  <a:pt x="4" y="194"/>
                </a:lnTo>
                <a:lnTo>
                  <a:pt x="8" y="186"/>
                </a:lnTo>
                <a:lnTo>
                  <a:pt x="15" y="179"/>
                </a:lnTo>
                <a:lnTo>
                  <a:pt x="19" y="177"/>
                </a:lnTo>
                <a:lnTo>
                  <a:pt x="21" y="177"/>
                </a:lnTo>
                <a:lnTo>
                  <a:pt x="30" y="171"/>
                </a:lnTo>
                <a:lnTo>
                  <a:pt x="30" y="164"/>
                </a:lnTo>
                <a:lnTo>
                  <a:pt x="32" y="156"/>
                </a:lnTo>
                <a:lnTo>
                  <a:pt x="34" y="156"/>
                </a:lnTo>
                <a:lnTo>
                  <a:pt x="34" y="156"/>
                </a:lnTo>
                <a:lnTo>
                  <a:pt x="36" y="154"/>
                </a:lnTo>
                <a:lnTo>
                  <a:pt x="40" y="147"/>
                </a:lnTo>
                <a:lnTo>
                  <a:pt x="49" y="139"/>
                </a:lnTo>
                <a:lnTo>
                  <a:pt x="53" y="132"/>
                </a:lnTo>
                <a:lnTo>
                  <a:pt x="36" y="120"/>
                </a:lnTo>
                <a:lnTo>
                  <a:pt x="30" y="113"/>
                </a:lnTo>
                <a:lnTo>
                  <a:pt x="25" y="111"/>
                </a:lnTo>
                <a:lnTo>
                  <a:pt x="19" y="107"/>
                </a:lnTo>
                <a:lnTo>
                  <a:pt x="17" y="100"/>
                </a:lnTo>
                <a:lnTo>
                  <a:pt x="11" y="96"/>
                </a:lnTo>
                <a:lnTo>
                  <a:pt x="4" y="90"/>
                </a:lnTo>
                <a:lnTo>
                  <a:pt x="2" y="77"/>
                </a:lnTo>
                <a:lnTo>
                  <a:pt x="6" y="71"/>
                </a:lnTo>
                <a:lnTo>
                  <a:pt x="8" y="64"/>
                </a:lnTo>
                <a:lnTo>
                  <a:pt x="6" y="56"/>
                </a:lnTo>
                <a:lnTo>
                  <a:pt x="2" y="56"/>
                </a:lnTo>
                <a:lnTo>
                  <a:pt x="0" y="49"/>
                </a:lnTo>
                <a:lnTo>
                  <a:pt x="6" y="43"/>
                </a:lnTo>
                <a:lnTo>
                  <a:pt x="15" y="24"/>
                </a:lnTo>
                <a:lnTo>
                  <a:pt x="15" y="17"/>
                </a:lnTo>
                <a:lnTo>
                  <a:pt x="19" y="11"/>
                </a:lnTo>
                <a:lnTo>
                  <a:pt x="25" y="0"/>
                </a:lnTo>
                <a:lnTo>
                  <a:pt x="100" y="26"/>
                </a:lnTo>
                <a:lnTo>
                  <a:pt x="102" y="32"/>
                </a:lnTo>
                <a:lnTo>
                  <a:pt x="100" y="41"/>
                </a:lnTo>
                <a:lnTo>
                  <a:pt x="98" y="51"/>
                </a:lnTo>
                <a:lnTo>
                  <a:pt x="98" y="56"/>
                </a:lnTo>
                <a:lnTo>
                  <a:pt x="92" y="62"/>
                </a:lnTo>
                <a:lnTo>
                  <a:pt x="89" y="62"/>
                </a:lnTo>
                <a:lnTo>
                  <a:pt x="85" y="71"/>
                </a:lnTo>
                <a:lnTo>
                  <a:pt x="85" y="90"/>
                </a:lnTo>
                <a:lnTo>
                  <a:pt x="92" y="92"/>
                </a:lnTo>
                <a:lnTo>
                  <a:pt x="98" y="90"/>
                </a:lnTo>
                <a:lnTo>
                  <a:pt x="113" y="92"/>
                </a:lnTo>
                <a:lnTo>
                  <a:pt x="115" y="100"/>
                </a:lnTo>
                <a:lnTo>
                  <a:pt x="115" y="124"/>
                </a:lnTo>
                <a:lnTo>
                  <a:pt x="117" y="130"/>
                </a:lnTo>
                <a:lnTo>
                  <a:pt x="119" y="152"/>
                </a:lnTo>
                <a:lnTo>
                  <a:pt x="117" y="160"/>
                </a:lnTo>
                <a:lnTo>
                  <a:pt x="115" y="145"/>
                </a:lnTo>
                <a:lnTo>
                  <a:pt x="117" y="139"/>
                </a:lnTo>
                <a:lnTo>
                  <a:pt x="113" y="132"/>
                </a:lnTo>
                <a:lnTo>
                  <a:pt x="113" y="139"/>
                </a:lnTo>
                <a:lnTo>
                  <a:pt x="109" y="141"/>
                </a:lnTo>
                <a:lnTo>
                  <a:pt x="113" y="147"/>
                </a:lnTo>
                <a:lnTo>
                  <a:pt x="113" y="158"/>
                </a:lnTo>
                <a:lnTo>
                  <a:pt x="111" y="164"/>
                </a:lnTo>
                <a:lnTo>
                  <a:pt x="115" y="173"/>
                </a:lnTo>
                <a:lnTo>
                  <a:pt x="113" y="179"/>
                </a:lnTo>
                <a:lnTo>
                  <a:pt x="106" y="186"/>
                </a:lnTo>
                <a:lnTo>
                  <a:pt x="106" y="194"/>
                </a:lnTo>
                <a:lnTo>
                  <a:pt x="98" y="198"/>
                </a:lnTo>
                <a:lnTo>
                  <a:pt x="102" y="205"/>
                </a:lnTo>
                <a:lnTo>
                  <a:pt x="96" y="211"/>
                </a:lnTo>
                <a:lnTo>
                  <a:pt x="100" y="218"/>
                </a:lnTo>
                <a:lnTo>
                  <a:pt x="94" y="218"/>
                </a:lnTo>
                <a:lnTo>
                  <a:pt x="87" y="226"/>
                </a:lnTo>
                <a:lnTo>
                  <a:pt x="87" y="228"/>
                </a:lnTo>
                <a:lnTo>
                  <a:pt x="89" y="230"/>
                </a:lnTo>
                <a:lnTo>
                  <a:pt x="87" y="237"/>
                </a:lnTo>
                <a:lnTo>
                  <a:pt x="85" y="252"/>
                </a:lnTo>
                <a:lnTo>
                  <a:pt x="79" y="260"/>
                </a:lnTo>
                <a:lnTo>
                  <a:pt x="79" y="267"/>
                </a:lnTo>
                <a:lnTo>
                  <a:pt x="74" y="271"/>
                </a:lnTo>
                <a:lnTo>
                  <a:pt x="66" y="273"/>
                </a:lnTo>
                <a:lnTo>
                  <a:pt x="66" y="264"/>
                </a:lnTo>
                <a:lnTo>
                  <a:pt x="68" y="254"/>
                </a:lnTo>
                <a:lnTo>
                  <a:pt x="66" y="245"/>
                </a:lnTo>
                <a:lnTo>
                  <a:pt x="51" y="245"/>
                </a:lnTo>
                <a:lnTo>
                  <a:pt x="45" y="250"/>
                </a:lnTo>
                <a:lnTo>
                  <a:pt x="32" y="239"/>
                </a:lnTo>
                <a:lnTo>
                  <a:pt x="25" y="235"/>
                </a:lnTo>
                <a:lnTo>
                  <a:pt x="17" y="233"/>
                </a:lnTo>
                <a:lnTo>
                  <a:pt x="4" y="222"/>
                </a:lnTo>
                <a:lnTo>
                  <a:pt x="4" y="218"/>
                </a:lnTo>
                <a:lnTo>
                  <a:pt x="4" y="218"/>
                </a:lnTo>
                <a:lnTo>
                  <a:pt x="0" y="211"/>
                </a:lnTo>
                <a:lnTo>
                  <a:pt x="0" y="209"/>
                </a:ln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773"/>
          <p:cNvSpPr>
            <a:spLocks/>
          </p:cNvSpPr>
          <p:nvPr/>
        </p:nvSpPr>
        <p:spPr bwMode="auto">
          <a:xfrm>
            <a:off x="8674101" y="2749671"/>
            <a:ext cx="188913" cy="433388"/>
          </a:xfrm>
          <a:custGeom>
            <a:avLst/>
            <a:gdLst>
              <a:gd name="T0" fmla="*/ 2 w 119"/>
              <a:gd name="T1" fmla="*/ 203 h 273"/>
              <a:gd name="T2" fmla="*/ 8 w 119"/>
              <a:gd name="T3" fmla="*/ 186 h 273"/>
              <a:gd name="T4" fmla="*/ 19 w 119"/>
              <a:gd name="T5" fmla="*/ 177 h 273"/>
              <a:gd name="T6" fmla="*/ 30 w 119"/>
              <a:gd name="T7" fmla="*/ 171 h 273"/>
              <a:gd name="T8" fmla="*/ 32 w 119"/>
              <a:gd name="T9" fmla="*/ 156 h 273"/>
              <a:gd name="T10" fmla="*/ 34 w 119"/>
              <a:gd name="T11" fmla="*/ 156 h 273"/>
              <a:gd name="T12" fmla="*/ 40 w 119"/>
              <a:gd name="T13" fmla="*/ 147 h 273"/>
              <a:gd name="T14" fmla="*/ 53 w 119"/>
              <a:gd name="T15" fmla="*/ 132 h 273"/>
              <a:gd name="T16" fmla="*/ 30 w 119"/>
              <a:gd name="T17" fmla="*/ 113 h 273"/>
              <a:gd name="T18" fmla="*/ 19 w 119"/>
              <a:gd name="T19" fmla="*/ 107 h 273"/>
              <a:gd name="T20" fmla="*/ 11 w 119"/>
              <a:gd name="T21" fmla="*/ 96 h 273"/>
              <a:gd name="T22" fmla="*/ 2 w 119"/>
              <a:gd name="T23" fmla="*/ 77 h 273"/>
              <a:gd name="T24" fmla="*/ 8 w 119"/>
              <a:gd name="T25" fmla="*/ 64 h 273"/>
              <a:gd name="T26" fmla="*/ 2 w 119"/>
              <a:gd name="T27" fmla="*/ 56 h 273"/>
              <a:gd name="T28" fmla="*/ 6 w 119"/>
              <a:gd name="T29" fmla="*/ 43 h 273"/>
              <a:gd name="T30" fmla="*/ 15 w 119"/>
              <a:gd name="T31" fmla="*/ 17 h 273"/>
              <a:gd name="T32" fmla="*/ 25 w 119"/>
              <a:gd name="T33" fmla="*/ 0 h 273"/>
              <a:gd name="T34" fmla="*/ 102 w 119"/>
              <a:gd name="T35" fmla="*/ 32 h 273"/>
              <a:gd name="T36" fmla="*/ 98 w 119"/>
              <a:gd name="T37" fmla="*/ 51 h 273"/>
              <a:gd name="T38" fmla="*/ 92 w 119"/>
              <a:gd name="T39" fmla="*/ 62 h 273"/>
              <a:gd name="T40" fmla="*/ 85 w 119"/>
              <a:gd name="T41" fmla="*/ 71 h 273"/>
              <a:gd name="T42" fmla="*/ 92 w 119"/>
              <a:gd name="T43" fmla="*/ 92 h 273"/>
              <a:gd name="T44" fmla="*/ 113 w 119"/>
              <a:gd name="T45" fmla="*/ 92 h 273"/>
              <a:gd name="T46" fmla="*/ 115 w 119"/>
              <a:gd name="T47" fmla="*/ 124 h 273"/>
              <a:gd name="T48" fmla="*/ 119 w 119"/>
              <a:gd name="T49" fmla="*/ 152 h 273"/>
              <a:gd name="T50" fmla="*/ 115 w 119"/>
              <a:gd name="T51" fmla="*/ 145 h 273"/>
              <a:gd name="T52" fmla="*/ 113 w 119"/>
              <a:gd name="T53" fmla="*/ 132 h 273"/>
              <a:gd name="T54" fmla="*/ 109 w 119"/>
              <a:gd name="T55" fmla="*/ 141 h 273"/>
              <a:gd name="T56" fmla="*/ 113 w 119"/>
              <a:gd name="T57" fmla="*/ 158 h 273"/>
              <a:gd name="T58" fmla="*/ 115 w 119"/>
              <a:gd name="T59" fmla="*/ 173 h 273"/>
              <a:gd name="T60" fmla="*/ 106 w 119"/>
              <a:gd name="T61" fmla="*/ 186 h 273"/>
              <a:gd name="T62" fmla="*/ 98 w 119"/>
              <a:gd name="T63" fmla="*/ 198 h 273"/>
              <a:gd name="T64" fmla="*/ 96 w 119"/>
              <a:gd name="T65" fmla="*/ 211 h 273"/>
              <a:gd name="T66" fmla="*/ 94 w 119"/>
              <a:gd name="T67" fmla="*/ 218 h 273"/>
              <a:gd name="T68" fmla="*/ 87 w 119"/>
              <a:gd name="T69" fmla="*/ 228 h 273"/>
              <a:gd name="T70" fmla="*/ 87 w 119"/>
              <a:gd name="T71" fmla="*/ 237 h 273"/>
              <a:gd name="T72" fmla="*/ 79 w 119"/>
              <a:gd name="T73" fmla="*/ 260 h 273"/>
              <a:gd name="T74" fmla="*/ 74 w 119"/>
              <a:gd name="T75" fmla="*/ 271 h 273"/>
              <a:gd name="T76" fmla="*/ 66 w 119"/>
              <a:gd name="T77" fmla="*/ 264 h 273"/>
              <a:gd name="T78" fmla="*/ 66 w 119"/>
              <a:gd name="T79" fmla="*/ 245 h 273"/>
              <a:gd name="T80" fmla="*/ 45 w 119"/>
              <a:gd name="T81" fmla="*/ 250 h 273"/>
              <a:gd name="T82" fmla="*/ 25 w 119"/>
              <a:gd name="T83" fmla="*/ 235 h 273"/>
              <a:gd name="T84" fmla="*/ 4 w 119"/>
              <a:gd name="T85" fmla="*/ 222 h 273"/>
              <a:gd name="T86" fmla="*/ 4 w 119"/>
              <a:gd name="T87" fmla="*/ 218 h 273"/>
              <a:gd name="T88" fmla="*/ 0 w 119"/>
              <a:gd name="T89" fmla="*/ 209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9" h="273">
                <a:moveTo>
                  <a:pt x="0" y="209"/>
                </a:moveTo>
                <a:lnTo>
                  <a:pt x="2" y="203"/>
                </a:lnTo>
                <a:lnTo>
                  <a:pt x="4" y="194"/>
                </a:lnTo>
                <a:lnTo>
                  <a:pt x="8" y="186"/>
                </a:lnTo>
                <a:lnTo>
                  <a:pt x="15" y="179"/>
                </a:lnTo>
                <a:lnTo>
                  <a:pt x="19" y="177"/>
                </a:lnTo>
                <a:lnTo>
                  <a:pt x="21" y="177"/>
                </a:lnTo>
                <a:lnTo>
                  <a:pt x="30" y="171"/>
                </a:lnTo>
                <a:lnTo>
                  <a:pt x="30" y="164"/>
                </a:lnTo>
                <a:lnTo>
                  <a:pt x="32" y="156"/>
                </a:lnTo>
                <a:lnTo>
                  <a:pt x="34" y="156"/>
                </a:lnTo>
                <a:lnTo>
                  <a:pt x="34" y="156"/>
                </a:lnTo>
                <a:lnTo>
                  <a:pt x="36" y="154"/>
                </a:lnTo>
                <a:lnTo>
                  <a:pt x="40" y="147"/>
                </a:lnTo>
                <a:lnTo>
                  <a:pt x="49" y="139"/>
                </a:lnTo>
                <a:lnTo>
                  <a:pt x="53" y="132"/>
                </a:lnTo>
                <a:lnTo>
                  <a:pt x="36" y="120"/>
                </a:lnTo>
                <a:lnTo>
                  <a:pt x="30" y="113"/>
                </a:lnTo>
                <a:lnTo>
                  <a:pt x="25" y="111"/>
                </a:lnTo>
                <a:lnTo>
                  <a:pt x="19" y="107"/>
                </a:lnTo>
                <a:lnTo>
                  <a:pt x="17" y="100"/>
                </a:lnTo>
                <a:lnTo>
                  <a:pt x="11" y="96"/>
                </a:lnTo>
                <a:lnTo>
                  <a:pt x="4" y="90"/>
                </a:lnTo>
                <a:lnTo>
                  <a:pt x="2" y="77"/>
                </a:lnTo>
                <a:lnTo>
                  <a:pt x="6" y="71"/>
                </a:lnTo>
                <a:lnTo>
                  <a:pt x="8" y="64"/>
                </a:lnTo>
                <a:lnTo>
                  <a:pt x="6" y="56"/>
                </a:lnTo>
                <a:lnTo>
                  <a:pt x="2" y="56"/>
                </a:lnTo>
                <a:lnTo>
                  <a:pt x="0" y="49"/>
                </a:lnTo>
                <a:lnTo>
                  <a:pt x="6" y="43"/>
                </a:lnTo>
                <a:lnTo>
                  <a:pt x="15" y="24"/>
                </a:lnTo>
                <a:lnTo>
                  <a:pt x="15" y="17"/>
                </a:lnTo>
                <a:lnTo>
                  <a:pt x="19" y="11"/>
                </a:lnTo>
                <a:lnTo>
                  <a:pt x="25" y="0"/>
                </a:lnTo>
                <a:lnTo>
                  <a:pt x="100" y="26"/>
                </a:lnTo>
                <a:lnTo>
                  <a:pt x="102" y="32"/>
                </a:lnTo>
                <a:lnTo>
                  <a:pt x="100" y="41"/>
                </a:lnTo>
                <a:lnTo>
                  <a:pt x="98" y="51"/>
                </a:lnTo>
                <a:lnTo>
                  <a:pt x="98" y="56"/>
                </a:lnTo>
                <a:lnTo>
                  <a:pt x="92" y="62"/>
                </a:lnTo>
                <a:lnTo>
                  <a:pt x="89" y="62"/>
                </a:lnTo>
                <a:lnTo>
                  <a:pt x="85" y="71"/>
                </a:lnTo>
                <a:lnTo>
                  <a:pt x="85" y="90"/>
                </a:lnTo>
                <a:lnTo>
                  <a:pt x="92" y="92"/>
                </a:lnTo>
                <a:lnTo>
                  <a:pt x="98" y="90"/>
                </a:lnTo>
                <a:lnTo>
                  <a:pt x="113" y="92"/>
                </a:lnTo>
                <a:lnTo>
                  <a:pt x="115" y="100"/>
                </a:lnTo>
                <a:lnTo>
                  <a:pt x="115" y="124"/>
                </a:lnTo>
                <a:lnTo>
                  <a:pt x="117" y="130"/>
                </a:lnTo>
                <a:lnTo>
                  <a:pt x="119" y="152"/>
                </a:lnTo>
                <a:lnTo>
                  <a:pt x="117" y="160"/>
                </a:lnTo>
                <a:lnTo>
                  <a:pt x="115" y="145"/>
                </a:lnTo>
                <a:lnTo>
                  <a:pt x="117" y="139"/>
                </a:lnTo>
                <a:lnTo>
                  <a:pt x="113" y="132"/>
                </a:lnTo>
                <a:lnTo>
                  <a:pt x="113" y="139"/>
                </a:lnTo>
                <a:lnTo>
                  <a:pt x="109" y="141"/>
                </a:lnTo>
                <a:lnTo>
                  <a:pt x="113" y="147"/>
                </a:lnTo>
                <a:lnTo>
                  <a:pt x="113" y="158"/>
                </a:lnTo>
                <a:lnTo>
                  <a:pt x="111" y="164"/>
                </a:lnTo>
                <a:lnTo>
                  <a:pt x="115" y="173"/>
                </a:lnTo>
                <a:lnTo>
                  <a:pt x="113" y="179"/>
                </a:lnTo>
                <a:lnTo>
                  <a:pt x="106" y="186"/>
                </a:lnTo>
                <a:lnTo>
                  <a:pt x="106" y="194"/>
                </a:lnTo>
                <a:lnTo>
                  <a:pt x="98" y="198"/>
                </a:lnTo>
                <a:lnTo>
                  <a:pt x="102" y="205"/>
                </a:lnTo>
                <a:lnTo>
                  <a:pt x="96" y="211"/>
                </a:lnTo>
                <a:lnTo>
                  <a:pt x="100" y="218"/>
                </a:lnTo>
                <a:lnTo>
                  <a:pt x="94" y="218"/>
                </a:lnTo>
                <a:lnTo>
                  <a:pt x="87" y="226"/>
                </a:lnTo>
                <a:lnTo>
                  <a:pt x="87" y="228"/>
                </a:lnTo>
                <a:lnTo>
                  <a:pt x="89" y="230"/>
                </a:lnTo>
                <a:lnTo>
                  <a:pt x="87" y="237"/>
                </a:lnTo>
                <a:lnTo>
                  <a:pt x="85" y="252"/>
                </a:lnTo>
                <a:lnTo>
                  <a:pt x="79" y="260"/>
                </a:lnTo>
                <a:lnTo>
                  <a:pt x="79" y="267"/>
                </a:lnTo>
                <a:lnTo>
                  <a:pt x="74" y="271"/>
                </a:lnTo>
                <a:lnTo>
                  <a:pt x="66" y="273"/>
                </a:lnTo>
                <a:lnTo>
                  <a:pt x="66" y="264"/>
                </a:lnTo>
                <a:lnTo>
                  <a:pt x="68" y="254"/>
                </a:lnTo>
                <a:lnTo>
                  <a:pt x="66" y="245"/>
                </a:lnTo>
                <a:lnTo>
                  <a:pt x="51" y="245"/>
                </a:lnTo>
                <a:lnTo>
                  <a:pt x="45" y="250"/>
                </a:lnTo>
                <a:lnTo>
                  <a:pt x="32" y="239"/>
                </a:lnTo>
                <a:lnTo>
                  <a:pt x="25" y="235"/>
                </a:lnTo>
                <a:lnTo>
                  <a:pt x="17" y="233"/>
                </a:lnTo>
                <a:lnTo>
                  <a:pt x="4" y="222"/>
                </a:lnTo>
                <a:lnTo>
                  <a:pt x="4" y="218"/>
                </a:lnTo>
                <a:lnTo>
                  <a:pt x="4" y="218"/>
                </a:lnTo>
                <a:lnTo>
                  <a:pt x="0" y="211"/>
                </a:lnTo>
                <a:lnTo>
                  <a:pt x="0" y="209"/>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Freeform 775"/>
          <p:cNvSpPr>
            <a:spLocks/>
          </p:cNvSpPr>
          <p:nvPr/>
        </p:nvSpPr>
        <p:spPr bwMode="auto">
          <a:xfrm>
            <a:off x="8332789" y="3313446"/>
            <a:ext cx="1095375" cy="625475"/>
          </a:xfrm>
          <a:custGeom>
            <a:avLst/>
            <a:gdLst>
              <a:gd name="T0" fmla="*/ 30 w 690"/>
              <a:gd name="T1" fmla="*/ 377 h 394"/>
              <a:gd name="T2" fmla="*/ 62 w 690"/>
              <a:gd name="T3" fmla="*/ 354 h 394"/>
              <a:gd name="T4" fmla="*/ 77 w 690"/>
              <a:gd name="T5" fmla="*/ 326 h 394"/>
              <a:gd name="T6" fmla="*/ 134 w 690"/>
              <a:gd name="T7" fmla="*/ 275 h 394"/>
              <a:gd name="T8" fmla="*/ 173 w 690"/>
              <a:gd name="T9" fmla="*/ 299 h 394"/>
              <a:gd name="T10" fmla="*/ 209 w 690"/>
              <a:gd name="T11" fmla="*/ 286 h 394"/>
              <a:gd name="T12" fmla="*/ 234 w 690"/>
              <a:gd name="T13" fmla="*/ 264 h 394"/>
              <a:gd name="T14" fmla="*/ 281 w 690"/>
              <a:gd name="T15" fmla="*/ 247 h 394"/>
              <a:gd name="T16" fmla="*/ 279 w 690"/>
              <a:gd name="T17" fmla="*/ 224 h 394"/>
              <a:gd name="T18" fmla="*/ 300 w 690"/>
              <a:gd name="T19" fmla="*/ 173 h 394"/>
              <a:gd name="T20" fmla="*/ 313 w 690"/>
              <a:gd name="T21" fmla="*/ 141 h 394"/>
              <a:gd name="T22" fmla="*/ 328 w 690"/>
              <a:gd name="T23" fmla="*/ 122 h 394"/>
              <a:gd name="T24" fmla="*/ 354 w 690"/>
              <a:gd name="T25" fmla="*/ 118 h 394"/>
              <a:gd name="T26" fmla="*/ 364 w 690"/>
              <a:gd name="T27" fmla="*/ 79 h 394"/>
              <a:gd name="T28" fmla="*/ 392 w 690"/>
              <a:gd name="T29" fmla="*/ 62 h 394"/>
              <a:gd name="T30" fmla="*/ 407 w 690"/>
              <a:gd name="T31" fmla="*/ 20 h 394"/>
              <a:gd name="T32" fmla="*/ 456 w 690"/>
              <a:gd name="T33" fmla="*/ 22 h 394"/>
              <a:gd name="T34" fmla="*/ 483 w 690"/>
              <a:gd name="T35" fmla="*/ 7 h 394"/>
              <a:gd name="T36" fmla="*/ 503 w 690"/>
              <a:gd name="T37" fmla="*/ 24 h 394"/>
              <a:gd name="T38" fmla="*/ 528 w 690"/>
              <a:gd name="T39" fmla="*/ 37 h 394"/>
              <a:gd name="T40" fmla="*/ 528 w 690"/>
              <a:gd name="T41" fmla="*/ 64 h 394"/>
              <a:gd name="T42" fmla="*/ 520 w 690"/>
              <a:gd name="T43" fmla="*/ 69 h 394"/>
              <a:gd name="T44" fmla="*/ 520 w 690"/>
              <a:gd name="T45" fmla="*/ 103 h 394"/>
              <a:gd name="T46" fmla="*/ 547 w 690"/>
              <a:gd name="T47" fmla="*/ 96 h 394"/>
              <a:gd name="T48" fmla="*/ 571 w 690"/>
              <a:gd name="T49" fmla="*/ 113 h 394"/>
              <a:gd name="T50" fmla="*/ 594 w 690"/>
              <a:gd name="T51" fmla="*/ 122 h 394"/>
              <a:gd name="T52" fmla="*/ 609 w 690"/>
              <a:gd name="T53" fmla="*/ 128 h 394"/>
              <a:gd name="T54" fmla="*/ 622 w 690"/>
              <a:gd name="T55" fmla="*/ 147 h 394"/>
              <a:gd name="T56" fmla="*/ 609 w 690"/>
              <a:gd name="T57" fmla="*/ 160 h 394"/>
              <a:gd name="T58" fmla="*/ 577 w 690"/>
              <a:gd name="T59" fmla="*/ 141 h 394"/>
              <a:gd name="T60" fmla="*/ 547 w 690"/>
              <a:gd name="T61" fmla="*/ 120 h 394"/>
              <a:gd name="T62" fmla="*/ 567 w 690"/>
              <a:gd name="T63" fmla="*/ 137 h 394"/>
              <a:gd name="T64" fmla="*/ 598 w 690"/>
              <a:gd name="T65" fmla="*/ 160 h 394"/>
              <a:gd name="T66" fmla="*/ 622 w 690"/>
              <a:gd name="T67" fmla="*/ 175 h 394"/>
              <a:gd name="T68" fmla="*/ 637 w 690"/>
              <a:gd name="T69" fmla="*/ 192 h 394"/>
              <a:gd name="T70" fmla="*/ 618 w 690"/>
              <a:gd name="T71" fmla="*/ 194 h 394"/>
              <a:gd name="T72" fmla="*/ 592 w 690"/>
              <a:gd name="T73" fmla="*/ 190 h 394"/>
              <a:gd name="T74" fmla="*/ 620 w 690"/>
              <a:gd name="T75" fmla="*/ 213 h 394"/>
              <a:gd name="T76" fmla="*/ 641 w 690"/>
              <a:gd name="T77" fmla="*/ 226 h 394"/>
              <a:gd name="T78" fmla="*/ 624 w 690"/>
              <a:gd name="T79" fmla="*/ 233 h 394"/>
              <a:gd name="T80" fmla="*/ 596 w 690"/>
              <a:gd name="T81" fmla="*/ 222 h 394"/>
              <a:gd name="T82" fmla="*/ 579 w 690"/>
              <a:gd name="T83" fmla="*/ 220 h 394"/>
              <a:gd name="T84" fmla="*/ 547 w 690"/>
              <a:gd name="T85" fmla="*/ 218 h 394"/>
              <a:gd name="T86" fmla="*/ 596 w 690"/>
              <a:gd name="T87" fmla="*/ 224 h 394"/>
              <a:gd name="T88" fmla="*/ 611 w 690"/>
              <a:gd name="T89" fmla="*/ 235 h 394"/>
              <a:gd name="T90" fmla="*/ 633 w 690"/>
              <a:gd name="T91" fmla="*/ 247 h 394"/>
              <a:gd name="T92" fmla="*/ 643 w 690"/>
              <a:gd name="T93" fmla="*/ 239 h 394"/>
              <a:gd name="T94" fmla="*/ 690 w 690"/>
              <a:gd name="T95" fmla="*/ 275 h 394"/>
              <a:gd name="T96" fmla="*/ 677 w 690"/>
              <a:gd name="T97" fmla="*/ 271 h 394"/>
              <a:gd name="T98" fmla="*/ 673 w 690"/>
              <a:gd name="T99" fmla="*/ 279 h 394"/>
              <a:gd name="T100" fmla="*/ 222 w 690"/>
              <a:gd name="T101" fmla="*/ 365 h 394"/>
              <a:gd name="T102" fmla="*/ 139 w 690"/>
              <a:gd name="T103" fmla="*/ 375 h 394"/>
              <a:gd name="T104" fmla="*/ 0 w 690"/>
              <a:gd name="T105" fmla="*/ 394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394">
                <a:moveTo>
                  <a:pt x="0" y="394"/>
                </a:moveTo>
                <a:lnTo>
                  <a:pt x="15" y="384"/>
                </a:lnTo>
                <a:lnTo>
                  <a:pt x="21" y="384"/>
                </a:lnTo>
                <a:lnTo>
                  <a:pt x="30" y="377"/>
                </a:lnTo>
                <a:lnTo>
                  <a:pt x="47" y="371"/>
                </a:lnTo>
                <a:lnTo>
                  <a:pt x="47" y="362"/>
                </a:lnTo>
                <a:lnTo>
                  <a:pt x="56" y="358"/>
                </a:lnTo>
                <a:lnTo>
                  <a:pt x="62" y="354"/>
                </a:lnTo>
                <a:lnTo>
                  <a:pt x="68" y="348"/>
                </a:lnTo>
                <a:lnTo>
                  <a:pt x="68" y="341"/>
                </a:lnTo>
                <a:lnTo>
                  <a:pt x="77" y="335"/>
                </a:lnTo>
                <a:lnTo>
                  <a:pt x="77" y="326"/>
                </a:lnTo>
                <a:lnTo>
                  <a:pt x="81" y="318"/>
                </a:lnTo>
                <a:lnTo>
                  <a:pt x="107" y="301"/>
                </a:lnTo>
                <a:lnTo>
                  <a:pt x="134" y="267"/>
                </a:lnTo>
                <a:lnTo>
                  <a:pt x="134" y="275"/>
                </a:lnTo>
                <a:lnTo>
                  <a:pt x="141" y="282"/>
                </a:lnTo>
                <a:lnTo>
                  <a:pt x="147" y="288"/>
                </a:lnTo>
                <a:lnTo>
                  <a:pt x="162" y="296"/>
                </a:lnTo>
                <a:lnTo>
                  <a:pt x="173" y="299"/>
                </a:lnTo>
                <a:lnTo>
                  <a:pt x="188" y="290"/>
                </a:lnTo>
                <a:lnTo>
                  <a:pt x="190" y="284"/>
                </a:lnTo>
                <a:lnTo>
                  <a:pt x="202" y="288"/>
                </a:lnTo>
                <a:lnTo>
                  <a:pt x="209" y="286"/>
                </a:lnTo>
                <a:lnTo>
                  <a:pt x="224" y="279"/>
                </a:lnTo>
                <a:lnTo>
                  <a:pt x="232" y="277"/>
                </a:lnTo>
                <a:lnTo>
                  <a:pt x="234" y="271"/>
                </a:lnTo>
                <a:lnTo>
                  <a:pt x="234" y="264"/>
                </a:lnTo>
                <a:lnTo>
                  <a:pt x="245" y="267"/>
                </a:lnTo>
                <a:lnTo>
                  <a:pt x="258" y="256"/>
                </a:lnTo>
                <a:lnTo>
                  <a:pt x="266" y="256"/>
                </a:lnTo>
                <a:lnTo>
                  <a:pt x="281" y="247"/>
                </a:lnTo>
                <a:lnTo>
                  <a:pt x="281" y="245"/>
                </a:lnTo>
                <a:lnTo>
                  <a:pt x="279" y="239"/>
                </a:lnTo>
                <a:lnTo>
                  <a:pt x="285" y="233"/>
                </a:lnTo>
                <a:lnTo>
                  <a:pt x="279" y="224"/>
                </a:lnTo>
                <a:lnTo>
                  <a:pt x="281" y="211"/>
                </a:lnTo>
                <a:lnTo>
                  <a:pt x="290" y="196"/>
                </a:lnTo>
                <a:lnTo>
                  <a:pt x="296" y="188"/>
                </a:lnTo>
                <a:lnTo>
                  <a:pt x="300" y="173"/>
                </a:lnTo>
                <a:lnTo>
                  <a:pt x="300" y="164"/>
                </a:lnTo>
                <a:lnTo>
                  <a:pt x="307" y="158"/>
                </a:lnTo>
                <a:lnTo>
                  <a:pt x="311" y="143"/>
                </a:lnTo>
                <a:lnTo>
                  <a:pt x="313" y="141"/>
                </a:lnTo>
                <a:lnTo>
                  <a:pt x="313" y="132"/>
                </a:lnTo>
                <a:lnTo>
                  <a:pt x="313" y="118"/>
                </a:lnTo>
                <a:lnTo>
                  <a:pt x="322" y="115"/>
                </a:lnTo>
                <a:lnTo>
                  <a:pt x="328" y="122"/>
                </a:lnTo>
                <a:lnTo>
                  <a:pt x="330" y="126"/>
                </a:lnTo>
                <a:lnTo>
                  <a:pt x="343" y="128"/>
                </a:lnTo>
                <a:lnTo>
                  <a:pt x="351" y="126"/>
                </a:lnTo>
                <a:lnTo>
                  <a:pt x="354" y="118"/>
                </a:lnTo>
                <a:lnTo>
                  <a:pt x="358" y="103"/>
                </a:lnTo>
                <a:lnTo>
                  <a:pt x="360" y="96"/>
                </a:lnTo>
                <a:lnTo>
                  <a:pt x="362" y="86"/>
                </a:lnTo>
                <a:lnTo>
                  <a:pt x="364" y="79"/>
                </a:lnTo>
                <a:lnTo>
                  <a:pt x="373" y="79"/>
                </a:lnTo>
                <a:lnTo>
                  <a:pt x="379" y="77"/>
                </a:lnTo>
                <a:lnTo>
                  <a:pt x="386" y="62"/>
                </a:lnTo>
                <a:lnTo>
                  <a:pt x="392" y="62"/>
                </a:lnTo>
                <a:lnTo>
                  <a:pt x="398" y="56"/>
                </a:lnTo>
                <a:lnTo>
                  <a:pt x="403" y="41"/>
                </a:lnTo>
                <a:lnTo>
                  <a:pt x="407" y="34"/>
                </a:lnTo>
                <a:lnTo>
                  <a:pt x="407" y="20"/>
                </a:lnTo>
                <a:lnTo>
                  <a:pt x="409" y="11"/>
                </a:lnTo>
                <a:lnTo>
                  <a:pt x="407" y="5"/>
                </a:lnTo>
                <a:lnTo>
                  <a:pt x="415" y="0"/>
                </a:lnTo>
                <a:lnTo>
                  <a:pt x="456" y="22"/>
                </a:lnTo>
                <a:lnTo>
                  <a:pt x="460" y="15"/>
                </a:lnTo>
                <a:lnTo>
                  <a:pt x="462" y="2"/>
                </a:lnTo>
                <a:lnTo>
                  <a:pt x="477" y="2"/>
                </a:lnTo>
                <a:lnTo>
                  <a:pt x="483" y="7"/>
                </a:lnTo>
                <a:lnTo>
                  <a:pt x="488" y="13"/>
                </a:lnTo>
                <a:lnTo>
                  <a:pt x="486" y="20"/>
                </a:lnTo>
                <a:lnTo>
                  <a:pt x="494" y="26"/>
                </a:lnTo>
                <a:lnTo>
                  <a:pt x="503" y="24"/>
                </a:lnTo>
                <a:lnTo>
                  <a:pt x="511" y="28"/>
                </a:lnTo>
                <a:lnTo>
                  <a:pt x="518" y="32"/>
                </a:lnTo>
                <a:lnTo>
                  <a:pt x="522" y="34"/>
                </a:lnTo>
                <a:lnTo>
                  <a:pt x="528" y="37"/>
                </a:lnTo>
                <a:lnTo>
                  <a:pt x="532" y="45"/>
                </a:lnTo>
                <a:lnTo>
                  <a:pt x="532" y="49"/>
                </a:lnTo>
                <a:lnTo>
                  <a:pt x="535" y="56"/>
                </a:lnTo>
                <a:lnTo>
                  <a:pt x="528" y="64"/>
                </a:lnTo>
                <a:lnTo>
                  <a:pt x="528" y="66"/>
                </a:lnTo>
                <a:lnTo>
                  <a:pt x="526" y="71"/>
                </a:lnTo>
                <a:lnTo>
                  <a:pt x="524" y="71"/>
                </a:lnTo>
                <a:lnTo>
                  <a:pt x="520" y="69"/>
                </a:lnTo>
                <a:lnTo>
                  <a:pt x="518" y="90"/>
                </a:lnTo>
                <a:lnTo>
                  <a:pt x="520" y="96"/>
                </a:lnTo>
                <a:lnTo>
                  <a:pt x="518" y="96"/>
                </a:lnTo>
                <a:lnTo>
                  <a:pt x="520" y="103"/>
                </a:lnTo>
                <a:lnTo>
                  <a:pt x="526" y="105"/>
                </a:lnTo>
                <a:lnTo>
                  <a:pt x="530" y="103"/>
                </a:lnTo>
                <a:lnTo>
                  <a:pt x="539" y="96"/>
                </a:lnTo>
                <a:lnTo>
                  <a:pt x="547" y="96"/>
                </a:lnTo>
                <a:lnTo>
                  <a:pt x="547" y="103"/>
                </a:lnTo>
                <a:lnTo>
                  <a:pt x="558" y="113"/>
                </a:lnTo>
                <a:lnTo>
                  <a:pt x="562" y="115"/>
                </a:lnTo>
                <a:lnTo>
                  <a:pt x="571" y="113"/>
                </a:lnTo>
                <a:lnTo>
                  <a:pt x="573" y="115"/>
                </a:lnTo>
                <a:lnTo>
                  <a:pt x="586" y="113"/>
                </a:lnTo>
                <a:lnTo>
                  <a:pt x="588" y="115"/>
                </a:lnTo>
                <a:lnTo>
                  <a:pt x="594" y="122"/>
                </a:lnTo>
                <a:lnTo>
                  <a:pt x="594" y="126"/>
                </a:lnTo>
                <a:lnTo>
                  <a:pt x="603" y="126"/>
                </a:lnTo>
                <a:lnTo>
                  <a:pt x="603" y="128"/>
                </a:lnTo>
                <a:lnTo>
                  <a:pt x="609" y="128"/>
                </a:lnTo>
                <a:lnTo>
                  <a:pt x="624" y="135"/>
                </a:lnTo>
                <a:lnTo>
                  <a:pt x="624" y="141"/>
                </a:lnTo>
                <a:lnTo>
                  <a:pt x="618" y="141"/>
                </a:lnTo>
                <a:lnTo>
                  <a:pt x="622" y="147"/>
                </a:lnTo>
                <a:lnTo>
                  <a:pt x="622" y="156"/>
                </a:lnTo>
                <a:lnTo>
                  <a:pt x="618" y="164"/>
                </a:lnTo>
                <a:lnTo>
                  <a:pt x="609" y="162"/>
                </a:lnTo>
                <a:lnTo>
                  <a:pt x="609" y="160"/>
                </a:lnTo>
                <a:lnTo>
                  <a:pt x="603" y="160"/>
                </a:lnTo>
                <a:lnTo>
                  <a:pt x="588" y="149"/>
                </a:lnTo>
                <a:lnTo>
                  <a:pt x="584" y="147"/>
                </a:lnTo>
                <a:lnTo>
                  <a:pt x="577" y="141"/>
                </a:lnTo>
                <a:lnTo>
                  <a:pt x="571" y="137"/>
                </a:lnTo>
                <a:lnTo>
                  <a:pt x="564" y="130"/>
                </a:lnTo>
                <a:lnTo>
                  <a:pt x="556" y="124"/>
                </a:lnTo>
                <a:lnTo>
                  <a:pt x="547" y="120"/>
                </a:lnTo>
                <a:lnTo>
                  <a:pt x="541" y="122"/>
                </a:lnTo>
                <a:lnTo>
                  <a:pt x="547" y="122"/>
                </a:lnTo>
                <a:lnTo>
                  <a:pt x="562" y="130"/>
                </a:lnTo>
                <a:lnTo>
                  <a:pt x="567" y="137"/>
                </a:lnTo>
                <a:lnTo>
                  <a:pt x="571" y="141"/>
                </a:lnTo>
                <a:lnTo>
                  <a:pt x="577" y="145"/>
                </a:lnTo>
                <a:lnTo>
                  <a:pt x="584" y="154"/>
                </a:lnTo>
                <a:lnTo>
                  <a:pt x="598" y="160"/>
                </a:lnTo>
                <a:lnTo>
                  <a:pt x="601" y="164"/>
                </a:lnTo>
                <a:lnTo>
                  <a:pt x="607" y="169"/>
                </a:lnTo>
                <a:lnTo>
                  <a:pt x="613" y="169"/>
                </a:lnTo>
                <a:lnTo>
                  <a:pt x="622" y="175"/>
                </a:lnTo>
                <a:lnTo>
                  <a:pt x="618" y="177"/>
                </a:lnTo>
                <a:lnTo>
                  <a:pt x="626" y="179"/>
                </a:lnTo>
                <a:lnTo>
                  <a:pt x="633" y="179"/>
                </a:lnTo>
                <a:lnTo>
                  <a:pt x="637" y="192"/>
                </a:lnTo>
                <a:lnTo>
                  <a:pt x="635" y="198"/>
                </a:lnTo>
                <a:lnTo>
                  <a:pt x="628" y="194"/>
                </a:lnTo>
                <a:lnTo>
                  <a:pt x="620" y="192"/>
                </a:lnTo>
                <a:lnTo>
                  <a:pt x="618" y="194"/>
                </a:lnTo>
                <a:lnTo>
                  <a:pt x="624" y="201"/>
                </a:lnTo>
                <a:lnTo>
                  <a:pt x="620" y="209"/>
                </a:lnTo>
                <a:lnTo>
                  <a:pt x="607" y="203"/>
                </a:lnTo>
                <a:lnTo>
                  <a:pt x="592" y="190"/>
                </a:lnTo>
                <a:lnTo>
                  <a:pt x="584" y="188"/>
                </a:lnTo>
                <a:lnTo>
                  <a:pt x="601" y="201"/>
                </a:lnTo>
                <a:lnTo>
                  <a:pt x="607" y="207"/>
                </a:lnTo>
                <a:lnTo>
                  <a:pt x="620" y="213"/>
                </a:lnTo>
                <a:lnTo>
                  <a:pt x="628" y="211"/>
                </a:lnTo>
                <a:lnTo>
                  <a:pt x="630" y="218"/>
                </a:lnTo>
                <a:lnTo>
                  <a:pt x="639" y="220"/>
                </a:lnTo>
                <a:lnTo>
                  <a:pt x="641" y="226"/>
                </a:lnTo>
                <a:lnTo>
                  <a:pt x="639" y="235"/>
                </a:lnTo>
                <a:lnTo>
                  <a:pt x="635" y="237"/>
                </a:lnTo>
                <a:lnTo>
                  <a:pt x="630" y="241"/>
                </a:lnTo>
                <a:lnTo>
                  <a:pt x="624" y="233"/>
                </a:lnTo>
                <a:lnTo>
                  <a:pt x="616" y="230"/>
                </a:lnTo>
                <a:lnTo>
                  <a:pt x="609" y="224"/>
                </a:lnTo>
                <a:lnTo>
                  <a:pt x="603" y="215"/>
                </a:lnTo>
                <a:lnTo>
                  <a:pt x="596" y="222"/>
                </a:lnTo>
                <a:lnTo>
                  <a:pt x="590" y="218"/>
                </a:lnTo>
                <a:lnTo>
                  <a:pt x="581" y="211"/>
                </a:lnTo>
                <a:lnTo>
                  <a:pt x="581" y="220"/>
                </a:lnTo>
                <a:lnTo>
                  <a:pt x="579" y="220"/>
                </a:lnTo>
                <a:lnTo>
                  <a:pt x="571" y="213"/>
                </a:lnTo>
                <a:lnTo>
                  <a:pt x="556" y="215"/>
                </a:lnTo>
                <a:lnTo>
                  <a:pt x="550" y="213"/>
                </a:lnTo>
                <a:lnTo>
                  <a:pt x="547" y="218"/>
                </a:lnTo>
                <a:lnTo>
                  <a:pt x="569" y="218"/>
                </a:lnTo>
                <a:lnTo>
                  <a:pt x="584" y="224"/>
                </a:lnTo>
                <a:lnTo>
                  <a:pt x="590" y="222"/>
                </a:lnTo>
                <a:lnTo>
                  <a:pt x="596" y="224"/>
                </a:lnTo>
                <a:lnTo>
                  <a:pt x="605" y="222"/>
                </a:lnTo>
                <a:lnTo>
                  <a:pt x="607" y="228"/>
                </a:lnTo>
                <a:lnTo>
                  <a:pt x="611" y="237"/>
                </a:lnTo>
                <a:lnTo>
                  <a:pt x="611" y="235"/>
                </a:lnTo>
                <a:lnTo>
                  <a:pt x="620" y="241"/>
                </a:lnTo>
                <a:lnTo>
                  <a:pt x="626" y="247"/>
                </a:lnTo>
                <a:lnTo>
                  <a:pt x="624" y="254"/>
                </a:lnTo>
                <a:lnTo>
                  <a:pt x="633" y="247"/>
                </a:lnTo>
                <a:lnTo>
                  <a:pt x="637" y="247"/>
                </a:lnTo>
                <a:lnTo>
                  <a:pt x="643" y="252"/>
                </a:lnTo>
                <a:lnTo>
                  <a:pt x="641" y="247"/>
                </a:lnTo>
                <a:lnTo>
                  <a:pt x="643" y="239"/>
                </a:lnTo>
                <a:lnTo>
                  <a:pt x="650" y="241"/>
                </a:lnTo>
                <a:lnTo>
                  <a:pt x="671" y="239"/>
                </a:lnTo>
                <a:lnTo>
                  <a:pt x="677" y="254"/>
                </a:lnTo>
                <a:lnTo>
                  <a:pt x="690" y="275"/>
                </a:lnTo>
                <a:lnTo>
                  <a:pt x="688" y="277"/>
                </a:lnTo>
                <a:lnTo>
                  <a:pt x="684" y="269"/>
                </a:lnTo>
                <a:lnTo>
                  <a:pt x="677" y="262"/>
                </a:lnTo>
                <a:lnTo>
                  <a:pt x="677" y="271"/>
                </a:lnTo>
                <a:lnTo>
                  <a:pt x="679" y="277"/>
                </a:lnTo>
                <a:lnTo>
                  <a:pt x="675" y="279"/>
                </a:lnTo>
                <a:lnTo>
                  <a:pt x="671" y="275"/>
                </a:lnTo>
                <a:lnTo>
                  <a:pt x="673" y="279"/>
                </a:lnTo>
                <a:lnTo>
                  <a:pt x="586" y="299"/>
                </a:lnTo>
                <a:lnTo>
                  <a:pt x="488" y="318"/>
                </a:lnTo>
                <a:lnTo>
                  <a:pt x="292" y="354"/>
                </a:lnTo>
                <a:lnTo>
                  <a:pt x="222" y="365"/>
                </a:lnTo>
                <a:lnTo>
                  <a:pt x="192" y="369"/>
                </a:lnTo>
                <a:lnTo>
                  <a:pt x="179" y="367"/>
                </a:lnTo>
                <a:lnTo>
                  <a:pt x="168" y="369"/>
                </a:lnTo>
                <a:lnTo>
                  <a:pt x="139" y="375"/>
                </a:lnTo>
                <a:lnTo>
                  <a:pt x="102" y="379"/>
                </a:lnTo>
                <a:lnTo>
                  <a:pt x="43" y="390"/>
                </a:lnTo>
                <a:lnTo>
                  <a:pt x="28" y="390"/>
                </a:lnTo>
                <a:lnTo>
                  <a:pt x="0" y="394"/>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12" name="Group 111"/>
          <p:cNvGrpSpPr/>
          <p:nvPr/>
        </p:nvGrpSpPr>
        <p:grpSpPr>
          <a:xfrm>
            <a:off x="7666114" y="3192585"/>
            <a:ext cx="1101725" cy="625475"/>
            <a:chOff x="6135687" y="3240088"/>
            <a:chExt cx="1101725" cy="625475"/>
          </a:xfrm>
          <a:solidFill>
            <a:srgbClr val="0070C0"/>
          </a:solidFill>
        </p:grpSpPr>
        <p:sp>
          <p:nvSpPr>
            <p:cNvPr id="113" name="Freeform 774"/>
            <p:cNvSpPr>
              <a:spLocks/>
            </p:cNvSpPr>
            <p:nvPr/>
          </p:nvSpPr>
          <p:spPr bwMode="auto">
            <a:xfrm>
              <a:off x="6135687" y="3240088"/>
              <a:ext cx="1095375" cy="625475"/>
            </a:xfrm>
            <a:custGeom>
              <a:avLst/>
              <a:gdLst>
                <a:gd name="T0" fmla="*/ 30 w 690"/>
                <a:gd name="T1" fmla="*/ 377 h 394"/>
                <a:gd name="T2" fmla="*/ 62 w 690"/>
                <a:gd name="T3" fmla="*/ 354 h 394"/>
                <a:gd name="T4" fmla="*/ 77 w 690"/>
                <a:gd name="T5" fmla="*/ 326 h 394"/>
                <a:gd name="T6" fmla="*/ 134 w 690"/>
                <a:gd name="T7" fmla="*/ 275 h 394"/>
                <a:gd name="T8" fmla="*/ 173 w 690"/>
                <a:gd name="T9" fmla="*/ 299 h 394"/>
                <a:gd name="T10" fmla="*/ 209 w 690"/>
                <a:gd name="T11" fmla="*/ 286 h 394"/>
                <a:gd name="T12" fmla="*/ 234 w 690"/>
                <a:gd name="T13" fmla="*/ 264 h 394"/>
                <a:gd name="T14" fmla="*/ 281 w 690"/>
                <a:gd name="T15" fmla="*/ 247 h 394"/>
                <a:gd name="T16" fmla="*/ 279 w 690"/>
                <a:gd name="T17" fmla="*/ 224 h 394"/>
                <a:gd name="T18" fmla="*/ 300 w 690"/>
                <a:gd name="T19" fmla="*/ 173 h 394"/>
                <a:gd name="T20" fmla="*/ 313 w 690"/>
                <a:gd name="T21" fmla="*/ 141 h 394"/>
                <a:gd name="T22" fmla="*/ 328 w 690"/>
                <a:gd name="T23" fmla="*/ 122 h 394"/>
                <a:gd name="T24" fmla="*/ 354 w 690"/>
                <a:gd name="T25" fmla="*/ 118 h 394"/>
                <a:gd name="T26" fmla="*/ 364 w 690"/>
                <a:gd name="T27" fmla="*/ 79 h 394"/>
                <a:gd name="T28" fmla="*/ 392 w 690"/>
                <a:gd name="T29" fmla="*/ 62 h 394"/>
                <a:gd name="T30" fmla="*/ 407 w 690"/>
                <a:gd name="T31" fmla="*/ 20 h 394"/>
                <a:gd name="T32" fmla="*/ 456 w 690"/>
                <a:gd name="T33" fmla="*/ 22 h 394"/>
                <a:gd name="T34" fmla="*/ 483 w 690"/>
                <a:gd name="T35" fmla="*/ 7 h 394"/>
                <a:gd name="T36" fmla="*/ 503 w 690"/>
                <a:gd name="T37" fmla="*/ 24 h 394"/>
                <a:gd name="T38" fmla="*/ 528 w 690"/>
                <a:gd name="T39" fmla="*/ 37 h 394"/>
                <a:gd name="T40" fmla="*/ 528 w 690"/>
                <a:gd name="T41" fmla="*/ 64 h 394"/>
                <a:gd name="T42" fmla="*/ 520 w 690"/>
                <a:gd name="T43" fmla="*/ 69 h 394"/>
                <a:gd name="T44" fmla="*/ 520 w 690"/>
                <a:gd name="T45" fmla="*/ 103 h 394"/>
                <a:gd name="T46" fmla="*/ 547 w 690"/>
                <a:gd name="T47" fmla="*/ 96 h 394"/>
                <a:gd name="T48" fmla="*/ 571 w 690"/>
                <a:gd name="T49" fmla="*/ 113 h 394"/>
                <a:gd name="T50" fmla="*/ 594 w 690"/>
                <a:gd name="T51" fmla="*/ 122 h 394"/>
                <a:gd name="T52" fmla="*/ 609 w 690"/>
                <a:gd name="T53" fmla="*/ 128 h 394"/>
                <a:gd name="T54" fmla="*/ 622 w 690"/>
                <a:gd name="T55" fmla="*/ 147 h 394"/>
                <a:gd name="T56" fmla="*/ 609 w 690"/>
                <a:gd name="T57" fmla="*/ 160 h 394"/>
                <a:gd name="T58" fmla="*/ 577 w 690"/>
                <a:gd name="T59" fmla="*/ 141 h 394"/>
                <a:gd name="T60" fmla="*/ 547 w 690"/>
                <a:gd name="T61" fmla="*/ 120 h 394"/>
                <a:gd name="T62" fmla="*/ 567 w 690"/>
                <a:gd name="T63" fmla="*/ 137 h 394"/>
                <a:gd name="T64" fmla="*/ 598 w 690"/>
                <a:gd name="T65" fmla="*/ 160 h 394"/>
                <a:gd name="T66" fmla="*/ 622 w 690"/>
                <a:gd name="T67" fmla="*/ 175 h 394"/>
                <a:gd name="T68" fmla="*/ 637 w 690"/>
                <a:gd name="T69" fmla="*/ 192 h 394"/>
                <a:gd name="T70" fmla="*/ 618 w 690"/>
                <a:gd name="T71" fmla="*/ 194 h 394"/>
                <a:gd name="T72" fmla="*/ 592 w 690"/>
                <a:gd name="T73" fmla="*/ 190 h 394"/>
                <a:gd name="T74" fmla="*/ 620 w 690"/>
                <a:gd name="T75" fmla="*/ 213 h 394"/>
                <a:gd name="T76" fmla="*/ 641 w 690"/>
                <a:gd name="T77" fmla="*/ 226 h 394"/>
                <a:gd name="T78" fmla="*/ 624 w 690"/>
                <a:gd name="T79" fmla="*/ 233 h 394"/>
                <a:gd name="T80" fmla="*/ 596 w 690"/>
                <a:gd name="T81" fmla="*/ 222 h 394"/>
                <a:gd name="T82" fmla="*/ 579 w 690"/>
                <a:gd name="T83" fmla="*/ 220 h 394"/>
                <a:gd name="T84" fmla="*/ 547 w 690"/>
                <a:gd name="T85" fmla="*/ 218 h 394"/>
                <a:gd name="T86" fmla="*/ 596 w 690"/>
                <a:gd name="T87" fmla="*/ 224 h 394"/>
                <a:gd name="T88" fmla="*/ 611 w 690"/>
                <a:gd name="T89" fmla="*/ 235 h 394"/>
                <a:gd name="T90" fmla="*/ 633 w 690"/>
                <a:gd name="T91" fmla="*/ 247 h 394"/>
                <a:gd name="T92" fmla="*/ 643 w 690"/>
                <a:gd name="T93" fmla="*/ 239 h 394"/>
                <a:gd name="T94" fmla="*/ 690 w 690"/>
                <a:gd name="T95" fmla="*/ 275 h 394"/>
                <a:gd name="T96" fmla="*/ 677 w 690"/>
                <a:gd name="T97" fmla="*/ 271 h 394"/>
                <a:gd name="T98" fmla="*/ 673 w 690"/>
                <a:gd name="T99" fmla="*/ 279 h 394"/>
                <a:gd name="T100" fmla="*/ 222 w 690"/>
                <a:gd name="T101" fmla="*/ 365 h 394"/>
                <a:gd name="T102" fmla="*/ 139 w 690"/>
                <a:gd name="T103" fmla="*/ 375 h 394"/>
                <a:gd name="T104" fmla="*/ 0 w 690"/>
                <a:gd name="T105" fmla="*/ 394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394">
                  <a:moveTo>
                    <a:pt x="0" y="394"/>
                  </a:moveTo>
                  <a:lnTo>
                    <a:pt x="15" y="384"/>
                  </a:lnTo>
                  <a:lnTo>
                    <a:pt x="21" y="384"/>
                  </a:lnTo>
                  <a:lnTo>
                    <a:pt x="30" y="377"/>
                  </a:lnTo>
                  <a:lnTo>
                    <a:pt x="47" y="371"/>
                  </a:lnTo>
                  <a:lnTo>
                    <a:pt x="47" y="362"/>
                  </a:lnTo>
                  <a:lnTo>
                    <a:pt x="56" y="358"/>
                  </a:lnTo>
                  <a:lnTo>
                    <a:pt x="62" y="354"/>
                  </a:lnTo>
                  <a:lnTo>
                    <a:pt x="68" y="348"/>
                  </a:lnTo>
                  <a:lnTo>
                    <a:pt x="68" y="341"/>
                  </a:lnTo>
                  <a:lnTo>
                    <a:pt x="77" y="335"/>
                  </a:lnTo>
                  <a:lnTo>
                    <a:pt x="77" y="326"/>
                  </a:lnTo>
                  <a:lnTo>
                    <a:pt x="81" y="318"/>
                  </a:lnTo>
                  <a:lnTo>
                    <a:pt x="107" y="301"/>
                  </a:lnTo>
                  <a:lnTo>
                    <a:pt x="134" y="267"/>
                  </a:lnTo>
                  <a:lnTo>
                    <a:pt x="134" y="275"/>
                  </a:lnTo>
                  <a:lnTo>
                    <a:pt x="141" y="282"/>
                  </a:lnTo>
                  <a:lnTo>
                    <a:pt x="147" y="288"/>
                  </a:lnTo>
                  <a:lnTo>
                    <a:pt x="162" y="296"/>
                  </a:lnTo>
                  <a:lnTo>
                    <a:pt x="173" y="299"/>
                  </a:lnTo>
                  <a:lnTo>
                    <a:pt x="188" y="290"/>
                  </a:lnTo>
                  <a:lnTo>
                    <a:pt x="190" y="284"/>
                  </a:lnTo>
                  <a:lnTo>
                    <a:pt x="202" y="288"/>
                  </a:lnTo>
                  <a:lnTo>
                    <a:pt x="209" y="286"/>
                  </a:lnTo>
                  <a:lnTo>
                    <a:pt x="224" y="279"/>
                  </a:lnTo>
                  <a:lnTo>
                    <a:pt x="232" y="277"/>
                  </a:lnTo>
                  <a:lnTo>
                    <a:pt x="234" y="271"/>
                  </a:lnTo>
                  <a:lnTo>
                    <a:pt x="234" y="264"/>
                  </a:lnTo>
                  <a:lnTo>
                    <a:pt x="245" y="267"/>
                  </a:lnTo>
                  <a:lnTo>
                    <a:pt x="258" y="256"/>
                  </a:lnTo>
                  <a:lnTo>
                    <a:pt x="266" y="256"/>
                  </a:lnTo>
                  <a:lnTo>
                    <a:pt x="281" y="247"/>
                  </a:lnTo>
                  <a:lnTo>
                    <a:pt x="281" y="245"/>
                  </a:lnTo>
                  <a:lnTo>
                    <a:pt x="279" y="239"/>
                  </a:lnTo>
                  <a:lnTo>
                    <a:pt x="285" y="233"/>
                  </a:lnTo>
                  <a:lnTo>
                    <a:pt x="279" y="224"/>
                  </a:lnTo>
                  <a:lnTo>
                    <a:pt x="281" y="211"/>
                  </a:lnTo>
                  <a:lnTo>
                    <a:pt x="290" y="196"/>
                  </a:lnTo>
                  <a:lnTo>
                    <a:pt x="296" y="188"/>
                  </a:lnTo>
                  <a:lnTo>
                    <a:pt x="300" y="173"/>
                  </a:lnTo>
                  <a:lnTo>
                    <a:pt x="300" y="164"/>
                  </a:lnTo>
                  <a:lnTo>
                    <a:pt x="307" y="158"/>
                  </a:lnTo>
                  <a:lnTo>
                    <a:pt x="311" y="143"/>
                  </a:lnTo>
                  <a:lnTo>
                    <a:pt x="313" y="141"/>
                  </a:lnTo>
                  <a:lnTo>
                    <a:pt x="313" y="132"/>
                  </a:lnTo>
                  <a:lnTo>
                    <a:pt x="313" y="118"/>
                  </a:lnTo>
                  <a:lnTo>
                    <a:pt x="322" y="115"/>
                  </a:lnTo>
                  <a:lnTo>
                    <a:pt x="328" y="122"/>
                  </a:lnTo>
                  <a:lnTo>
                    <a:pt x="330" y="126"/>
                  </a:lnTo>
                  <a:lnTo>
                    <a:pt x="343" y="128"/>
                  </a:lnTo>
                  <a:lnTo>
                    <a:pt x="351" y="126"/>
                  </a:lnTo>
                  <a:lnTo>
                    <a:pt x="354" y="118"/>
                  </a:lnTo>
                  <a:lnTo>
                    <a:pt x="358" y="103"/>
                  </a:lnTo>
                  <a:lnTo>
                    <a:pt x="360" y="96"/>
                  </a:lnTo>
                  <a:lnTo>
                    <a:pt x="362" y="86"/>
                  </a:lnTo>
                  <a:lnTo>
                    <a:pt x="364" y="79"/>
                  </a:lnTo>
                  <a:lnTo>
                    <a:pt x="373" y="79"/>
                  </a:lnTo>
                  <a:lnTo>
                    <a:pt x="379" y="77"/>
                  </a:lnTo>
                  <a:lnTo>
                    <a:pt x="386" y="62"/>
                  </a:lnTo>
                  <a:lnTo>
                    <a:pt x="392" y="62"/>
                  </a:lnTo>
                  <a:lnTo>
                    <a:pt x="398" y="56"/>
                  </a:lnTo>
                  <a:lnTo>
                    <a:pt x="403" y="41"/>
                  </a:lnTo>
                  <a:lnTo>
                    <a:pt x="407" y="34"/>
                  </a:lnTo>
                  <a:lnTo>
                    <a:pt x="407" y="20"/>
                  </a:lnTo>
                  <a:lnTo>
                    <a:pt x="409" y="11"/>
                  </a:lnTo>
                  <a:lnTo>
                    <a:pt x="407" y="5"/>
                  </a:lnTo>
                  <a:lnTo>
                    <a:pt x="415" y="0"/>
                  </a:lnTo>
                  <a:lnTo>
                    <a:pt x="456" y="22"/>
                  </a:lnTo>
                  <a:lnTo>
                    <a:pt x="460" y="15"/>
                  </a:lnTo>
                  <a:lnTo>
                    <a:pt x="462" y="2"/>
                  </a:lnTo>
                  <a:lnTo>
                    <a:pt x="477" y="2"/>
                  </a:lnTo>
                  <a:lnTo>
                    <a:pt x="483" y="7"/>
                  </a:lnTo>
                  <a:lnTo>
                    <a:pt x="488" y="13"/>
                  </a:lnTo>
                  <a:lnTo>
                    <a:pt x="486" y="20"/>
                  </a:lnTo>
                  <a:lnTo>
                    <a:pt x="494" y="26"/>
                  </a:lnTo>
                  <a:lnTo>
                    <a:pt x="503" y="24"/>
                  </a:lnTo>
                  <a:lnTo>
                    <a:pt x="511" y="28"/>
                  </a:lnTo>
                  <a:lnTo>
                    <a:pt x="518" y="32"/>
                  </a:lnTo>
                  <a:lnTo>
                    <a:pt x="522" y="34"/>
                  </a:lnTo>
                  <a:lnTo>
                    <a:pt x="528" y="37"/>
                  </a:lnTo>
                  <a:lnTo>
                    <a:pt x="532" y="45"/>
                  </a:lnTo>
                  <a:lnTo>
                    <a:pt x="532" y="49"/>
                  </a:lnTo>
                  <a:lnTo>
                    <a:pt x="535" y="56"/>
                  </a:lnTo>
                  <a:lnTo>
                    <a:pt x="528" y="64"/>
                  </a:lnTo>
                  <a:lnTo>
                    <a:pt x="528" y="66"/>
                  </a:lnTo>
                  <a:lnTo>
                    <a:pt x="526" y="71"/>
                  </a:lnTo>
                  <a:lnTo>
                    <a:pt x="524" y="71"/>
                  </a:lnTo>
                  <a:lnTo>
                    <a:pt x="520" y="69"/>
                  </a:lnTo>
                  <a:lnTo>
                    <a:pt x="518" y="90"/>
                  </a:lnTo>
                  <a:lnTo>
                    <a:pt x="520" y="96"/>
                  </a:lnTo>
                  <a:lnTo>
                    <a:pt x="518" y="96"/>
                  </a:lnTo>
                  <a:lnTo>
                    <a:pt x="520" y="103"/>
                  </a:lnTo>
                  <a:lnTo>
                    <a:pt x="526" y="105"/>
                  </a:lnTo>
                  <a:lnTo>
                    <a:pt x="530" y="103"/>
                  </a:lnTo>
                  <a:lnTo>
                    <a:pt x="539" y="96"/>
                  </a:lnTo>
                  <a:lnTo>
                    <a:pt x="547" y="96"/>
                  </a:lnTo>
                  <a:lnTo>
                    <a:pt x="547" y="103"/>
                  </a:lnTo>
                  <a:lnTo>
                    <a:pt x="558" y="113"/>
                  </a:lnTo>
                  <a:lnTo>
                    <a:pt x="562" y="115"/>
                  </a:lnTo>
                  <a:lnTo>
                    <a:pt x="571" y="113"/>
                  </a:lnTo>
                  <a:lnTo>
                    <a:pt x="573" y="115"/>
                  </a:lnTo>
                  <a:lnTo>
                    <a:pt x="586" y="113"/>
                  </a:lnTo>
                  <a:lnTo>
                    <a:pt x="588" y="115"/>
                  </a:lnTo>
                  <a:lnTo>
                    <a:pt x="594" y="122"/>
                  </a:lnTo>
                  <a:lnTo>
                    <a:pt x="594" y="126"/>
                  </a:lnTo>
                  <a:lnTo>
                    <a:pt x="603" y="126"/>
                  </a:lnTo>
                  <a:lnTo>
                    <a:pt x="603" y="128"/>
                  </a:lnTo>
                  <a:lnTo>
                    <a:pt x="609" y="128"/>
                  </a:lnTo>
                  <a:lnTo>
                    <a:pt x="624" y="135"/>
                  </a:lnTo>
                  <a:lnTo>
                    <a:pt x="624" y="141"/>
                  </a:lnTo>
                  <a:lnTo>
                    <a:pt x="618" y="141"/>
                  </a:lnTo>
                  <a:lnTo>
                    <a:pt x="622" y="147"/>
                  </a:lnTo>
                  <a:lnTo>
                    <a:pt x="622" y="156"/>
                  </a:lnTo>
                  <a:lnTo>
                    <a:pt x="618" y="164"/>
                  </a:lnTo>
                  <a:lnTo>
                    <a:pt x="609" y="162"/>
                  </a:lnTo>
                  <a:lnTo>
                    <a:pt x="609" y="160"/>
                  </a:lnTo>
                  <a:lnTo>
                    <a:pt x="603" y="160"/>
                  </a:lnTo>
                  <a:lnTo>
                    <a:pt x="588" y="149"/>
                  </a:lnTo>
                  <a:lnTo>
                    <a:pt x="584" y="147"/>
                  </a:lnTo>
                  <a:lnTo>
                    <a:pt x="577" y="141"/>
                  </a:lnTo>
                  <a:lnTo>
                    <a:pt x="571" y="137"/>
                  </a:lnTo>
                  <a:lnTo>
                    <a:pt x="564" y="130"/>
                  </a:lnTo>
                  <a:lnTo>
                    <a:pt x="556" y="124"/>
                  </a:lnTo>
                  <a:lnTo>
                    <a:pt x="547" y="120"/>
                  </a:lnTo>
                  <a:lnTo>
                    <a:pt x="541" y="122"/>
                  </a:lnTo>
                  <a:lnTo>
                    <a:pt x="547" y="122"/>
                  </a:lnTo>
                  <a:lnTo>
                    <a:pt x="562" y="130"/>
                  </a:lnTo>
                  <a:lnTo>
                    <a:pt x="567" y="137"/>
                  </a:lnTo>
                  <a:lnTo>
                    <a:pt x="571" y="141"/>
                  </a:lnTo>
                  <a:lnTo>
                    <a:pt x="577" y="145"/>
                  </a:lnTo>
                  <a:lnTo>
                    <a:pt x="584" y="154"/>
                  </a:lnTo>
                  <a:lnTo>
                    <a:pt x="598" y="160"/>
                  </a:lnTo>
                  <a:lnTo>
                    <a:pt x="601" y="164"/>
                  </a:lnTo>
                  <a:lnTo>
                    <a:pt x="607" y="169"/>
                  </a:lnTo>
                  <a:lnTo>
                    <a:pt x="613" y="169"/>
                  </a:lnTo>
                  <a:lnTo>
                    <a:pt x="622" y="175"/>
                  </a:lnTo>
                  <a:lnTo>
                    <a:pt x="618" y="177"/>
                  </a:lnTo>
                  <a:lnTo>
                    <a:pt x="626" y="179"/>
                  </a:lnTo>
                  <a:lnTo>
                    <a:pt x="633" y="179"/>
                  </a:lnTo>
                  <a:lnTo>
                    <a:pt x="637" y="192"/>
                  </a:lnTo>
                  <a:lnTo>
                    <a:pt x="635" y="198"/>
                  </a:lnTo>
                  <a:lnTo>
                    <a:pt x="628" y="194"/>
                  </a:lnTo>
                  <a:lnTo>
                    <a:pt x="620" y="192"/>
                  </a:lnTo>
                  <a:lnTo>
                    <a:pt x="618" y="194"/>
                  </a:lnTo>
                  <a:lnTo>
                    <a:pt x="624" y="201"/>
                  </a:lnTo>
                  <a:lnTo>
                    <a:pt x="620" y="209"/>
                  </a:lnTo>
                  <a:lnTo>
                    <a:pt x="607" y="203"/>
                  </a:lnTo>
                  <a:lnTo>
                    <a:pt x="592" y="190"/>
                  </a:lnTo>
                  <a:lnTo>
                    <a:pt x="584" y="188"/>
                  </a:lnTo>
                  <a:lnTo>
                    <a:pt x="601" y="201"/>
                  </a:lnTo>
                  <a:lnTo>
                    <a:pt x="607" y="207"/>
                  </a:lnTo>
                  <a:lnTo>
                    <a:pt x="620" y="213"/>
                  </a:lnTo>
                  <a:lnTo>
                    <a:pt x="628" y="211"/>
                  </a:lnTo>
                  <a:lnTo>
                    <a:pt x="630" y="218"/>
                  </a:lnTo>
                  <a:lnTo>
                    <a:pt x="639" y="220"/>
                  </a:lnTo>
                  <a:lnTo>
                    <a:pt x="641" y="226"/>
                  </a:lnTo>
                  <a:lnTo>
                    <a:pt x="639" y="235"/>
                  </a:lnTo>
                  <a:lnTo>
                    <a:pt x="635" y="237"/>
                  </a:lnTo>
                  <a:lnTo>
                    <a:pt x="630" y="241"/>
                  </a:lnTo>
                  <a:lnTo>
                    <a:pt x="624" y="233"/>
                  </a:lnTo>
                  <a:lnTo>
                    <a:pt x="616" y="230"/>
                  </a:lnTo>
                  <a:lnTo>
                    <a:pt x="609" y="224"/>
                  </a:lnTo>
                  <a:lnTo>
                    <a:pt x="603" y="215"/>
                  </a:lnTo>
                  <a:lnTo>
                    <a:pt x="596" y="222"/>
                  </a:lnTo>
                  <a:lnTo>
                    <a:pt x="590" y="218"/>
                  </a:lnTo>
                  <a:lnTo>
                    <a:pt x="581" y="211"/>
                  </a:lnTo>
                  <a:lnTo>
                    <a:pt x="581" y="220"/>
                  </a:lnTo>
                  <a:lnTo>
                    <a:pt x="579" y="220"/>
                  </a:lnTo>
                  <a:lnTo>
                    <a:pt x="571" y="213"/>
                  </a:lnTo>
                  <a:lnTo>
                    <a:pt x="556" y="215"/>
                  </a:lnTo>
                  <a:lnTo>
                    <a:pt x="550" y="213"/>
                  </a:lnTo>
                  <a:lnTo>
                    <a:pt x="547" y="218"/>
                  </a:lnTo>
                  <a:lnTo>
                    <a:pt x="569" y="218"/>
                  </a:lnTo>
                  <a:lnTo>
                    <a:pt x="584" y="224"/>
                  </a:lnTo>
                  <a:lnTo>
                    <a:pt x="590" y="222"/>
                  </a:lnTo>
                  <a:lnTo>
                    <a:pt x="596" y="224"/>
                  </a:lnTo>
                  <a:lnTo>
                    <a:pt x="605" y="222"/>
                  </a:lnTo>
                  <a:lnTo>
                    <a:pt x="607" y="228"/>
                  </a:lnTo>
                  <a:lnTo>
                    <a:pt x="611" y="237"/>
                  </a:lnTo>
                  <a:lnTo>
                    <a:pt x="611" y="235"/>
                  </a:lnTo>
                  <a:lnTo>
                    <a:pt x="620" y="241"/>
                  </a:lnTo>
                  <a:lnTo>
                    <a:pt x="626" y="247"/>
                  </a:lnTo>
                  <a:lnTo>
                    <a:pt x="624" y="254"/>
                  </a:lnTo>
                  <a:lnTo>
                    <a:pt x="633" y="247"/>
                  </a:lnTo>
                  <a:lnTo>
                    <a:pt x="637" y="247"/>
                  </a:lnTo>
                  <a:lnTo>
                    <a:pt x="643" y="252"/>
                  </a:lnTo>
                  <a:lnTo>
                    <a:pt x="641" y="247"/>
                  </a:lnTo>
                  <a:lnTo>
                    <a:pt x="643" y="239"/>
                  </a:lnTo>
                  <a:lnTo>
                    <a:pt x="650" y="241"/>
                  </a:lnTo>
                  <a:lnTo>
                    <a:pt x="671" y="239"/>
                  </a:lnTo>
                  <a:lnTo>
                    <a:pt x="677" y="254"/>
                  </a:lnTo>
                  <a:lnTo>
                    <a:pt x="690" y="275"/>
                  </a:lnTo>
                  <a:lnTo>
                    <a:pt x="688" y="277"/>
                  </a:lnTo>
                  <a:lnTo>
                    <a:pt x="684" y="269"/>
                  </a:lnTo>
                  <a:lnTo>
                    <a:pt x="677" y="262"/>
                  </a:lnTo>
                  <a:lnTo>
                    <a:pt x="677" y="271"/>
                  </a:lnTo>
                  <a:lnTo>
                    <a:pt x="679" y="277"/>
                  </a:lnTo>
                  <a:lnTo>
                    <a:pt x="675" y="279"/>
                  </a:lnTo>
                  <a:lnTo>
                    <a:pt x="671" y="275"/>
                  </a:lnTo>
                  <a:lnTo>
                    <a:pt x="673" y="279"/>
                  </a:lnTo>
                  <a:lnTo>
                    <a:pt x="586" y="299"/>
                  </a:lnTo>
                  <a:lnTo>
                    <a:pt x="488" y="318"/>
                  </a:lnTo>
                  <a:lnTo>
                    <a:pt x="292" y="354"/>
                  </a:lnTo>
                  <a:lnTo>
                    <a:pt x="222" y="365"/>
                  </a:lnTo>
                  <a:lnTo>
                    <a:pt x="192" y="369"/>
                  </a:lnTo>
                  <a:lnTo>
                    <a:pt x="179" y="367"/>
                  </a:lnTo>
                  <a:lnTo>
                    <a:pt x="168" y="369"/>
                  </a:lnTo>
                  <a:lnTo>
                    <a:pt x="139" y="375"/>
                  </a:lnTo>
                  <a:lnTo>
                    <a:pt x="102" y="379"/>
                  </a:lnTo>
                  <a:lnTo>
                    <a:pt x="43" y="390"/>
                  </a:lnTo>
                  <a:lnTo>
                    <a:pt x="28" y="390"/>
                  </a:lnTo>
                  <a:lnTo>
                    <a:pt x="0" y="3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776"/>
            <p:cNvSpPr>
              <a:spLocks/>
            </p:cNvSpPr>
            <p:nvPr/>
          </p:nvSpPr>
          <p:spPr bwMode="auto">
            <a:xfrm>
              <a:off x="7180262" y="3403600"/>
              <a:ext cx="57150" cy="171450"/>
            </a:xfrm>
            <a:custGeom>
              <a:avLst/>
              <a:gdLst>
                <a:gd name="T0" fmla="*/ 13 w 36"/>
                <a:gd name="T1" fmla="*/ 81 h 108"/>
                <a:gd name="T2" fmla="*/ 13 w 36"/>
                <a:gd name="T3" fmla="*/ 93 h 108"/>
                <a:gd name="T4" fmla="*/ 9 w 36"/>
                <a:gd name="T5" fmla="*/ 108 h 108"/>
                <a:gd name="T6" fmla="*/ 0 w 36"/>
                <a:gd name="T7" fmla="*/ 98 h 108"/>
                <a:gd name="T8" fmla="*/ 0 w 36"/>
                <a:gd name="T9" fmla="*/ 83 h 108"/>
                <a:gd name="T10" fmla="*/ 2 w 36"/>
                <a:gd name="T11" fmla="*/ 81 h 108"/>
                <a:gd name="T12" fmla="*/ 0 w 36"/>
                <a:gd name="T13" fmla="*/ 74 h 108"/>
                <a:gd name="T14" fmla="*/ 0 w 36"/>
                <a:gd name="T15" fmla="*/ 59 h 108"/>
                <a:gd name="T16" fmla="*/ 6 w 36"/>
                <a:gd name="T17" fmla="*/ 46 h 108"/>
                <a:gd name="T18" fmla="*/ 6 w 36"/>
                <a:gd name="T19" fmla="*/ 32 h 108"/>
                <a:gd name="T20" fmla="*/ 13 w 36"/>
                <a:gd name="T21" fmla="*/ 32 h 108"/>
                <a:gd name="T22" fmla="*/ 15 w 36"/>
                <a:gd name="T23" fmla="*/ 25 h 108"/>
                <a:gd name="T24" fmla="*/ 9 w 36"/>
                <a:gd name="T25" fmla="*/ 19 h 108"/>
                <a:gd name="T26" fmla="*/ 15 w 36"/>
                <a:gd name="T27" fmla="*/ 12 h 108"/>
                <a:gd name="T28" fmla="*/ 21 w 36"/>
                <a:gd name="T29" fmla="*/ 6 h 108"/>
                <a:gd name="T30" fmla="*/ 36 w 36"/>
                <a:gd name="T31" fmla="*/ 0 h 108"/>
                <a:gd name="T32" fmla="*/ 34 w 36"/>
                <a:gd name="T33" fmla="*/ 10 h 108"/>
                <a:gd name="T34" fmla="*/ 36 w 36"/>
                <a:gd name="T35" fmla="*/ 17 h 108"/>
                <a:gd name="T36" fmla="*/ 30 w 36"/>
                <a:gd name="T37" fmla="*/ 27 h 108"/>
                <a:gd name="T38" fmla="*/ 28 w 36"/>
                <a:gd name="T39" fmla="*/ 42 h 108"/>
                <a:gd name="T40" fmla="*/ 28 w 36"/>
                <a:gd name="T41" fmla="*/ 57 h 108"/>
                <a:gd name="T42" fmla="*/ 26 w 36"/>
                <a:gd name="T43" fmla="*/ 63 h 108"/>
                <a:gd name="T44" fmla="*/ 26 w 36"/>
                <a:gd name="T45" fmla="*/ 63 h 108"/>
                <a:gd name="T46" fmla="*/ 19 w 36"/>
                <a:gd name="T47" fmla="*/ 59 h 108"/>
                <a:gd name="T48" fmla="*/ 17 w 36"/>
                <a:gd name="T49" fmla="*/ 66 h 108"/>
                <a:gd name="T50" fmla="*/ 13 w 36"/>
                <a:gd name="T51" fmla="*/ 74 h 108"/>
                <a:gd name="T52" fmla="*/ 13 w 36"/>
                <a:gd name="T53" fmla="*/ 8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 h="108">
                  <a:moveTo>
                    <a:pt x="13" y="81"/>
                  </a:moveTo>
                  <a:lnTo>
                    <a:pt x="13" y="93"/>
                  </a:lnTo>
                  <a:lnTo>
                    <a:pt x="9" y="108"/>
                  </a:lnTo>
                  <a:lnTo>
                    <a:pt x="0" y="98"/>
                  </a:lnTo>
                  <a:lnTo>
                    <a:pt x="0" y="83"/>
                  </a:lnTo>
                  <a:lnTo>
                    <a:pt x="2" y="81"/>
                  </a:lnTo>
                  <a:lnTo>
                    <a:pt x="0" y="74"/>
                  </a:lnTo>
                  <a:lnTo>
                    <a:pt x="0" y="59"/>
                  </a:lnTo>
                  <a:lnTo>
                    <a:pt x="6" y="46"/>
                  </a:lnTo>
                  <a:lnTo>
                    <a:pt x="6" y="32"/>
                  </a:lnTo>
                  <a:lnTo>
                    <a:pt x="13" y="32"/>
                  </a:lnTo>
                  <a:lnTo>
                    <a:pt x="15" y="25"/>
                  </a:lnTo>
                  <a:lnTo>
                    <a:pt x="9" y="19"/>
                  </a:lnTo>
                  <a:lnTo>
                    <a:pt x="15" y="12"/>
                  </a:lnTo>
                  <a:lnTo>
                    <a:pt x="21" y="6"/>
                  </a:lnTo>
                  <a:lnTo>
                    <a:pt x="36" y="0"/>
                  </a:lnTo>
                  <a:lnTo>
                    <a:pt x="34" y="10"/>
                  </a:lnTo>
                  <a:lnTo>
                    <a:pt x="36" y="17"/>
                  </a:lnTo>
                  <a:lnTo>
                    <a:pt x="30" y="27"/>
                  </a:lnTo>
                  <a:lnTo>
                    <a:pt x="28" y="42"/>
                  </a:lnTo>
                  <a:lnTo>
                    <a:pt x="28" y="57"/>
                  </a:lnTo>
                  <a:lnTo>
                    <a:pt x="26" y="63"/>
                  </a:lnTo>
                  <a:lnTo>
                    <a:pt x="26" y="63"/>
                  </a:lnTo>
                  <a:lnTo>
                    <a:pt x="19" y="59"/>
                  </a:lnTo>
                  <a:lnTo>
                    <a:pt x="17" y="66"/>
                  </a:lnTo>
                  <a:lnTo>
                    <a:pt x="13" y="74"/>
                  </a:lnTo>
                  <a:lnTo>
                    <a:pt x="13"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5" name="Freeform 777"/>
          <p:cNvSpPr>
            <a:spLocks/>
          </p:cNvSpPr>
          <p:nvPr/>
        </p:nvSpPr>
        <p:spPr bwMode="auto">
          <a:xfrm>
            <a:off x="8704262" y="3356096"/>
            <a:ext cx="57150" cy="171450"/>
          </a:xfrm>
          <a:custGeom>
            <a:avLst/>
            <a:gdLst>
              <a:gd name="T0" fmla="*/ 13 w 36"/>
              <a:gd name="T1" fmla="*/ 81 h 108"/>
              <a:gd name="T2" fmla="*/ 13 w 36"/>
              <a:gd name="T3" fmla="*/ 93 h 108"/>
              <a:gd name="T4" fmla="*/ 9 w 36"/>
              <a:gd name="T5" fmla="*/ 108 h 108"/>
              <a:gd name="T6" fmla="*/ 0 w 36"/>
              <a:gd name="T7" fmla="*/ 98 h 108"/>
              <a:gd name="T8" fmla="*/ 0 w 36"/>
              <a:gd name="T9" fmla="*/ 83 h 108"/>
              <a:gd name="T10" fmla="*/ 2 w 36"/>
              <a:gd name="T11" fmla="*/ 81 h 108"/>
              <a:gd name="T12" fmla="*/ 0 w 36"/>
              <a:gd name="T13" fmla="*/ 74 h 108"/>
              <a:gd name="T14" fmla="*/ 0 w 36"/>
              <a:gd name="T15" fmla="*/ 59 h 108"/>
              <a:gd name="T16" fmla="*/ 6 w 36"/>
              <a:gd name="T17" fmla="*/ 46 h 108"/>
              <a:gd name="T18" fmla="*/ 6 w 36"/>
              <a:gd name="T19" fmla="*/ 32 h 108"/>
              <a:gd name="T20" fmla="*/ 13 w 36"/>
              <a:gd name="T21" fmla="*/ 32 h 108"/>
              <a:gd name="T22" fmla="*/ 15 w 36"/>
              <a:gd name="T23" fmla="*/ 25 h 108"/>
              <a:gd name="T24" fmla="*/ 9 w 36"/>
              <a:gd name="T25" fmla="*/ 19 h 108"/>
              <a:gd name="T26" fmla="*/ 15 w 36"/>
              <a:gd name="T27" fmla="*/ 12 h 108"/>
              <a:gd name="T28" fmla="*/ 21 w 36"/>
              <a:gd name="T29" fmla="*/ 6 h 108"/>
              <a:gd name="T30" fmla="*/ 36 w 36"/>
              <a:gd name="T31" fmla="*/ 0 h 108"/>
              <a:gd name="T32" fmla="*/ 34 w 36"/>
              <a:gd name="T33" fmla="*/ 10 h 108"/>
              <a:gd name="T34" fmla="*/ 36 w 36"/>
              <a:gd name="T35" fmla="*/ 17 h 108"/>
              <a:gd name="T36" fmla="*/ 30 w 36"/>
              <a:gd name="T37" fmla="*/ 27 h 108"/>
              <a:gd name="T38" fmla="*/ 28 w 36"/>
              <a:gd name="T39" fmla="*/ 42 h 108"/>
              <a:gd name="T40" fmla="*/ 28 w 36"/>
              <a:gd name="T41" fmla="*/ 57 h 108"/>
              <a:gd name="T42" fmla="*/ 26 w 36"/>
              <a:gd name="T43" fmla="*/ 63 h 108"/>
              <a:gd name="T44" fmla="*/ 26 w 36"/>
              <a:gd name="T45" fmla="*/ 63 h 108"/>
              <a:gd name="T46" fmla="*/ 19 w 36"/>
              <a:gd name="T47" fmla="*/ 59 h 108"/>
              <a:gd name="T48" fmla="*/ 17 w 36"/>
              <a:gd name="T49" fmla="*/ 66 h 108"/>
              <a:gd name="T50" fmla="*/ 13 w 36"/>
              <a:gd name="T51" fmla="*/ 74 h 108"/>
              <a:gd name="T52" fmla="*/ 13 w 36"/>
              <a:gd name="T53" fmla="*/ 8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 h="108">
                <a:moveTo>
                  <a:pt x="13" y="81"/>
                </a:moveTo>
                <a:lnTo>
                  <a:pt x="13" y="93"/>
                </a:lnTo>
                <a:lnTo>
                  <a:pt x="9" y="108"/>
                </a:lnTo>
                <a:lnTo>
                  <a:pt x="0" y="98"/>
                </a:lnTo>
                <a:lnTo>
                  <a:pt x="0" y="83"/>
                </a:lnTo>
                <a:lnTo>
                  <a:pt x="2" y="81"/>
                </a:lnTo>
                <a:lnTo>
                  <a:pt x="0" y="74"/>
                </a:lnTo>
                <a:lnTo>
                  <a:pt x="0" y="59"/>
                </a:lnTo>
                <a:lnTo>
                  <a:pt x="6" y="46"/>
                </a:lnTo>
                <a:lnTo>
                  <a:pt x="6" y="32"/>
                </a:lnTo>
                <a:lnTo>
                  <a:pt x="13" y="32"/>
                </a:lnTo>
                <a:lnTo>
                  <a:pt x="15" y="25"/>
                </a:lnTo>
                <a:lnTo>
                  <a:pt x="9" y="19"/>
                </a:lnTo>
                <a:lnTo>
                  <a:pt x="15" y="12"/>
                </a:lnTo>
                <a:lnTo>
                  <a:pt x="21" y="6"/>
                </a:lnTo>
                <a:lnTo>
                  <a:pt x="36" y="0"/>
                </a:lnTo>
                <a:lnTo>
                  <a:pt x="34" y="10"/>
                </a:lnTo>
                <a:lnTo>
                  <a:pt x="36" y="17"/>
                </a:lnTo>
                <a:lnTo>
                  <a:pt x="30" y="27"/>
                </a:lnTo>
                <a:lnTo>
                  <a:pt x="28" y="42"/>
                </a:lnTo>
                <a:lnTo>
                  <a:pt x="28" y="57"/>
                </a:lnTo>
                <a:lnTo>
                  <a:pt x="26" y="63"/>
                </a:lnTo>
                <a:lnTo>
                  <a:pt x="26" y="63"/>
                </a:lnTo>
                <a:lnTo>
                  <a:pt x="19" y="59"/>
                </a:lnTo>
                <a:lnTo>
                  <a:pt x="17" y="66"/>
                </a:lnTo>
                <a:lnTo>
                  <a:pt x="13" y="74"/>
                </a:lnTo>
                <a:lnTo>
                  <a:pt x="13" y="81"/>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Freeform 778"/>
          <p:cNvSpPr>
            <a:spLocks/>
          </p:cNvSpPr>
          <p:nvPr/>
        </p:nvSpPr>
        <p:spPr bwMode="auto">
          <a:xfrm>
            <a:off x="8724900" y="3629146"/>
            <a:ext cx="6350" cy="6350"/>
          </a:xfrm>
          <a:custGeom>
            <a:avLst/>
            <a:gdLst>
              <a:gd name="T0" fmla="*/ 2 w 4"/>
              <a:gd name="T1" fmla="*/ 4 h 4"/>
              <a:gd name="T2" fmla="*/ 0 w 4"/>
              <a:gd name="T3" fmla="*/ 0 h 4"/>
              <a:gd name="T4" fmla="*/ 4 w 4"/>
              <a:gd name="T5" fmla="*/ 4 h 4"/>
              <a:gd name="T6" fmla="*/ 2 w 4"/>
              <a:gd name="T7" fmla="*/ 4 h 4"/>
            </a:gdLst>
            <a:ahLst/>
            <a:cxnLst>
              <a:cxn ang="0">
                <a:pos x="T0" y="T1"/>
              </a:cxn>
              <a:cxn ang="0">
                <a:pos x="T2" y="T3"/>
              </a:cxn>
              <a:cxn ang="0">
                <a:pos x="T4" y="T5"/>
              </a:cxn>
              <a:cxn ang="0">
                <a:pos x="T6" y="T7"/>
              </a:cxn>
            </a:cxnLst>
            <a:rect l="0" t="0" r="r" b="b"/>
            <a:pathLst>
              <a:path w="4" h="4">
                <a:moveTo>
                  <a:pt x="2" y="4"/>
                </a:moveTo>
                <a:lnTo>
                  <a:pt x="0" y="0"/>
                </a:lnTo>
                <a:lnTo>
                  <a:pt x="4" y="4"/>
                </a:lnTo>
                <a:lnTo>
                  <a:pt x="2" y="4"/>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779"/>
          <p:cNvSpPr>
            <a:spLocks/>
          </p:cNvSpPr>
          <p:nvPr/>
        </p:nvSpPr>
        <p:spPr bwMode="auto">
          <a:xfrm>
            <a:off x="8724900" y="3629146"/>
            <a:ext cx="6350" cy="6350"/>
          </a:xfrm>
          <a:custGeom>
            <a:avLst/>
            <a:gdLst>
              <a:gd name="T0" fmla="*/ 2 w 4"/>
              <a:gd name="T1" fmla="*/ 4 h 4"/>
              <a:gd name="T2" fmla="*/ 0 w 4"/>
              <a:gd name="T3" fmla="*/ 0 h 4"/>
              <a:gd name="T4" fmla="*/ 4 w 4"/>
              <a:gd name="T5" fmla="*/ 4 h 4"/>
              <a:gd name="T6" fmla="*/ 2 w 4"/>
              <a:gd name="T7" fmla="*/ 4 h 4"/>
            </a:gdLst>
            <a:ahLst/>
            <a:cxnLst>
              <a:cxn ang="0">
                <a:pos x="T0" y="T1"/>
              </a:cxn>
              <a:cxn ang="0">
                <a:pos x="T2" y="T3"/>
              </a:cxn>
              <a:cxn ang="0">
                <a:pos x="T4" y="T5"/>
              </a:cxn>
              <a:cxn ang="0">
                <a:pos x="T6" y="T7"/>
              </a:cxn>
            </a:cxnLst>
            <a:rect l="0" t="0" r="r" b="b"/>
            <a:pathLst>
              <a:path w="4" h="4">
                <a:moveTo>
                  <a:pt x="2" y="4"/>
                </a:moveTo>
                <a:lnTo>
                  <a:pt x="0" y="0"/>
                </a:lnTo>
                <a:lnTo>
                  <a:pt x="4" y="4"/>
                </a:lnTo>
                <a:lnTo>
                  <a:pt x="2" y="4"/>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Freeform 780"/>
          <p:cNvSpPr>
            <a:spLocks/>
          </p:cNvSpPr>
          <p:nvPr/>
        </p:nvSpPr>
        <p:spPr bwMode="auto">
          <a:xfrm>
            <a:off x="8731250" y="2013072"/>
            <a:ext cx="236538" cy="449263"/>
          </a:xfrm>
          <a:custGeom>
            <a:avLst/>
            <a:gdLst>
              <a:gd name="T0" fmla="*/ 0 w 149"/>
              <a:gd name="T1" fmla="*/ 38 h 283"/>
              <a:gd name="T2" fmla="*/ 28 w 149"/>
              <a:gd name="T3" fmla="*/ 30 h 283"/>
              <a:gd name="T4" fmla="*/ 143 w 149"/>
              <a:gd name="T5" fmla="*/ 0 h 283"/>
              <a:gd name="T6" fmla="*/ 141 w 149"/>
              <a:gd name="T7" fmla="*/ 4 h 283"/>
              <a:gd name="T8" fmla="*/ 145 w 149"/>
              <a:gd name="T9" fmla="*/ 13 h 283"/>
              <a:gd name="T10" fmla="*/ 141 w 149"/>
              <a:gd name="T11" fmla="*/ 28 h 283"/>
              <a:gd name="T12" fmla="*/ 143 w 149"/>
              <a:gd name="T13" fmla="*/ 36 h 283"/>
              <a:gd name="T14" fmla="*/ 147 w 149"/>
              <a:gd name="T15" fmla="*/ 43 h 283"/>
              <a:gd name="T16" fmla="*/ 149 w 149"/>
              <a:gd name="T17" fmla="*/ 49 h 283"/>
              <a:gd name="T18" fmla="*/ 149 w 149"/>
              <a:gd name="T19" fmla="*/ 58 h 283"/>
              <a:gd name="T20" fmla="*/ 143 w 149"/>
              <a:gd name="T21" fmla="*/ 68 h 283"/>
              <a:gd name="T22" fmla="*/ 132 w 149"/>
              <a:gd name="T23" fmla="*/ 81 h 283"/>
              <a:gd name="T24" fmla="*/ 128 w 149"/>
              <a:gd name="T25" fmla="*/ 81 h 283"/>
              <a:gd name="T26" fmla="*/ 122 w 149"/>
              <a:gd name="T27" fmla="*/ 89 h 283"/>
              <a:gd name="T28" fmla="*/ 122 w 149"/>
              <a:gd name="T29" fmla="*/ 96 h 283"/>
              <a:gd name="T30" fmla="*/ 126 w 149"/>
              <a:gd name="T31" fmla="*/ 111 h 283"/>
              <a:gd name="T32" fmla="*/ 124 w 149"/>
              <a:gd name="T33" fmla="*/ 124 h 283"/>
              <a:gd name="T34" fmla="*/ 126 w 149"/>
              <a:gd name="T35" fmla="*/ 130 h 283"/>
              <a:gd name="T36" fmla="*/ 122 w 149"/>
              <a:gd name="T37" fmla="*/ 138 h 283"/>
              <a:gd name="T38" fmla="*/ 124 w 149"/>
              <a:gd name="T39" fmla="*/ 145 h 283"/>
              <a:gd name="T40" fmla="*/ 122 w 149"/>
              <a:gd name="T41" fmla="*/ 153 h 283"/>
              <a:gd name="T42" fmla="*/ 117 w 149"/>
              <a:gd name="T43" fmla="*/ 160 h 283"/>
              <a:gd name="T44" fmla="*/ 117 w 149"/>
              <a:gd name="T45" fmla="*/ 170 h 283"/>
              <a:gd name="T46" fmla="*/ 115 w 149"/>
              <a:gd name="T47" fmla="*/ 179 h 283"/>
              <a:gd name="T48" fmla="*/ 122 w 149"/>
              <a:gd name="T49" fmla="*/ 202 h 283"/>
              <a:gd name="T50" fmla="*/ 122 w 149"/>
              <a:gd name="T51" fmla="*/ 217 h 283"/>
              <a:gd name="T52" fmla="*/ 126 w 149"/>
              <a:gd name="T53" fmla="*/ 239 h 283"/>
              <a:gd name="T54" fmla="*/ 122 w 149"/>
              <a:gd name="T55" fmla="*/ 247 h 283"/>
              <a:gd name="T56" fmla="*/ 122 w 149"/>
              <a:gd name="T57" fmla="*/ 253 h 283"/>
              <a:gd name="T58" fmla="*/ 126 w 149"/>
              <a:gd name="T59" fmla="*/ 262 h 283"/>
              <a:gd name="T60" fmla="*/ 132 w 149"/>
              <a:gd name="T61" fmla="*/ 271 h 283"/>
              <a:gd name="T62" fmla="*/ 70 w 149"/>
              <a:gd name="T63" fmla="*/ 283 h 283"/>
              <a:gd name="T64" fmla="*/ 64 w 149"/>
              <a:gd name="T65" fmla="*/ 277 h 283"/>
              <a:gd name="T66" fmla="*/ 66 w 149"/>
              <a:gd name="T67" fmla="*/ 271 h 283"/>
              <a:gd name="T68" fmla="*/ 49 w 149"/>
              <a:gd name="T69" fmla="*/ 198 h 283"/>
              <a:gd name="T70" fmla="*/ 38 w 149"/>
              <a:gd name="T71" fmla="*/ 190 h 283"/>
              <a:gd name="T72" fmla="*/ 34 w 149"/>
              <a:gd name="T73" fmla="*/ 196 h 283"/>
              <a:gd name="T74" fmla="*/ 32 w 149"/>
              <a:gd name="T75" fmla="*/ 190 h 283"/>
              <a:gd name="T76" fmla="*/ 32 w 149"/>
              <a:gd name="T77" fmla="*/ 177 h 283"/>
              <a:gd name="T78" fmla="*/ 28 w 149"/>
              <a:gd name="T79" fmla="*/ 162 h 283"/>
              <a:gd name="T80" fmla="*/ 24 w 149"/>
              <a:gd name="T81" fmla="*/ 156 h 283"/>
              <a:gd name="T82" fmla="*/ 19 w 149"/>
              <a:gd name="T83" fmla="*/ 141 h 283"/>
              <a:gd name="T84" fmla="*/ 19 w 149"/>
              <a:gd name="T85" fmla="*/ 126 h 283"/>
              <a:gd name="T86" fmla="*/ 24 w 149"/>
              <a:gd name="T87" fmla="*/ 124 h 283"/>
              <a:gd name="T88" fmla="*/ 21 w 149"/>
              <a:gd name="T89" fmla="*/ 115 h 283"/>
              <a:gd name="T90" fmla="*/ 19 w 149"/>
              <a:gd name="T91" fmla="*/ 109 h 283"/>
              <a:gd name="T92" fmla="*/ 19 w 149"/>
              <a:gd name="T93" fmla="*/ 100 h 283"/>
              <a:gd name="T94" fmla="*/ 17 w 149"/>
              <a:gd name="T95" fmla="*/ 94 h 283"/>
              <a:gd name="T96" fmla="*/ 11 w 149"/>
              <a:gd name="T97" fmla="*/ 87 h 283"/>
              <a:gd name="T98" fmla="*/ 9 w 149"/>
              <a:gd name="T99" fmla="*/ 79 h 283"/>
              <a:gd name="T100" fmla="*/ 7 w 149"/>
              <a:gd name="T101" fmla="*/ 62 h 283"/>
              <a:gd name="T102" fmla="*/ 2 w 149"/>
              <a:gd name="T103" fmla="*/ 55 h 283"/>
              <a:gd name="T104" fmla="*/ 2 w 149"/>
              <a:gd name="T105" fmla="*/ 47 h 283"/>
              <a:gd name="T106" fmla="*/ 0 w 149"/>
              <a:gd name="T107" fmla="*/ 41 h 283"/>
              <a:gd name="T108" fmla="*/ 0 w 149"/>
              <a:gd name="T109" fmla="*/ 38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9" h="283">
                <a:moveTo>
                  <a:pt x="0" y="38"/>
                </a:moveTo>
                <a:lnTo>
                  <a:pt x="28" y="30"/>
                </a:lnTo>
                <a:lnTo>
                  <a:pt x="143" y="0"/>
                </a:lnTo>
                <a:lnTo>
                  <a:pt x="141" y="4"/>
                </a:lnTo>
                <a:lnTo>
                  <a:pt x="145" y="13"/>
                </a:lnTo>
                <a:lnTo>
                  <a:pt x="141" y="28"/>
                </a:lnTo>
                <a:lnTo>
                  <a:pt x="143" y="36"/>
                </a:lnTo>
                <a:lnTo>
                  <a:pt x="147" y="43"/>
                </a:lnTo>
                <a:lnTo>
                  <a:pt x="149" y="49"/>
                </a:lnTo>
                <a:lnTo>
                  <a:pt x="149" y="58"/>
                </a:lnTo>
                <a:lnTo>
                  <a:pt x="143" y="68"/>
                </a:lnTo>
                <a:lnTo>
                  <a:pt x="132" y="81"/>
                </a:lnTo>
                <a:lnTo>
                  <a:pt x="128" y="81"/>
                </a:lnTo>
                <a:lnTo>
                  <a:pt x="122" y="89"/>
                </a:lnTo>
                <a:lnTo>
                  <a:pt x="122" y="96"/>
                </a:lnTo>
                <a:lnTo>
                  <a:pt x="126" y="111"/>
                </a:lnTo>
                <a:lnTo>
                  <a:pt x="124" y="124"/>
                </a:lnTo>
                <a:lnTo>
                  <a:pt x="126" y="130"/>
                </a:lnTo>
                <a:lnTo>
                  <a:pt x="122" y="138"/>
                </a:lnTo>
                <a:lnTo>
                  <a:pt x="124" y="145"/>
                </a:lnTo>
                <a:lnTo>
                  <a:pt x="122" y="153"/>
                </a:lnTo>
                <a:lnTo>
                  <a:pt x="117" y="160"/>
                </a:lnTo>
                <a:lnTo>
                  <a:pt x="117" y="170"/>
                </a:lnTo>
                <a:lnTo>
                  <a:pt x="115" y="179"/>
                </a:lnTo>
                <a:lnTo>
                  <a:pt x="122" y="202"/>
                </a:lnTo>
                <a:lnTo>
                  <a:pt x="122" y="217"/>
                </a:lnTo>
                <a:lnTo>
                  <a:pt x="126" y="239"/>
                </a:lnTo>
                <a:lnTo>
                  <a:pt x="122" y="247"/>
                </a:lnTo>
                <a:lnTo>
                  <a:pt x="122" y="253"/>
                </a:lnTo>
                <a:lnTo>
                  <a:pt x="126" y="262"/>
                </a:lnTo>
                <a:lnTo>
                  <a:pt x="132" y="271"/>
                </a:lnTo>
                <a:lnTo>
                  <a:pt x="70" y="283"/>
                </a:lnTo>
                <a:lnTo>
                  <a:pt x="64" y="277"/>
                </a:lnTo>
                <a:lnTo>
                  <a:pt x="66" y="271"/>
                </a:lnTo>
                <a:lnTo>
                  <a:pt x="49" y="198"/>
                </a:lnTo>
                <a:lnTo>
                  <a:pt x="38" y="190"/>
                </a:lnTo>
                <a:lnTo>
                  <a:pt x="34" y="196"/>
                </a:lnTo>
                <a:lnTo>
                  <a:pt x="32" y="190"/>
                </a:lnTo>
                <a:lnTo>
                  <a:pt x="32" y="177"/>
                </a:lnTo>
                <a:lnTo>
                  <a:pt x="28" y="162"/>
                </a:lnTo>
                <a:lnTo>
                  <a:pt x="24" y="156"/>
                </a:lnTo>
                <a:lnTo>
                  <a:pt x="19" y="141"/>
                </a:lnTo>
                <a:lnTo>
                  <a:pt x="19" y="126"/>
                </a:lnTo>
                <a:lnTo>
                  <a:pt x="24" y="124"/>
                </a:lnTo>
                <a:lnTo>
                  <a:pt x="21" y="115"/>
                </a:lnTo>
                <a:lnTo>
                  <a:pt x="19" y="109"/>
                </a:lnTo>
                <a:lnTo>
                  <a:pt x="19" y="100"/>
                </a:lnTo>
                <a:lnTo>
                  <a:pt x="17" y="94"/>
                </a:lnTo>
                <a:lnTo>
                  <a:pt x="11" y="87"/>
                </a:lnTo>
                <a:lnTo>
                  <a:pt x="9" y="79"/>
                </a:lnTo>
                <a:lnTo>
                  <a:pt x="7" y="62"/>
                </a:lnTo>
                <a:lnTo>
                  <a:pt x="2" y="55"/>
                </a:lnTo>
                <a:lnTo>
                  <a:pt x="2" y="47"/>
                </a:lnTo>
                <a:lnTo>
                  <a:pt x="0" y="41"/>
                </a:lnTo>
                <a:lnTo>
                  <a:pt x="0" y="38"/>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781"/>
          <p:cNvSpPr>
            <a:spLocks/>
          </p:cNvSpPr>
          <p:nvPr/>
        </p:nvSpPr>
        <p:spPr bwMode="auto">
          <a:xfrm>
            <a:off x="8731250" y="2013072"/>
            <a:ext cx="236538" cy="449263"/>
          </a:xfrm>
          <a:custGeom>
            <a:avLst/>
            <a:gdLst>
              <a:gd name="T0" fmla="*/ 0 w 149"/>
              <a:gd name="T1" fmla="*/ 38 h 283"/>
              <a:gd name="T2" fmla="*/ 28 w 149"/>
              <a:gd name="T3" fmla="*/ 30 h 283"/>
              <a:gd name="T4" fmla="*/ 143 w 149"/>
              <a:gd name="T5" fmla="*/ 0 h 283"/>
              <a:gd name="T6" fmla="*/ 141 w 149"/>
              <a:gd name="T7" fmla="*/ 4 h 283"/>
              <a:gd name="T8" fmla="*/ 145 w 149"/>
              <a:gd name="T9" fmla="*/ 13 h 283"/>
              <a:gd name="T10" fmla="*/ 141 w 149"/>
              <a:gd name="T11" fmla="*/ 28 h 283"/>
              <a:gd name="T12" fmla="*/ 143 w 149"/>
              <a:gd name="T13" fmla="*/ 36 h 283"/>
              <a:gd name="T14" fmla="*/ 147 w 149"/>
              <a:gd name="T15" fmla="*/ 43 h 283"/>
              <a:gd name="T16" fmla="*/ 149 w 149"/>
              <a:gd name="T17" fmla="*/ 49 h 283"/>
              <a:gd name="T18" fmla="*/ 149 w 149"/>
              <a:gd name="T19" fmla="*/ 58 h 283"/>
              <a:gd name="T20" fmla="*/ 143 w 149"/>
              <a:gd name="T21" fmla="*/ 68 h 283"/>
              <a:gd name="T22" fmla="*/ 132 w 149"/>
              <a:gd name="T23" fmla="*/ 81 h 283"/>
              <a:gd name="T24" fmla="*/ 128 w 149"/>
              <a:gd name="T25" fmla="*/ 81 h 283"/>
              <a:gd name="T26" fmla="*/ 122 w 149"/>
              <a:gd name="T27" fmla="*/ 89 h 283"/>
              <a:gd name="T28" fmla="*/ 122 w 149"/>
              <a:gd name="T29" fmla="*/ 96 h 283"/>
              <a:gd name="T30" fmla="*/ 126 w 149"/>
              <a:gd name="T31" fmla="*/ 111 h 283"/>
              <a:gd name="T32" fmla="*/ 124 w 149"/>
              <a:gd name="T33" fmla="*/ 124 h 283"/>
              <a:gd name="T34" fmla="*/ 126 w 149"/>
              <a:gd name="T35" fmla="*/ 130 h 283"/>
              <a:gd name="T36" fmla="*/ 122 w 149"/>
              <a:gd name="T37" fmla="*/ 138 h 283"/>
              <a:gd name="T38" fmla="*/ 124 w 149"/>
              <a:gd name="T39" fmla="*/ 145 h 283"/>
              <a:gd name="T40" fmla="*/ 122 w 149"/>
              <a:gd name="T41" fmla="*/ 153 h 283"/>
              <a:gd name="T42" fmla="*/ 117 w 149"/>
              <a:gd name="T43" fmla="*/ 160 h 283"/>
              <a:gd name="T44" fmla="*/ 117 w 149"/>
              <a:gd name="T45" fmla="*/ 170 h 283"/>
              <a:gd name="T46" fmla="*/ 115 w 149"/>
              <a:gd name="T47" fmla="*/ 179 h 283"/>
              <a:gd name="T48" fmla="*/ 122 w 149"/>
              <a:gd name="T49" fmla="*/ 202 h 283"/>
              <a:gd name="T50" fmla="*/ 122 w 149"/>
              <a:gd name="T51" fmla="*/ 217 h 283"/>
              <a:gd name="T52" fmla="*/ 126 w 149"/>
              <a:gd name="T53" fmla="*/ 239 h 283"/>
              <a:gd name="T54" fmla="*/ 122 w 149"/>
              <a:gd name="T55" fmla="*/ 247 h 283"/>
              <a:gd name="T56" fmla="*/ 122 w 149"/>
              <a:gd name="T57" fmla="*/ 253 h 283"/>
              <a:gd name="T58" fmla="*/ 126 w 149"/>
              <a:gd name="T59" fmla="*/ 262 h 283"/>
              <a:gd name="T60" fmla="*/ 132 w 149"/>
              <a:gd name="T61" fmla="*/ 271 h 283"/>
              <a:gd name="T62" fmla="*/ 70 w 149"/>
              <a:gd name="T63" fmla="*/ 283 h 283"/>
              <a:gd name="T64" fmla="*/ 64 w 149"/>
              <a:gd name="T65" fmla="*/ 277 h 283"/>
              <a:gd name="T66" fmla="*/ 66 w 149"/>
              <a:gd name="T67" fmla="*/ 271 h 283"/>
              <a:gd name="T68" fmla="*/ 49 w 149"/>
              <a:gd name="T69" fmla="*/ 198 h 283"/>
              <a:gd name="T70" fmla="*/ 38 w 149"/>
              <a:gd name="T71" fmla="*/ 190 h 283"/>
              <a:gd name="T72" fmla="*/ 34 w 149"/>
              <a:gd name="T73" fmla="*/ 196 h 283"/>
              <a:gd name="T74" fmla="*/ 32 w 149"/>
              <a:gd name="T75" fmla="*/ 190 h 283"/>
              <a:gd name="T76" fmla="*/ 32 w 149"/>
              <a:gd name="T77" fmla="*/ 177 h 283"/>
              <a:gd name="T78" fmla="*/ 28 w 149"/>
              <a:gd name="T79" fmla="*/ 162 h 283"/>
              <a:gd name="T80" fmla="*/ 24 w 149"/>
              <a:gd name="T81" fmla="*/ 156 h 283"/>
              <a:gd name="T82" fmla="*/ 19 w 149"/>
              <a:gd name="T83" fmla="*/ 141 h 283"/>
              <a:gd name="T84" fmla="*/ 19 w 149"/>
              <a:gd name="T85" fmla="*/ 126 h 283"/>
              <a:gd name="T86" fmla="*/ 24 w 149"/>
              <a:gd name="T87" fmla="*/ 124 h 283"/>
              <a:gd name="T88" fmla="*/ 21 w 149"/>
              <a:gd name="T89" fmla="*/ 115 h 283"/>
              <a:gd name="T90" fmla="*/ 19 w 149"/>
              <a:gd name="T91" fmla="*/ 109 h 283"/>
              <a:gd name="T92" fmla="*/ 19 w 149"/>
              <a:gd name="T93" fmla="*/ 100 h 283"/>
              <a:gd name="T94" fmla="*/ 17 w 149"/>
              <a:gd name="T95" fmla="*/ 94 h 283"/>
              <a:gd name="T96" fmla="*/ 11 w 149"/>
              <a:gd name="T97" fmla="*/ 87 h 283"/>
              <a:gd name="T98" fmla="*/ 9 w 149"/>
              <a:gd name="T99" fmla="*/ 79 h 283"/>
              <a:gd name="T100" fmla="*/ 7 w 149"/>
              <a:gd name="T101" fmla="*/ 62 h 283"/>
              <a:gd name="T102" fmla="*/ 2 w 149"/>
              <a:gd name="T103" fmla="*/ 55 h 283"/>
              <a:gd name="T104" fmla="*/ 2 w 149"/>
              <a:gd name="T105" fmla="*/ 47 h 283"/>
              <a:gd name="T106" fmla="*/ 0 w 149"/>
              <a:gd name="T107" fmla="*/ 41 h 283"/>
              <a:gd name="T108" fmla="*/ 0 w 149"/>
              <a:gd name="T109" fmla="*/ 38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9" h="283">
                <a:moveTo>
                  <a:pt x="0" y="38"/>
                </a:moveTo>
                <a:lnTo>
                  <a:pt x="28" y="30"/>
                </a:lnTo>
                <a:lnTo>
                  <a:pt x="143" y="0"/>
                </a:lnTo>
                <a:lnTo>
                  <a:pt x="141" y="4"/>
                </a:lnTo>
                <a:lnTo>
                  <a:pt x="145" y="13"/>
                </a:lnTo>
                <a:lnTo>
                  <a:pt x="141" y="28"/>
                </a:lnTo>
                <a:lnTo>
                  <a:pt x="143" y="36"/>
                </a:lnTo>
                <a:lnTo>
                  <a:pt x="147" y="43"/>
                </a:lnTo>
                <a:lnTo>
                  <a:pt x="149" y="49"/>
                </a:lnTo>
                <a:lnTo>
                  <a:pt x="149" y="58"/>
                </a:lnTo>
                <a:lnTo>
                  <a:pt x="143" y="68"/>
                </a:lnTo>
                <a:lnTo>
                  <a:pt x="132" y="81"/>
                </a:lnTo>
                <a:lnTo>
                  <a:pt x="128" y="81"/>
                </a:lnTo>
                <a:lnTo>
                  <a:pt x="122" y="89"/>
                </a:lnTo>
                <a:lnTo>
                  <a:pt x="122" y="96"/>
                </a:lnTo>
                <a:lnTo>
                  <a:pt x="126" y="111"/>
                </a:lnTo>
                <a:lnTo>
                  <a:pt x="124" y="124"/>
                </a:lnTo>
                <a:lnTo>
                  <a:pt x="126" y="130"/>
                </a:lnTo>
                <a:lnTo>
                  <a:pt x="122" y="138"/>
                </a:lnTo>
                <a:lnTo>
                  <a:pt x="124" y="145"/>
                </a:lnTo>
                <a:lnTo>
                  <a:pt x="122" y="153"/>
                </a:lnTo>
                <a:lnTo>
                  <a:pt x="117" y="160"/>
                </a:lnTo>
                <a:lnTo>
                  <a:pt x="117" y="170"/>
                </a:lnTo>
                <a:lnTo>
                  <a:pt x="115" y="179"/>
                </a:lnTo>
                <a:lnTo>
                  <a:pt x="122" y="202"/>
                </a:lnTo>
                <a:lnTo>
                  <a:pt x="122" y="217"/>
                </a:lnTo>
                <a:lnTo>
                  <a:pt x="126" y="239"/>
                </a:lnTo>
                <a:lnTo>
                  <a:pt x="122" y="247"/>
                </a:lnTo>
                <a:lnTo>
                  <a:pt x="122" y="253"/>
                </a:lnTo>
                <a:lnTo>
                  <a:pt x="126" y="262"/>
                </a:lnTo>
                <a:lnTo>
                  <a:pt x="132" y="271"/>
                </a:lnTo>
                <a:lnTo>
                  <a:pt x="70" y="283"/>
                </a:lnTo>
                <a:lnTo>
                  <a:pt x="64" y="277"/>
                </a:lnTo>
                <a:lnTo>
                  <a:pt x="66" y="271"/>
                </a:lnTo>
                <a:lnTo>
                  <a:pt x="49" y="198"/>
                </a:lnTo>
                <a:lnTo>
                  <a:pt x="38" y="190"/>
                </a:lnTo>
                <a:lnTo>
                  <a:pt x="34" y="196"/>
                </a:lnTo>
                <a:lnTo>
                  <a:pt x="32" y="190"/>
                </a:lnTo>
                <a:lnTo>
                  <a:pt x="32" y="177"/>
                </a:lnTo>
                <a:lnTo>
                  <a:pt x="28" y="162"/>
                </a:lnTo>
                <a:lnTo>
                  <a:pt x="24" y="156"/>
                </a:lnTo>
                <a:lnTo>
                  <a:pt x="19" y="141"/>
                </a:lnTo>
                <a:lnTo>
                  <a:pt x="19" y="126"/>
                </a:lnTo>
                <a:lnTo>
                  <a:pt x="24" y="124"/>
                </a:lnTo>
                <a:lnTo>
                  <a:pt x="21" y="115"/>
                </a:lnTo>
                <a:lnTo>
                  <a:pt x="19" y="109"/>
                </a:lnTo>
                <a:lnTo>
                  <a:pt x="19" y="100"/>
                </a:lnTo>
                <a:lnTo>
                  <a:pt x="17" y="94"/>
                </a:lnTo>
                <a:lnTo>
                  <a:pt x="11" y="87"/>
                </a:lnTo>
                <a:lnTo>
                  <a:pt x="9" y="79"/>
                </a:lnTo>
                <a:lnTo>
                  <a:pt x="7" y="62"/>
                </a:lnTo>
                <a:lnTo>
                  <a:pt x="2" y="55"/>
                </a:lnTo>
                <a:lnTo>
                  <a:pt x="2" y="47"/>
                </a:lnTo>
                <a:lnTo>
                  <a:pt x="0" y="41"/>
                </a:lnTo>
                <a:lnTo>
                  <a:pt x="0" y="38"/>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Freeform 782"/>
          <p:cNvSpPr>
            <a:spLocks/>
          </p:cNvSpPr>
          <p:nvPr/>
        </p:nvSpPr>
        <p:spPr bwMode="auto">
          <a:xfrm>
            <a:off x="8734426" y="3608510"/>
            <a:ext cx="17463" cy="23813"/>
          </a:xfrm>
          <a:custGeom>
            <a:avLst/>
            <a:gdLst>
              <a:gd name="T0" fmla="*/ 2 w 11"/>
              <a:gd name="T1" fmla="*/ 15 h 15"/>
              <a:gd name="T2" fmla="*/ 0 w 11"/>
              <a:gd name="T3" fmla="*/ 9 h 15"/>
              <a:gd name="T4" fmla="*/ 0 w 11"/>
              <a:gd name="T5" fmla="*/ 0 h 15"/>
              <a:gd name="T6" fmla="*/ 7 w 11"/>
              <a:gd name="T7" fmla="*/ 7 h 15"/>
              <a:gd name="T8" fmla="*/ 11 w 11"/>
              <a:gd name="T9" fmla="*/ 15 h 15"/>
              <a:gd name="T10" fmla="*/ 2 w 11"/>
              <a:gd name="T11" fmla="*/ 15 h 15"/>
            </a:gdLst>
            <a:ahLst/>
            <a:cxnLst>
              <a:cxn ang="0">
                <a:pos x="T0" y="T1"/>
              </a:cxn>
              <a:cxn ang="0">
                <a:pos x="T2" y="T3"/>
              </a:cxn>
              <a:cxn ang="0">
                <a:pos x="T4" y="T5"/>
              </a:cxn>
              <a:cxn ang="0">
                <a:pos x="T6" y="T7"/>
              </a:cxn>
              <a:cxn ang="0">
                <a:pos x="T8" y="T9"/>
              </a:cxn>
              <a:cxn ang="0">
                <a:pos x="T10" y="T11"/>
              </a:cxn>
            </a:cxnLst>
            <a:rect l="0" t="0" r="r" b="b"/>
            <a:pathLst>
              <a:path w="11" h="15">
                <a:moveTo>
                  <a:pt x="2" y="15"/>
                </a:moveTo>
                <a:lnTo>
                  <a:pt x="0" y="9"/>
                </a:lnTo>
                <a:lnTo>
                  <a:pt x="0" y="0"/>
                </a:lnTo>
                <a:lnTo>
                  <a:pt x="7" y="7"/>
                </a:lnTo>
                <a:lnTo>
                  <a:pt x="11" y="15"/>
                </a:lnTo>
                <a:lnTo>
                  <a:pt x="2" y="15"/>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783"/>
          <p:cNvSpPr>
            <a:spLocks/>
          </p:cNvSpPr>
          <p:nvPr/>
        </p:nvSpPr>
        <p:spPr bwMode="auto">
          <a:xfrm>
            <a:off x="8734426" y="3608510"/>
            <a:ext cx="17463" cy="23813"/>
          </a:xfrm>
          <a:custGeom>
            <a:avLst/>
            <a:gdLst>
              <a:gd name="T0" fmla="*/ 2 w 11"/>
              <a:gd name="T1" fmla="*/ 15 h 15"/>
              <a:gd name="T2" fmla="*/ 0 w 11"/>
              <a:gd name="T3" fmla="*/ 9 h 15"/>
              <a:gd name="T4" fmla="*/ 0 w 11"/>
              <a:gd name="T5" fmla="*/ 0 h 15"/>
              <a:gd name="T6" fmla="*/ 7 w 11"/>
              <a:gd name="T7" fmla="*/ 7 h 15"/>
              <a:gd name="T8" fmla="*/ 11 w 11"/>
              <a:gd name="T9" fmla="*/ 15 h 15"/>
              <a:gd name="T10" fmla="*/ 2 w 11"/>
              <a:gd name="T11" fmla="*/ 15 h 15"/>
            </a:gdLst>
            <a:ahLst/>
            <a:cxnLst>
              <a:cxn ang="0">
                <a:pos x="T0" y="T1"/>
              </a:cxn>
              <a:cxn ang="0">
                <a:pos x="T2" y="T3"/>
              </a:cxn>
              <a:cxn ang="0">
                <a:pos x="T4" y="T5"/>
              </a:cxn>
              <a:cxn ang="0">
                <a:pos x="T6" y="T7"/>
              </a:cxn>
              <a:cxn ang="0">
                <a:pos x="T8" y="T9"/>
              </a:cxn>
              <a:cxn ang="0">
                <a:pos x="T10" y="T11"/>
              </a:cxn>
            </a:cxnLst>
            <a:rect l="0" t="0" r="r" b="b"/>
            <a:pathLst>
              <a:path w="11" h="15">
                <a:moveTo>
                  <a:pt x="2" y="15"/>
                </a:moveTo>
                <a:lnTo>
                  <a:pt x="0" y="9"/>
                </a:lnTo>
                <a:lnTo>
                  <a:pt x="0" y="0"/>
                </a:lnTo>
                <a:lnTo>
                  <a:pt x="7" y="7"/>
                </a:lnTo>
                <a:lnTo>
                  <a:pt x="11" y="15"/>
                </a:lnTo>
                <a:lnTo>
                  <a:pt x="2" y="15"/>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Freeform 784"/>
          <p:cNvSpPr>
            <a:spLocks/>
          </p:cNvSpPr>
          <p:nvPr/>
        </p:nvSpPr>
        <p:spPr bwMode="auto">
          <a:xfrm>
            <a:off x="8769350" y="3302122"/>
            <a:ext cx="19050" cy="80963"/>
          </a:xfrm>
          <a:custGeom>
            <a:avLst/>
            <a:gdLst>
              <a:gd name="T0" fmla="*/ 6 w 12"/>
              <a:gd name="T1" fmla="*/ 31 h 51"/>
              <a:gd name="T2" fmla="*/ 2 w 12"/>
              <a:gd name="T3" fmla="*/ 38 h 51"/>
              <a:gd name="T4" fmla="*/ 2 w 12"/>
              <a:gd name="T5" fmla="*/ 44 h 51"/>
              <a:gd name="T6" fmla="*/ 0 w 12"/>
              <a:gd name="T7" fmla="*/ 51 h 51"/>
              <a:gd name="T8" fmla="*/ 4 w 12"/>
              <a:gd name="T9" fmla="*/ 44 h 51"/>
              <a:gd name="T10" fmla="*/ 8 w 12"/>
              <a:gd name="T11" fmla="*/ 29 h 51"/>
              <a:gd name="T12" fmla="*/ 10 w 12"/>
              <a:gd name="T13" fmla="*/ 23 h 51"/>
              <a:gd name="T14" fmla="*/ 12 w 12"/>
              <a:gd name="T15" fmla="*/ 0 h 51"/>
              <a:gd name="T16" fmla="*/ 10 w 12"/>
              <a:gd name="T17" fmla="*/ 8 h 51"/>
              <a:gd name="T18" fmla="*/ 6 w 12"/>
              <a:gd name="T19"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51">
                <a:moveTo>
                  <a:pt x="6" y="31"/>
                </a:moveTo>
                <a:lnTo>
                  <a:pt x="2" y="38"/>
                </a:lnTo>
                <a:lnTo>
                  <a:pt x="2" y="44"/>
                </a:lnTo>
                <a:lnTo>
                  <a:pt x="0" y="51"/>
                </a:lnTo>
                <a:lnTo>
                  <a:pt x="4" y="44"/>
                </a:lnTo>
                <a:lnTo>
                  <a:pt x="8" y="29"/>
                </a:lnTo>
                <a:lnTo>
                  <a:pt x="10" y="23"/>
                </a:lnTo>
                <a:lnTo>
                  <a:pt x="12" y="0"/>
                </a:lnTo>
                <a:lnTo>
                  <a:pt x="10" y="8"/>
                </a:lnTo>
                <a:lnTo>
                  <a:pt x="6" y="31"/>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785"/>
          <p:cNvSpPr>
            <a:spLocks/>
          </p:cNvSpPr>
          <p:nvPr/>
        </p:nvSpPr>
        <p:spPr bwMode="auto">
          <a:xfrm>
            <a:off x="8769350" y="3302122"/>
            <a:ext cx="19050" cy="80963"/>
          </a:xfrm>
          <a:custGeom>
            <a:avLst/>
            <a:gdLst>
              <a:gd name="T0" fmla="*/ 6 w 12"/>
              <a:gd name="T1" fmla="*/ 31 h 51"/>
              <a:gd name="T2" fmla="*/ 2 w 12"/>
              <a:gd name="T3" fmla="*/ 38 h 51"/>
              <a:gd name="T4" fmla="*/ 2 w 12"/>
              <a:gd name="T5" fmla="*/ 44 h 51"/>
              <a:gd name="T6" fmla="*/ 0 w 12"/>
              <a:gd name="T7" fmla="*/ 51 h 51"/>
              <a:gd name="T8" fmla="*/ 4 w 12"/>
              <a:gd name="T9" fmla="*/ 44 h 51"/>
              <a:gd name="T10" fmla="*/ 8 w 12"/>
              <a:gd name="T11" fmla="*/ 29 h 51"/>
              <a:gd name="T12" fmla="*/ 10 w 12"/>
              <a:gd name="T13" fmla="*/ 23 h 51"/>
              <a:gd name="T14" fmla="*/ 12 w 12"/>
              <a:gd name="T15" fmla="*/ 0 h 51"/>
              <a:gd name="T16" fmla="*/ 10 w 12"/>
              <a:gd name="T17" fmla="*/ 8 h 51"/>
              <a:gd name="T18" fmla="*/ 6 w 12"/>
              <a:gd name="T19"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51">
                <a:moveTo>
                  <a:pt x="6" y="31"/>
                </a:moveTo>
                <a:lnTo>
                  <a:pt x="2" y="38"/>
                </a:lnTo>
                <a:lnTo>
                  <a:pt x="2" y="44"/>
                </a:lnTo>
                <a:lnTo>
                  <a:pt x="0" y="51"/>
                </a:lnTo>
                <a:lnTo>
                  <a:pt x="4" y="44"/>
                </a:lnTo>
                <a:lnTo>
                  <a:pt x="8" y="29"/>
                </a:lnTo>
                <a:lnTo>
                  <a:pt x="10" y="23"/>
                </a:lnTo>
                <a:lnTo>
                  <a:pt x="12" y="0"/>
                </a:lnTo>
                <a:lnTo>
                  <a:pt x="10" y="8"/>
                </a:lnTo>
                <a:lnTo>
                  <a:pt x="6" y="31"/>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Freeform 786"/>
          <p:cNvSpPr>
            <a:spLocks/>
          </p:cNvSpPr>
          <p:nvPr/>
        </p:nvSpPr>
        <p:spPr bwMode="auto">
          <a:xfrm>
            <a:off x="8147051" y="3071934"/>
            <a:ext cx="638175" cy="311150"/>
          </a:xfrm>
          <a:custGeom>
            <a:avLst/>
            <a:gdLst>
              <a:gd name="T0" fmla="*/ 311 w 402"/>
              <a:gd name="T1" fmla="*/ 0 h 196"/>
              <a:gd name="T2" fmla="*/ 349 w 402"/>
              <a:gd name="T3" fmla="*/ 138 h 196"/>
              <a:gd name="T4" fmla="*/ 396 w 402"/>
              <a:gd name="T5" fmla="*/ 132 h 196"/>
              <a:gd name="T6" fmla="*/ 396 w 402"/>
              <a:gd name="T7" fmla="*/ 151 h 196"/>
              <a:gd name="T8" fmla="*/ 387 w 402"/>
              <a:gd name="T9" fmla="*/ 179 h 196"/>
              <a:gd name="T10" fmla="*/ 360 w 402"/>
              <a:gd name="T11" fmla="*/ 191 h 196"/>
              <a:gd name="T12" fmla="*/ 351 w 402"/>
              <a:gd name="T13" fmla="*/ 183 h 196"/>
              <a:gd name="T14" fmla="*/ 343 w 402"/>
              <a:gd name="T15" fmla="*/ 174 h 196"/>
              <a:gd name="T16" fmla="*/ 340 w 402"/>
              <a:gd name="T17" fmla="*/ 164 h 196"/>
              <a:gd name="T18" fmla="*/ 330 w 402"/>
              <a:gd name="T19" fmla="*/ 164 h 196"/>
              <a:gd name="T20" fmla="*/ 323 w 402"/>
              <a:gd name="T21" fmla="*/ 159 h 196"/>
              <a:gd name="T22" fmla="*/ 313 w 402"/>
              <a:gd name="T23" fmla="*/ 159 h 196"/>
              <a:gd name="T24" fmla="*/ 302 w 402"/>
              <a:gd name="T25" fmla="*/ 155 h 196"/>
              <a:gd name="T26" fmla="*/ 298 w 402"/>
              <a:gd name="T27" fmla="*/ 138 h 196"/>
              <a:gd name="T28" fmla="*/ 321 w 402"/>
              <a:gd name="T29" fmla="*/ 123 h 196"/>
              <a:gd name="T30" fmla="*/ 302 w 402"/>
              <a:gd name="T31" fmla="*/ 119 h 196"/>
              <a:gd name="T32" fmla="*/ 291 w 402"/>
              <a:gd name="T33" fmla="*/ 123 h 196"/>
              <a:gd name="T34" fmla="*/ 296 w 402"/>
              <a:gd name="T35" fmla="*/ 106 h 196"/>
              <a:gd name="T36" fmla="*/ 304 w 402"/>
              <a:gd name="T37" fmla="*/ 100 h 196"/>
              <a:gd name="T38" fmla="*/ 289 w 402"/>
              <a:gd name="T39" fmla="*/ 93 h 196"/>
              <a:gd name="T40" fmla="*/ 283 w 402"/>
              <a:gd name="T41" fmla="*/ 91 h 196"/>
              <a:gd name="T42" fmla="*/ 296 w 402"/>
              <a:gd name="T43" fmla="*/ 81 h 196"/>
              <a:gd name="T44" fmla="*/ 289 w 402"/>
              <a:gd name="T45" fmla="*/ 81 h 196"/>
              <a:gd name="T46" fmla="*/ 294 w 402"/>
              <a:gd name="T47" fmla="*/ 44 h 196"/>
              <a:gd name="T48" fmla="*/ 298 w 402"/>
              <a:gd name="T49" fmla="*/ 38 h 196"/>
              <a:gd name="T50" fmla="*/ 300 w 402"/>
              <a:gd name="T51" fmla="*/ 27 h 196"/>
              <a:gd name="T52" fmla="*/ 289 w 402"/>
              <a:gd name="T53" fmla="*/ 23 h 196"/>
              <a:gd name="T54" fmla="*/ 287 w 402"/>
              <a:gd name="T55" fmla="*/ 42 h 196"/>
              <a:gd name="T56" fmla="*/ 277 w 402"/>
              <a:gd name="T57" fmla="*/ 40 h 196"/>
              <a:gd name="T58" fmla="*/ 270 w 402"/>
              <a:gd name="T59" fmla="*/ 49 h 196"/>
              <a:gd name="T60" fmla="*/ 264 w 402"/>
              <a:gd name="T61" fmla="*/ 59 h 196"/>
              <a:gd name="T62" fmla="*/ 262 w 402"/>
              <a:gd name="T63" fmla="*/ 66 h 196"/>
              <a:gd name="T64" fmla="*/ 270 w 402"/>
              <a:gd name="T65" fmla="*/ 85 h 196"/>
              <a:gd name="T66" fmla="*/ 266 w 402"/>
              <a:gd name="T67" fmla="*/ 89 h 196"/>
              <a:gd name="T68" fmla="*/ 270 w 402"/>
              <a:gd name="T69" fmla="*/ 108 h 196"/>
              <a:gd name="T70" fmla="*/ 274 w 402"/>
              <a:gd name="T71" fmla="*/ 127 h 196"/>
              <a:gd name="T72" fmla="*/ 287 w 402"/>
              <a:gd name="T73" fmla="*/ 166 h 196"/>
              <a:gd name="T74" fmla="*/ 270 w 402"/>
              <a:gd name="T75" fmla="*/ 153 h 196"/>
              <a:gd name="T76" fmla="*/ 260 w 402"/>
              <a:gd name="T77" fmla="*/ 136 h 196"/>
              <a:gd name="T78" fmla="*/ 281 w 402"/>
              <a:gd name="T79" fmla="*/ 164 h 196"/>
              <a:gd name="T80" fmla="*/ 304 w 402"/>
              <a:gd name="T81" fmla="*/ 185 h 196"/>
              <a:gd name="T82" fmla="*/ 287 w 402"/>
              <a:gd name="T83" fmla="*/ 185 h 196"/>
              <a:gd name="T84" fmla="*/ 272 w 402"/>
              <a:gd name="T85" fmla="*/ 179 h 196"/>
              <a:gd name="T86" fmla="*/ 255 w 402"/>
              <a:gd name="T87" fmla="*/ 168 h 196"/>
              <a:gd name="T88" fmla="*/ 245 w 402"/>
              <a:gd name="T89" fmla="*/ 174 h 196"/>
              <a:gd name="T90" fmla="*/ 230 w 402"/>
              <a:gd name="T91" fmla="*/ 164 h 196"/>
              <a:gd name="T92" fmla="*/ 217 w 402"/>
              <a:gd name="T93" fmla="*/ 168 h 196"/>
              <a:gd name="T94" fmla="*/ 219 w 402"/>
              <a:gd name="T95" fmla="*/ 153 h 196"/>
              <a:gd name="T96" fmla="*/ 230 w 402"/>
              <a:gd name="T97" fmla="*/ 132 h 196"/>
              <a:gd name="T98" fmla="*/ 234 w 402"/>
              <a:gd name="T99" fmla="*/ 110 h 196"/>
              <a:gd name="T100" fmla="*/ 211 w 402"/>
              <a:gd name="T101" fmla="*/ 108 h 196"/>
              <a:gd name="T102" fmla="*/ 187 w 402"/>
              <a:gd name="T103" fmla="*/ 102 h 196"/>
              <a:gd name="T104" fmla="*/ 176 w 402"/>
              <a:gd name="T105" fmla="*/ 83 h 196"/>
              <a:gd name="T106" fmla="*/ 153 w 402"/>
              <a:gd name="T107" fmla="*/ 74 h 196"/>
              <a:gd name="T108" fmla="*/ 140 w 402"/>
              <a:gd name="T109" fmla="*/ 59 h 196"/>
              <a:gd name="T110" fmla="*/ 125 w 402"/>
              <a:gd name="T111" fmla="*/ 51 h 196"/>
              <a:gd name="T112" fmla="*/ 106 w 402"/>
              <a:gd name="T113" fmla="*/ 47 h 196"/>
              <a:gd name="T114" fmla="*/ 89 w 402"/>
              <a:gd name="T115" fmla="*/ 61 h 196"/>
              <a:gd name="T116" fmla="*/ 70 w 402"/>
              <a:gd name="T117" fmla="*/ 68 h 196"/>
              <a:gd name="T118" fmla="*/ 59 w 402"/>
              <a:gd name="T119" fmla="*/ 70 h 196"/>
              <a:gd name="T120" fmla="*/ 36 w 402"/>
              <a:gd name="T121" fmla="*/ 85 h 196"/>
              <a:gd name="T122" fmla="*/ 23 w 402"/>
              <a:gd name="T123" fmla="*/ 106 h 196"/>
              <a:gd name="T124" fmla="*/ 0 w 402"/>
              <a:gd name="T125" fmla="*/ 6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2" h="196">
                <a:moveTo>
                  <a:pt x="0" y="61"/>
                </a:moveTo>
                <a:lnTo>
                  <a:pt x="145" y="34"/>
                </a:lnTo>
                <a:lnTo>
                  <a:pt x="311" y="0"/>
                </a:lnTo>
                <a:lnTo>
                  <a:pt x="334" y="81"/>
                </a:lnTo>
                <a:lnTo>
                  <a:pt x="345" y="130"/>
                </a:lnTo>
                <a:lnTo>
                  <a:pt x="349" y="138"/>
                </a:lnTo>
                <a:lnTo>
                  <a:pt x="400" y="125"/>
                </a:lnTo>
                <a:lnTo>
                  <a:pt x="400" y="130"/>
                </a:lnTo>
                <a:lnTo>
                  <a:pt x="396" y="132"/>
                </a:lnTo>
                <a:lnTo>
                  <a:pt x="402" y="138"/>
                </a:lnTo>
                <a:lnTo>
                  <a:pt x="400" y="153"/>
                </a:lnTo>
                <a:lnTo>
                  <a:pt x="396" y="151"/>
                </a:lnTo>
                <a:lnTo>
                  <a:pt x="392" y="166"/>
                </a:lnTo>
                <a:lnTo>
                  <a:pt x="387" y="172"/>
                </a:lnTo>
                <a:lnTo>
                  <a:pt x="387" y="179"/>
                </a:lnTo>
                <a:lnTo>
                  <a:pt x="372" y="185"/>
                </a:lnTo>
                <a:lnTo>
                  <a:pt x="366" y="191"/>
                </a:lnTo>
                <a:lnTo>
                  <a:pt x="360" y="191"/>
                </a:lnTo>
                <a:lnTo>
                  <a:pt x="345" y="196"/>
                </a:lnTo>
                <a:lnTo>
                  <a:pt x="345" y="191"/>
                </a:lnTo>
                <a:lnTo>
                  <a:pt x="351" y="183"/>
                </a:lnTo>
                <a:lnTo>
                  <a:pt x="353" y="176"/>
                </a:lnTo>
                <a:lnTo>
                  <a:pt x="347" y="179"/>
                </a:lnTo>
                <a:lnTo>
                  <a:pt x="343" y="174"/>
                </a:lnTo>
                <a:lnTo>
                  <a:pt x="336" y="179"/>
                </a:lnTo>
                <a:lnTo>
                  <a:pt x="334" y="172"/>
                </a:lnTo>
                <a:lnTo>
                  <a:pt x="340" y="164"/>
                </a:lnTo>
                <a:lnTo>
                  <a:pt x="336" y="162"/>
                </a:lnTo>
                <a:lnTo>
                  <a:pt x="336" y="149"/>
                </a:lnTo>
                <a:lnTo>
                  <a:pt x="330" y="164"/>
                </a:lnTo>
                <a:lnTo>
                  <a:pt x="328" y="159"/>
                </a:lnTo>
                <a:lnTo>
                  <a:pt x="328" y="153"/>
                </a:lnTo>
                <a:lnTo>
                  <a:pt x="323" y="159"/>
                </a:lnTo>
                <a:lnTo>
                  <a:pt x="326" y="168"/>
                </a:lnTo>
                <a:lnTo>
                  <a:pt x="319" y="164"/>
                </a:lnTo>
                <a:lnTo>
                  <a:pt x="313" y="159"/>
                </a:lnTo>
                <a:lnTo>
                  <a:pt x="306" y="155"/>
                </a:lnTo>
                <a:lnTo>
                  <a:pt x="309" y="162"/>
                </a:lnTo>
                <a:lnTo>
                  <a:pt x="302" y="155"/>
                </a:lnTo>
                <a:lnTo>
                  <a:pt x="302" y="147"/>
                </a:lnTo>
                <a:lnTo>
                  <a:pt x="304" y="134"/>
                </a:lnTo>
                <a:lnTo>
                  <a:pt x="298" y="138"/>
                </a:lnTo>
                <a:lnTo>
                  <a:pt x="300" y="130"/>
                </a:lnTo>
                <a:lnTo>
                  <a:pt x="317" y="132"/>
                </a:lnTo>
                <a:lnTo>
                  <a:pt x="321" y="123"/>
                </a:lnTo>
                <a:lnTo>
                  <a:pt x="315" y="127"/>
                </a:lnTo>
                <a:lnTo>
                  <a:pt x="306" y="125"/>
                </a:lnTo>
                <a:lnTo>
                  <a:pt x="302" y="119"/>
                </a:lnTo>
                <a:lnTo>
                  <a:pt x="300" y="115"/>
                </a:lnTo>
                <a:lnTo>
                  <a:pt x="291" y="117"/>
                </a:lnTo>
                <a:lnTo>
                  <a:pt x="291" y="123"/>
                </a:lnTo>
                <a:lnTo>
                  <a:pt x="287" y="117"/>
                </a:lnTo>
                <a:lnTo>
                  <a:pt x="289" y="110"/>
                </a:lnTo>
                <a:lnTo>
                  <a:pt x="296" y="106"/>
                </a:lnTo>
                <a:lnTo>
                  <a:pt x="302" y="113"/>
                </a:lnTo>
                <a:lnTo>
                  <a:pt x="300" y="106"/>
                </a:lnTo>
                <a:lnTo>
                  <a:pt x="304" y="100"/>
                </a:lnTo>
                <a:lnTo>
                  <a:pt x="298" y="98"/>
                </a:lnTo>
                <a:lnTo>
                  <a:pt x="291" y="91"/>
                </a:lnTo>
                <a:lnTo>
                  <a:pt x="289" y="93"/>
                </a:lnTo>
                <a:lnTo>
                  <a:pt x="283" y="98"/>
                </a:lnTo>
                <a:lnTo>
                  <a:pt x="283" y="106"/>
                </a:lnTo>
                <a:lnTo>
                  <a:pt x="283" y="91"/>
                </a:lnTo>
                <a:lnTo>
                  <a:pt x="289" y="89"/>
                </a:lnTo>
                <a:lnTo>
                  <a:pt x="296" y="83"/>
                </a:lnTo>
                <a:lnTo>
                  <a:pt x="296" y="81"/>
                </a:lnTo>
                <a:lnTo>
                  <a:pt x="296" y="74"/>
                </a:lnTo>
                <a:lnTo>
                  <a:pt x="291" y="72"/>
                </a:lnTo>
                <a:lnTo>
                  <a:pt x="289" y="81"/>
                </a:lnTo>
                <a:lnTo>
                  <a:pt x="285" y="72"/>
                </a:lnTo>
                <a:lnTo>
                  <a:pt x="287" y="51"/>
                </a:lnTo>
                <a:lnTo>
                  <a:pt x="294" y="44"/>
                </a:lnTo>
                <a:lnTo>
                  <a:pt x="302" y="42"/>
                </a:lnTo>
                <a:lnTo>
                  <a:pt x="309" y="38"/>
                </a:lnTo>
                <a:lnTo>
                  <a:pt x="298" y="38"/>
                </a:lnTo>
                <a:lnTo>
                  <a:pt x="309" y="23"/>
                </a:lnTo>
                <a:lnTo>
                  <a:pt x="306" y="21"/>
                </a:lnTo>
                <a:lnTo>
                  <a:pt x="300" y="27"/>
                </a:lnTo>
                <a:lnTo>
                  <a:pt x="300" y="19"/>
                </a:lnTo>
                <a:lnTo>
                  <a:pt x="296" y="21"/>
                </a:lnTo>
                <a:lnTo>
                  <a:pt x="289" y="23"/>
                </a:lnTo>
                <a:lnTo>
                  <a:pt x="289" y="27"/>
                </a:lnTo>
                <a:lnTo>
                  <a:pt x="294" y="34"/>
                </a:lnTo>
                <a:lnTo>
                  <a:pt x="287" y="42"/>
                </a:lnTo>
                <a:lnTo>
                  <a:pt x="281" y="44"/>
                </a:lnTo>
                <a:lnTo>
                  <a:pt x="281" y="36"/>
                </a:lnTo>
                <a:lnTo>
                  <a:pt x="277" y="40"/>
                </a:lnTo>
                <a:lnTo>
                  <a:pt x="277" y="53"/>
                </a:lnTo>
                <a:lnTo>
                  <a:pt x="272" y="44"/>
                </a:lnTo>
                <a:lnTo>
                  <a:pt x="270" y="49"/>
                </a:lnTo>
                <a:lnTo>
                  <a:pt x="270" y="53"/>
                </a:lnTo>
                <a:lnTo>
                  <a:pt x="270" y="61"/>
                </a:lnTo>
                <a:lnTo>
                  <a:pt x="264" y="59"/>
                </a:lnTo>
                <a:lnTo>
                  <a:pt x="270" y="66"/>
                </a:lnTo>
                <a:lnTo>
                  <a:pt x="264" y="66"/>
                </a:lnTo>
                <a:lnTo>
                  <a:pt x="262" y="66"/>
                </a:lnTo>
                <a:lnTo>
                  <a:pt x="253" y="68"/>
                </a:lnTo>
                <a:lnTo>
                  <a:pt x="270" y="78"/>
                </a:lnTo>
                <a:lnTo>
                  <a:pt x="270" y="85"/>
                </a:lnTo>
                <a:lnTo>
                  <a:pt x="277" y="89"/>
                </a:lnTo>
                <a:lnTo>
                  <a:pt x="272" y="91"/>
                </a:lnTo>
                <a:lnTo>
                  <a:pt x="266" y="89"/>
                </a:lnTo>
                <a:lnTo>
                  <a:pt x="264" y="91"/>
                </a:lnTo>
                <a:lnTo>
                  <a:pt x="270" y="93"/>
                </a:lnTo>
                <a:lnTo>
                  <a:pt x="270" y="108"/>
                </a:lnTo>
                <a:lnTo>
                  <a:pt x="272" y="115"/>
                </a:lnTo>
                <a:lnTo>
                  <a:pt x="270" y="121"/>
                </a:lnTo>
                <a:lnTo>
                  <a:pt x="274" y="127"/>
                </a:lnTo>
                <a:lnTo>
                  <a:pt x="279" y="145"/>
                </a:lnTo>
                <a:lnTo>
                  <a:pt x="291" y="157"/>
                </a:lnTo>
                <a:lnTo>
                  <a:pt x="287" y="166"/>
                </a:lnTo>
                <a:lnTo>
                  <a:pt x="285" y="159"/>
                </a:lnTo>
                <a:lnTo>
                  <a:pt x="277" y="157"/>
                </a:lnTo>
                <a:lnTo>
                  <a:pt x="270" y="153"/>
                </a:lnTo>
                <a:lnTo>
                  <a:pt x="262" y="138"/>
                </a:lnTo>
                <a:lnTo>
                  <a:pt x="260" y="132"/>
                </a:lnTo>
                <a:lnTo>
                  <a:pt x="260" y="136"/>
                </a:lnTo>
                <a:lnTo>
                  <a:pt x="266" y="151"/>
                </a:lnTo>
                <a:lnTo>
                  <a:pt x="270" y="157"/>
                </a:lnTo>
                <a:lnTo>
                  <a:pt x="281" y="164"/>
                </a:lnTo>
                <a:lnTo>
                  <a:pt x="287" y="170"/>
                </a:lnTo>
                <a:lnTo>
                  <a:pt x="296" y="172"/>
                </a:lnTo>
                <a:lnTo>
                  <a:pt x="304" y="185"/>
                </a:lnTo>
                <a:lnTo>
                  <a:pt x="302" y="191"/>
                </a:lnTo>
                <a:lnTo>
                  <a:pt x="296" y="187"/>
                </a:lnTo>
                <a:lnTo>
                  <a:pt x="287" y="185"/>
                </a:lnTo>
                <a:lnTo>
                  <a:pt x="285" y="187"/>
                </a:lnTo>
                <a:lnTo>
                  <a:pt x="279" y="181"/>
                </a:lnTo>
                <a:lnTo>
                  <a:pt x="272" y="179"/>
                </a:lnTo>
                <a:lnTo>
                  <a:pt x="264" y="183"/>
                </a:lnTo>
                <a:lnTo>
                  <a:pt x="257" y="176"/>
                </a:lnTo>
                <a:lnTo>
                  <a:pt x="255" y="168"/>
                </a:lnTo>
                <a:lnTo>
                  <a:pt x="253" y="172"/>
                </a:lnTo>
                <a:lnTo>
                  <a:pt x="253" y="179"/>
                </a:lnTo>
                <a:lnTo>
                  <a:pt x="245" y="174"/>
                </a:lnTo>
                <a:lnTo>
                  <a:pt x="240" y="168"/>
                </a:lnTo>
                <a:lnTo>
                  <a:pt x="236" y="159"/>
                </a:lnTo>
                <a:lnTo>
                  <a:pt x="230" y="164"/>
                </a:lnTo>
                <a:lnTo>
                  <a:pt x="228" y="168"/>
                </a:lnTo>
                <a:lnTo>
                  <a:pt x="223" y="176"/>
                </a:lnTo>
                <a:lnTo>
                  <a:pt x="217" y="168"/>
                </a:lnTo>
                <a:lnTo>
                  <a:pt x="215" y="162"/>
                </a:lnTo>
                <a:lnTo>
                  <a:pt x="217" y="153"/>
                </a:lnTo>
                <a:lnTo>
                  <a:pt x="219" y="153"/>
                </a:lnTo>
                <a:lnTo>
                  <a:pt x="223" y="147"/>
                </a:lnTo>
                <a:lnTo>
                  <a:pt x="223" y="138"/>
                </a:lnTo>
                <a:lnTo>
                  <a:pt x="230" y="132"/>
                </a:lnTo>
                <a:lnTo>
                  <a:pt x="228" y="123"/>
                </a:lnTo>
                <a:lnTo>
                  <a:pt x="232" y="117"/>
                </a:lnTo>
                <a:lnTo>
                  <a:pt x="234" y="110"/>
                </a:lnTo>
                <a:lnTo>
                  <a:pt x="225" y="104"/>
                </a:lnTo>
                <a:lnTo>
                  <a:pt x="215" y="110"/>
                </a:lnTo>
                <a:lnTo>
                  <a:pt x="211" y="108"/>
                </a:lnTo>
                <a:lnTo>
                  <a:pt x="204" y="104"/>
                </a:lnTo>
                <a:lnTo>
                  <a:pt x="196" y="100"/>
                </a:lnTo>
                <a:lnTo>
                  <a:pt x="187" y="102"/>
                </a:lnTo>
                <a:lnTo>
                  <a:pt x="179" y="96"/>
                </a:lnTo>
                <a:lnTo>
                  <a:pt x="181" y="89"/>
                </a:lnTo>
                <a:lnTo>
                  <a:pt x="176" y="83"/>
                </a:lnTo>
                <a:lnTo>
                  <a:pt x="170" y="78"/>
                </a:lnTo>
                <a:lnTo>
                  <a:pt x="155" y="78"/>
                </a:lnTo>
                <a:lnTo>
                  <a:pt x="153" y="74"/>
                </a:lnTo>
                <a:lnTo>
                  <a:pt x="147" y="68"/>
                </a:lnTo>
                <a:lnTo>
                  <a:pt x="147" y="59"/>
                </a:lnTo>
                <a:lnTo>
                  <a:pt x="140" y="59"/>
                </a:lnTo>
                <a:lnTo>
                  <a:pt x="142" y="51"/>
                </a:lnTo>
                <a:lnTo>
                  <a:pt x="140" y="51"/>
                </a:lnTo>
                <a:lnTo>
                  <a:pt x="125" y="51"/>
                </a:lnTo>
                <a:lnTo>
                  <a:pt x="119" y="47"/>
                </a:lnTo>
                <a:lnTo>
                  <a:pt x="113" y="44"/>
                </a:lnTo>
                <a:lnTo>
                  <a:pt x="106" y="47"/>
                </a:lnTo>
                <a:lnTo>
                  <a:pt x="102" y="55"/>
                </a:lnTo>
                <a:lnTo>
                  <a:pt x="96" y="55"/>
                </a:lnTo>
                <a:lnTo>
                  <a:pt x="89" y="61"/>
                </a:lnTo>
                <a:lnTo>
                  <a:pt x="87" y="68"/>
                </a:lnTo>
                <a:lnTo>
                  <a:pt x="76" y="70"/>
                </a:lnTo>
                <a:lnTo>
                  <a:pt x="70" y="68"/>
                </a:lnTo>
                <a:lnTo>
                  <a:pt x="62" y="61"/>
                </a:lnTo>
                <a:lnTo>
                  <a:pt x="59" y="61"/>
                </a:lnTo>
                <a:lnTo>
                  <a:pt x="59" y="70"/>
                </a:lnTo>
                <a:lnTo>
                  <a:pt x="49" y="85"/>
                </a:lnTo>
                <a:lnTo>
                  <a:pt x="42" y="83"/>
                </a:lnTo>
                <a:lnTo>
                  <a:pt x="36" y="85"/>
                </a:lnTo>
                <a:lnTo>
                  <a:pt x="34" y="91"/>
                </a:lnTo>
                <a:lnTo>
                  <a:pt x="27" y="100"/>
                </a:lnTo>
                <a:lnTo>
                  <a:pt x="23" y="106"/>
                </a:lnTo>
                <a:lnTo>
                  <a:pt x="15" y="113"/>
                </a:lnTo>
                <a:lnTo>
                  <a:pt x="8" y="121"/>
                </a:lnTo>
                <a:lnTo>
                  <a:pt x="0" y="61"/>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787"/>
          <p:cNvSpPr>
            <a:spLocks/>
          </p:cNvSpPr>
          <p:nvPr/>
        </p:nvSpPr>
        <p:spPr bwMode="auto">
          <a:xfrm>
            <a:off x="8147051" y="3071934"/>
            <a:ext cx="638175" cy="311150"/>
          </a:xfrm>
          <a:custGeom>
            <a:avLst/>
            <a:gdLst>
              <a:gd name="T0" fmla="*/ 311 w 402"/>
              <a:gd name="T1" fmla="*/ 0 h 196"/>
              <a:gd name="T2" fmla="*/ 349 w 402"/>
              <a:gd name="T3" fmla="*/ 138 h 196"/>
              <a:gd name="T4" fmla="*/ 396 w 402"/>
              <a:gd name="T5" fmla="*/ 132 h 196"/>
              <a:gd name="T6" fmla="*/ 396 w 402"/>
              <a:gd name="T7" fmla="*/ 151 h 196"/>
              <a:gd name="T8" fmla="*/ 387 w 402"/>
              <a:gd name="T9" fmla="*/ 179 h 196"/>
              <a:gd name="T10" fmla="*/ 360 w 402"/>
              <a:gd name="T11" fmla="*/ 191 h 196"/>
              <a:gd name="T12" fmla="*/ 351 w 402"/>
              <a:gd name="T13" fmla="*/ 183 h 196"/>
              <a:gd name="T14" fmla="*/ 343 w 402"/>
              <a:gd name="T15" fmla="*/ 174 h 196"/>
              <a:gd name="T16" fmla="*/ 340 w 402"/>
              <a:gd name="T17" fmla="*/ 164 h 196"/>
              <a:gd name="T18" fmla="*/ 330 w 402"/>
              <a:gd name="T19" fmla="*/ 164 h 196"/>
              <a:gd name="T20" fmla="*/ 323 w 402"/>
              <a:gd name="T21" fmla="*/ 159 h 196"/>
              <a:gd name="T22" fmla="*/ 313 w 402"/>
              <a:gd name="T23" fmla="*/ 159 h 196"/>
              <a:gd name="T24" fmla="*/ 302 w 402"/>
              <a:gd name="T25" fmla="*/ 155 h 196"/>
              <a:gd name="T26" fmla="*/ 298 w 402"/>
              <a:gd name="T27" fmla="*/ 138 h 196"/>
              <a:gd name="T28" fmla="*/ 321 w 402"/>
              <a:gd name="T29" fmla="*/ 123 h 196"/>
              <a:gd name="T30" fmla="*/ 302 w 402"/>
              <a:gd name="T31" fmla="*/ 119 h 196"/>
              <a:gd name="T32" fmla="*/ 291 w 402"/>
              <a:gd name="T33" fmla="*/ 123 h 196"/>
              <a:gd name="T34" fmla="*/ 296 w 402"/>
              <a:gd name="T35" fmla="*/ 106 h 196"/>
              <a:gd name="T36" fmla="*/ 304 w 402"/>
              <a:gd name="T37" fmla="*/ 100 h 196"/>
              <a:gd name="T38" fmla="*/ 289 w 402"/>
              <a:gd name="T39" fmla="*/ 93 h 196"/>
              <a:gd name="T40" fmla="*/ 283 w 402"/>
              <a:gd name="T41" fmla="*/ 91 h 196"/>
              <a:gd name="T42" fmla="*/ 296 w 402"/>
              <a:gd name="T43" fmla="*/ 81 h 196"/>
              <a:gd name="T44" fmla="*/ 289 w 402"/>
              <a:gd name="T45" fmla="*/ 81 h 196"/>
              <a:gd name="T46" fmla="*/ 294 w 402"/>
              <a:gd name="T47" fmla="*/ 44 h 196"/>
              <a:gd name="T48" fmla="*/ 298 w 402"/>
              <a:gd name="T49" fmla="*/ 38 h 196"/>
              <a:gd name="T50" fmla="*/ 300 w 402"/>
              <a:gd name="T51" fmla="*/ 27 h 196"/>
              <a:gd name="T52" fmla="*/ 289 w 402"/>
              <a:gd name="T53" fmla="*/ 23 h 196"/>
              <a:gd name="T54" fmla="*/ 287 w 402"/>
              <a:gd name="T55" fmla="*/ 42 h 196"/>
              <a:gd name="T56" fmla="*/ 277 w 402"/>
              <a:gd name="T57" fmla="*/ 40 h 196"/>
              <a:gd name="T58" fmla="*/ 270 w 402"/>
              <a:gd name="T59" fmla="*/ 49 h 196"/>
              <a:gd name="T60" fmla="*/ 264 w 402"/>
              <a:gd name="T61" fmla="*/ 59 h 196"/>
              <a:gd name="T62" fmla="*/ 262 w 402"/>
              <a:gd name="T63" fmla="*/ 66 h 196"/>
              <a:gd name="T64" fmla="*/ 270 w 402"/>
              <a:gd name="T65" fmla="*/ 85 h 196"/>
              <a:gd name="T66" fmla="*/ 266 w 402"/>
              <a:gd name="T67" fmla="*/ 89 h 196"/>
              <a:gd name="T68" fmla="*/ 270 w 402"/>
              <a:gd name="T69" fmla="*/ 108 h 196"/>
              <a:gd name="T70" fmla="*/ 274 w 402"/>
              <a:gd name="T71" fmla="*/ 127 h 196"/>
              <a:gd name="T72" fmla="*/ 287 w 402"/>
              <a:gd name="T73" fmla="*/ 166 h 196"/>
              <a:gd name="T74" fmla="*/ 270 w 402"/>
              <a:gd name="T75" fmla="*/ 153 h 196"/>
              <a:gd name="T76" fmla="*/ 260 w 402"/>
              <a:gd name="T77" fmla="*/ 136 h 196"/>
              <a:gd name="T78" fmla="*/ 281 w 402"/>
              <a:gd name="T79" fmla="*/ 164 h 196"/>
              <a:gd name="T80" fmla="*/ 304 w 402"/>
              <a:gd name="T81" fmla="*/ 185 h 196"/>
              <a:gd name="T82" fmla="*/ 287 w 402"/>
              <a:gd name="T83" fmla="*/ 185 h 196"/>
              <a:gd name="T84" fmla="*/ 272 w 402"/>
              <a:gd name="T85" fmla="*/ 179 h 196"/>
              <a:gd name="T86" fmla="*/ 255 w 402"/>
              <a:gd name="T87" fmla="*/ 168 h 196"/>
              <a:gd name="T88" fmla="*/ 245 w 402"/>
              <a:gd name="T89" fmla="*/ 174 h 196"/>
              <a:gd name="T90" fmla="*/ 230 w 402"/>
              <a:gd name="T91" fmla="*/ 164 h 196"/>
              <a:gd name="T92" fmla="*/ 217 w 402"/>
              <a:gd name="T93" fmla="*/ 168 h 196"/>
              <a:gd name="T94" fmla="*/ 219 w 402"/>
              <a:gd name="T95" fmla="*/ 153 h 196"/>
              <a:gd name="T96" fmla="*/ 230 w 402"/>
              <a:gd name="T97" fmla="*/ 132 h 196"/>
              <a:gd name="T98" fmla="*/ 234 w 402"/>
              <a:gd name="T99" fmla="*/ 110 h 196"/>
              <a:gd name="T100" fmla="*/ 211 w 402"/>
              <a:gd name="T101" fmla="*/ 108 h 196"/>
              <a:gd name="T102" fmla="*/ 187 w 402"/>
              <a:gd name="T103" fmla="*/ 102 h 196"/>
              <a:gd name="T104" fmla="*/ 176 w 402"/>
              <a:gd name="T105" fmla="*/ 83 h 196"/>
              <a:gd name="T106" fmla="*/ 153 w 402"/>
              <a:gd name="T107" fmla="*/ 74 h 196"/>
              <a:gd name="T108" fmla="*/ 140 w 402"/>
              <a:gd name="T109" fmla="*/ 59 h 196"/>
              <a:gd name="T110" fmla="*/ 125 w 402"/>
              <a:gd name="T111" fmla="*/ 51 h 196"/>
              <a:gd name="T112" fmla="*/ 106 w 402"/>
              <a:gd name="T113" fmla="*/ 47 h 196"/>
              <a:gd name="T114" fmla="*/ 89 w 402"/>
              <a:gd name="T115" fmla="*/ 61 h 196"/>
              <a:gd name="T116" fmla="*/ 70 w 402"/>
              <a:gd name="T117" fmla="*/ 68 h 196"/>
              <a:gd name="T118" fmla="*/ 59 w 402"/>
              <a:gd name="T119" fmla="*/ 70 h 196"/>
              <a:gd name="T120" fmla="*/ 36 w 402"/>
              <a:gd name="T121" fmla="*/ 85 h 196"/>
              <a:gd name="T122" fmla="*/ 23 w 402"/>
              <a:gd name="T123" fmla="*/ 106 h 196"/>
              <a:gd name="T124" fmla="*/ 0 w 402"/>
              <a:gd name="T125" fmla="*/ 6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2" h="196">
                <a:moveTo>
                  <a:pt x="0" y="61"/>
                </a:moveTo>
                <a:lnTo>
                  <a:pt x="145" y="34"/>
                </a:lnTo>
                <a:lnTo>
                  <a:pt x="311" y="0"/>
                </a:lnTo>
                <a:lnTo>
                  <a:pt x="334" y="81"/>
                </a:lnTo>
                <a:lnTo>
                  <a:pt x="345" y="130"/>
                </a:lnTo>
                <a:lnTo>
                  <a:pt x="349" y="138"/>
                </a:lnTo>
                <a:lnTo>
                  <a:pt x="400" y="125"/>
                </a:lnTo>
                <a:lnTo>
                  <a:pt x="400" y="130"/>
                </a:lnTo>
                <a:lnTo>
                  <a:pt x="396" y="132"/>
                </a:lnTo>
                <a:lnTo>
                  <a:pt x="402" y="138"/>
                </a:lnTo>
                <a:lnTo>
                  <a:pt x="400" y="153"/>
                </a:lnTo>
                <a:lnTo>
                  <a:pt x="396" y="151"/>
                </a:lnTo>
                <a:lnTo>
                  <a:pt x="392" y="166"/>
                </a:lnTo>
                <a:lnTo>
                  <a:pt x="387" y="172"/>
                </a:lnTo>
                <a:lnTo>
                  <a:pt x="387" y="179"/>
                </a:lnTo>
                <a:lnTo>
                  <a:pt x="372" y="185"/>
                </a:lnTo>
                <a:lnTo>
                  <a:pt x="366" y="191"/>
                </a:lnTo>
                <a:lnTo>
                  <a:pt x="360" y="191"/>
                </a:lnTo>
                <a:lnTo>
                  <a:pt x="345" y="196"/>
                </a:lnTo>
                <a:lnTo>
                  <a:pt x="345" y="191"/>
                </a:lnTo>
                <a:lnTo>
                  <a:pt x="351" y="183"/>
                </a:lnTo>
                <a:lnTo>
                  <a:pt x="353" y="176"/>
                </a:lnTo>
                <a:lnTo>
                  <a:pt x="347" y="179"/>
                </a:lnTo>
                <a:lnTo>
                  <a:pt x="343" y="174"/>
                </a:lnTo>
                <a:lnTo>
                  <a:pt x="336" y="179"/>
                </a:lnTo>
                <a:lnTo>
                  <a:pt x="334" y="172"/>
                </a:lnTo>
                <a:lnTo>
                  <a:pt x="340" y="164"/>
                </a:lnTo>
                <a:lnTo>
                  <a:pt x="336" y="162"/>
                </a:lnTo>
                <a:lnTo>
                  <a:pt x="336" y="149"/>
                </a:lnTo>
                <a:lnTo>
                  <a:pt x="330" y="164"/>
                </a:lnTo>
                <a:lnTo>
                  <a:pt x="328" y="159"/>
                </a:lnTo>
                <a:lnTo>
                  <a:pt x="328" y="153"/>
                </a:lnTo>
                <a:lnTo>
                  <a:pt x="323" y="159"/>
                </a:lnTo>
                <a:lnTo>
                  <a:pt x="326" y="168"/>
                </a:lnTo>
                <a:lnTo>
                  <a:pt x="319" y="164"/>
                </a:lnTo>
                <a:lnTo>
                  <a:pt x="313" y="159"/>
                </a:lnTo>
                <a:lnTo>
                  <a:pt x="306" y="155"/>
                </a:lnTo>
                <a:lnTo>
                  <a:pt x="309" y="162"/>
                </a:lnTo>
                <a:lnTo>
                  <a:pt x="302" y="155"/>
                </a:lnTo>
                <a:lnTo>
                  <a:pt x="302" y="147"/>
                </a:lnTo>
                <a:lnTo>
                  <a:pt x="304" y="134"/>
                </a:lnTo>
                <a:lnTo>
                  <a:pt x="298" y="138"/>
                </a:lnTo>
                <a:lnTo>
                  <a:pt x="300" y="130"/>
                </a:lnTo>
                <a:lnTo>
                  <a:pt x="317" y="132"/>
                </a:lnTo>
                <a:lnTo>
                  <a:pt x="321" y="123"/>
                </a:lnTo>
                <a:lnTo>
                  <a:pt x="315" y="127"/>
                </a:lnTo>
                <a:lnTo>
                  <a:pt x="306" y="125"/>
                </a:lnTo>
                <a:lnTo>
                  <a:pt x="302" y="119"/>
                </a:lnTo>
                <a:lnTo>
                  <a:pt x="300" y="115"/>
                </a:lnTo>
                <a:lnTo>
                  <a:pt x="291" y="117"/>
                </a:lnTo>
                <a:lnTo>
                  <a:pt x="291" y="123"/>
                </a:lnTo>
                <a:lnTo>
                  <a:pt x="287" y="117"/>
                </a:lnTo>
                <a:lnTo>
                  <a:pt x="289" y="110"/>
                </a:lnTo>
                <a:lnTo>
                  <a:pt x="296" y="106"/>
                </a:lnTo>
                <a:lnTo>
                  <a:pt x="302" y="113"/>
                </a:lnTo>
                <a:lnTo>
                  <a:pt x="300" y="106"/>
                </a:lnTo>
                <a:lnTo>
                  <a:pt x="304" y="100"/>
                </a:lnTo>
                <a:lnTo>
                  <a:pt x="298" y="98"/>
                </a:lnTo>
                <a:lnTo>
                  <a:pt x="291" y="91"/>
                </a:lnTo>
                <a:lnTo>
                  <a:pt x="289" y="93"/>
                </a:lnTo>
                <a:lnTo>
                  <a:pt x="283" y="98"/>
                </a:lnTo>
                <a:lnTo>
                  <a:pt x="283" y="106"/>
                </a:lnTo>
                <a:lnTo>
                  <a:pt x="283" y="91"/>
                </a:lnTo>
                <a:lnTo>
                  <a:pt x="289" y="89"/>
                </a:lnTo>
                <a:lnTo>
                  <a:pt x="296" y="83"/>
                </a:lnTo>
                <a:lnTo>
                  <a:pt x="296" y="81"/>
                </a:lnTo>
                <a:lnTo>
                  <a:pt x="296" y="74"/>
                </a:lnTo>
                <a:lnTo>
                  <a:pt x="291" y="72"/>
                </a:lnTo>
                <a:lnTo>
                  <a:pt x="289" y="81"/>
                </a:lnTo>
                <a:lnTo>
                  <a:pt x="285" y="72"/>
                </a:lnTo>
                <a:lnTo>
                  <a:pt x="287" y="51"/>
                </a:lnTo>
                <a:lnTo>
                  <a:pt x="294" y="44"/>
                </a:lnTo>
                <a:lnTo>
                  <a:pt x="302" y="42"/>
                </a:lnTo>
                <a:lnTo>
                  <a:pt x="309" y="38"/>
                </a:lnTo>
                <a:lnTo>
                  <a:pt x="298" y="38"/>
                </a:lnTo>
                <a:lnTo>
                  <a:pt x="309" y="23"/>
                </a:lnTo>
                <a:lnTo>
                  <a:pt x="306" y="21"/>
                </a:lnTo>
                <a:lnTo>
                  <a:pt x="300" y="27"/>
                </a:lnTo>
                <a:lnTo>
                  <a:pt x="300" y="19"/>
                </a:lnTo>
                <a:lnTo>
                  <a:pt x="296" y="21"/>
                </a:lnTo>
                <a:lnTo>
                  <a:pt x="289" y="23"/>
                </a:lnTo>
                <a:lnTo>
                  <a:pt x="289" y="27"/>
                </a:lnTo>
                <a:lnTo>
                  <a:pt x="294" y="34"/>
                </a:lnTo>
                <a:lnTo>
                  <a:pt x="287" y="42"/>
                </a:lnTo>
                <a:lnTo>
                  <a:pt x="281" y="44"/>
                </a:lnTo>
                <a:lnTo>
                  <a:pt x="281" y="36"/>
                </a:lnTo>
                <a:lnTo>
                  <a:pt x="277" y="40"/>
                </a:lnTo>
                <a:lnTo>
                  <a:pt x="277" y="53"/>
                </a:lnTo>
                <a:lnTo>
                  <a:pt x="272" y="44"/>
                </a:lnTo>
                <a:lnTo>
                  <a:pt x="270" y="49"/>
                </a:lnTo>
                <a:lnTo>
                  <a:pt x="270" y="53"/>
                </a:lnTo>
                <a:lnTo>
                  <a:pt x="270" y="61"/>
                </a:lnTo>
                <a:lnTo>
                  <a:pt x="264" y="59"/>
                </a:lnTo>
                <a:lnTo>
                  <a:pt x="270" y="66"/>
                </a:lnTo>
                <a:lnTo>
                  <a:pt x="264" y="66"/>
                </a:lnTo>
                <a:lnTo>
                  <a:pt x="262" y="66"/>
                </a:lnTo>
                <a:lnTo>
                  <a:pt x="253" y="68"/>
                </a:lnTo>
                <a:lnTo>
                  <a:pt x="270" y="78"/>
                </a:lnTo>
                <a:lnTo>
                  <a:pt x="270" y="85"/>
                </a:lnTo>
                <a:lnTo>
                  <a:pt x="277" y="89"/>
                </a:lnTo>
                <a:lnTo>
                  <a:pt x="272" y="91"/>
                </a:lnTo>
                <a:lnTo>
                  <a:pt x="266" y="89"/>
                </a:lnTo>
                <a:lnTo>
                  <a:pt x="264" y="91"/>
                </a:lnTo>
                <a:lnTo>
                  <a:pt x="270" y="93"/>
                </a:lnTo>
                <a:lnTo>
                  <a:pt x="270" y="108"/>
                </a:lnTo>
                <a:lnTo>
                  <a:pt x="272" y="115"/>
                </a:lnTo>
                <a:lnTo>
                  <a:pt x="270" y="121"/>
                </a:lnTo>
                <a:lnTo>
                  <a:pt x="274" y="127"/>
                </a:lnTo>
                <a:lnTo>
                  <a:pt x="279" y="145"/>
                </a:lnTo>
                <a:lnTo>
                  <a:pt x="291" y="157"/>
                </a:lnTo>
                <a:lnTo>
                  <a:pt x="287" y="166"/>
                </a:lnTo>
                <a:lnTo>
                  <a:pt x="285" y="159"/>
                </a:lnTo>
                <a:lnTo>
                  <a:pt x="277" y="157"/>
                </a:lnTo>
                <a:lnTo>
                  <a:pt x="270" y="153"/>
                </a:lnTo>
                <a:lnTo>
                  <a:pt x="262" y="138"/>
                </a:lnTo>
                <a:lnTo>
                  <a:pt x="260" y="132"/>
                </a:lnTo>
                <a:lnTo>
                  <a:pt x="260" y="136"/>
                </a:lnTo>
                <a:lnTo>
                  <a:pt x="266" y="151"/>
                </a:lnTo>
                <a:lnTo>
                  <a:pt x="270" y="157"/>
                </a:lnTo>
                <a:lnTo>
                  <a:pt x="281" y="164"/>
                </a:lnTo>
                <a:lnTo>
                  <a:pt x="287" y="170"/>
                </a:lnTo>
                <a:lnTo>
                  <a:pt x="296" y="172"/>
                </a:lnTo>
                <a:lnTo>
                  <a:pt x="304" y="185"/>
                </a:lnTo>
                <a:lnTo>
                  <a:pt x="302" y="191"/>
                </a:lnTo>
                <a:lnTo>
                  <a:pt x="296" y="187"/>
                </a:lnTo>
                <a:lnTo>
                  <a:pt x="287" y="185"/>
                </a:lnTo>
                <a:lnTo>
                  <a:pt x="285" y="187"/>
                </a:lnTo>
                <a:lnTo>
                  <a:pt x="279" y="181"/>
                </a:lnTo>
                <a:lnTo>
                  <a:pt x="272" y="179"/>
                </a:lnTo>
                <a:lnTo>
                  <a:pt x="264" y="183"/>
                </a:lnTo>
                <a:lnTo>
                  <a:pt x="257" y="176"/>
                </a:lnTo>
                <a:lnTo>
                  <a:pt x="255" y="168"/>
                </a:lnTo>
                <a:lnTo>
                  <a:pt x="253" y="172"/>
                </a:lnTo>
                <a:lnTo>
                  <a:pt x="253" y="179"/>
                </a:lnTo>
                <a:lnTo>
                  <a:pt x="245" y="174"/>
                </a:lnTo>
                <a:lnTo>
                  <a:pt x="240" y="168"/>
                </a:lnTo>
                <a:lnTo>
                  <a:pt x="236" y="159"/>
                </a:lnTo>
                <a:lnTo>
                  <a:pt x="230" y="164"/>
                </a:lnTo>
                <a:lnTo>
                  <a:pt x="228" y="168"/>
                </a:lnTo>
                <a:lnTo>
                  <a:pt x="223" y="176"/>
                </a:lnTo>
                <a:lnTo>
                  <a:pt x="217" y="168"/>
                </a:lnTo>
                <a:lnTo>
                  <a:pt x="215" y="162"/>
                </a:lnTo>
                <a:lnTo>
                  <a:pt x="217" y="153"/>
                </a:lnTo>
                <a:lnTo>
                  <a:pt x="219" y="153"/>
                </a:lnTo>
                <a:lnTo>
                  <a:pt x="223" y="147"/>
                </a:lnTo>
                <a:lnTo>
                  <a:pt x="223" y="138"/>
                </a:lnTo>
                <a:lnTo>
                  <a:pt x="230" y="132"/>
                </a:lnTo>
                <a:lnTo>
                  <a:pt x="228" y="123"/>
                </a:lnTo>
                <a:lnTo>
                  <a:pt x="232" y="117"/>
                </a:lnTo>
                <a:lnTo>
                  <a:pt x="234" y="110"/>
                </a:lnTo>
                <a:lnTo>
                  <a:pt x="225" y="104"/>
                </a:lnTo>
                <a:lnTo>
                  <a:pt x="215" y="110"/>
                </a:lnTo>
                <a:lnTo>
                  <a:pt x="211" y="108"/>
                </a:lnTo>
                <a:lnTo>
                  <a:pt x="204" y="104"/>
                </a:lnTo>
                <a:lnTo>
                  <a:pt x="196" y="100"/>
                </a:lnTo>
                <a:lnTo>
                  <a:pt x="187" y="102"/>
                </a:lnTo>
                <a:lnTo>
                  <a:pt x="179" y="96"/>
                </a:lnTo>
                <a:lnTo>
                  <a:pt x="181" y="89"/>
                </a:lnTo>
                <a:lnTo>
                  <a:pt x="176" y="83"/>
                </a:lnTo>
                <a:lnTo>
                  <a:pt x="170" y="78"/>
                </a:lnTo>
                <a:lnTo>
                  <a:pt x="155" y="78"/>
                </a:lnTo>
                <a:lnTo>
                  <a:pt x="153" y="74"/>
                </a:lnTo>
                <a:lnTo>
                  <a:pt x="147" y="68"/>
                </a:lnTo>
                <a:lnTo>
                  <a:pt x="147" y="59"/>
                </a:lnTo>
                <a:lnTo>
                  <a:pt x="140" y="59"/>
                </a:lnTo>
                <a:lnTo>
                  <a:pt x="142" y="51"/>
                </a:lnTo>
                <a:lnTo>
                  <a:pt x="140" y="51"/>
                </a:lnTo>
                <a:lnTo>
                  <a:pt x="125" y="51"/>
                </a:lnTo>
                <a:lnTo>
                  <a:pt x="119" y="47"/>
                </a:lnTo>
                <a:lnTo>
                  <a:pt x="113" y="44"/>
                </a:lnTo>
                <a:lnTo>
                  <a:pt x="106" y="47"/>
                </a:lnTo>
                <a:lnTo>
                  <a:pt x="102" y="55"/>
                </a:lnTo>
                <a:lnTo>
                  <a:pt x="96" y="55"/>
                </a:lnTo>
                <a:lnTo>
                  <a:pt x="89" y="61"/>
                </a:lnTo>
                <a:lnTo>
                  <a:pt x="87" y="68"/>
                </a:lnTo>
                <a:lnTo>
                  <a:pt x="76" y="70"/>
                </a:lnTo>
                <a:lnTo>
                  <a:pt x="70" y="68"/>
                </a:lnTo>
                <a:lnTo>
                  <a:pt x="62" y="61"/>
                </a:lnTo>
                <a:lnTo>
                  <a:pt x="59" y="61"/>
                </a:lnTo>
                <a:lnTo>
                  <a:pt x="59" y="70"/>
                </a:lnTo>
                <a:lnTo>
                  <a:pt x="49" y="85"/>
                </a:lnTo>
                <a:lnTo>
                  <a:pt x="42" y="83"/>
                </a:lnTo>
                <a:lnTo>
                  <a:pt x="36" y="85"/>
                </a:lnTo>
                <a:lnTo>
                  <a:pt x="34" y="91"/>
                </a:lnTo>
                <a:lnTo>
                  <a:pt x="27" y="100"/>
                </a:lnTo>
                <a:lnTo>
                  <a:pt x="23" y="106"/>
                </a:lnTo>
                <a:lnTo>
                  <a:pt x="15" y="113"/>
                </a:lnTo>
                <a:lnTo>
                  <a:pt x="8" y="121"/>
                </a:lnTo>
                <a:lnTo>
                  <a:pt x="0" y="61"/>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Freeform 788"/>
          <p:cNvSpPr>
            <a:spLocks/>
          </p:cNvSpPr>
          <p:nvPr/>
        </p:nvSpPr>
        <p:spPr bwMode="auto">
          <a:xfrm>
            <a:off x="8769350" y="3348160"/>
            <a:ext cx="12700" cy="34925"/>
          </a:xfrm>
          <a:custGeom>
            <a:avLst/>
            <a:gdLst>
              <a:gd name="T0" fmla="*/ 6 w 8"/>
              <a:gd name="T1" fmla="*/ 2 h 22"/>
              <a:gd name="T2" fmla="*/ 8 w 8"/>
              <a:gd name="T3" fmla="*/ 0 h 22"/>
              <a:gd name="T4" fmla="*/ 4 w 8"/>
              <a:gd name="T5" fmla="*/ 15 h 22"/>
              <a:gd name="T6" fmla="*/ 0 w 8"/>
              <a:gd name="T7" fmla="*/ 22 h 22"/>
              <a:gd name="T8" fmla="*/ 2 w 8"/>
              <a:gd name="T9" fmla="*/ 15 h 22"/>
              <a:gd name="T10" fmla="*/ 2 w 8"/>
              <a:gd name="T11" fmla="*/ 9 h 22"/>
              <a:gd name="T12" fmla="*/ 6 w 8"/>
              <a:gd name="T13" fmla="*/ 2 h 22"/>
            </a:gdLst>
            <a:ahLst/>
            <a:cxnLst>
              <a:cxn ang="0">
                <a:pos x="T0" y="T1"/>
              </a:cxn>
              <a:cxn ang="0">
                <a:pos x="T2" y="T3"/>
              </a:cxn>
              <a:cxn ang="0">
                <a:pos x="T4" y="T5"/>
              </a:cxn>
              <a:cxn ang="0">
                <a:pos x="T6" y="T7"/>
              </a:cxn>
              <a:cxn ang="0">
                <a:pos x="T8" y="T9"/>
              </a:cxn>
              <a:cxn ang="0">
                <a:pos x="T10" y="T11"/>
              </a:cxn>
              <a:cxn ang="0">
                <a:pos x="T12" y="T13"/>
              </a:cxn>
            </a:cxnLst>
            <a:rect l="0" t="0" r="r" b="b"/>
            <a:pathLst>
              <a:path w="8" h="22">
                <a:moveTo>
                  <a:pt x="6" y="2"/>
                </a:moveTo>
                <a:lnTo>
                  <a:pt x="8" y="0"/>
                </a:lnTo>
                <a:lnTo>
                  <a:pt x="4" y="15"/>
                </a:lnTo>
                <a:lnTo>
                  <a:pt x="0" y="22"/>
                </a:lnTo>
                <a:lnTo>
                  <a:pt x="2" y="15"/>
                </a:lnTo>
                <a:lnTo>
                  <a:pt x="2" y="9"/>
                </a:lnTo>
                <a:lnTo>
                  <a:pt x="6" y="2"/>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789"/>
          <p:cNvSpPr>
            <a:spLocks/>
          </p:cNvSpPr>
          <p:nvPr/>
        </p:nvSpPr>
        <p:spPr bwMode="auto">
          <a:xfrm>
            <a:off x="8769350" y="3348160"/>
            <a:ext cx="12700" cy="34925"/>
          </a:xfrm>
          <a:custGeom>
            <a:avLst/>
            <a:gdLst>
              <a:gd name="T0" fmla="*/ 6 w 8"/>
              <a:gd name="T1" fmla="*/ 2 h 22"/>
              <a:gd name="T2" fmla="*/ 8 w 8"/>
              <a:gd name="T3" fmla="*/ 0 h 22"/>
              <a:gd name="T4" fmla="*/ 4 w 8"/>
              <a:gd name="T5" fmla="*/ 15 h 22"/>
              <a:gd name="T6" fmla="*/ 0 w 8"/>
              <a:gd name="T7" fmla="*/ 22 h 22"/>
              <a:gd name="T8" fmla="*/ 2 w 8"/>
              <a:gd name="T9" fmla="*/ 15 h 22"/>
              <a:gd name="T10" fmla="*/ 2 w 8"/>
              <a:gd name="T11" fmla="*/ 9 h 22"/>
              <a:gd name="T12" fmla="*/ 6 w 8"/>
              <a:gd name="T13" fmla="*/ 2 h 22"/>
            </a:gdLst>
            <a:ahLst/>
            <a:cxnLst>
              <a:cxn ang="0">
                <a:pos x="T0" y="T1"/>
              </a:cxn>
              <a:cxn ang="0">
                <a:pos x="T2" y="T3"/>
              </a:cxn>
              <a:cxn ang="0">
                <a:pos x="T4" y="T5"/>
              </a:cxn>
              <a:cxn ang="0">
                <a:pos x="T6" y="T7"/>
              </a:cxn>
              <a:cxn ang="0">
                <a:pos x="T8" y="T9"/>
              </a:cxn>
              <a:cxn ang="0">
                <a:pos x="T10" y="T11"/>
              </a:cxn>
              <a:cxn ang="0">
                <a:pos x="T12" y="T13"/>
              </a:cxn>
            </a:cxnLst>
            <a:rect l="0" t="0" r="r" b="b"/>
            <a:pathLst>
              <a:path w="8" h="22">
                <a:moveTo>
                  <a:pt x="6" y="2"/>
                </a:moveTo>
                <a:lnTo>
                  <a:pt x="8" y="0"/>
                </a:lnTo>
                <a:lnTo>
                  <a:pt x="4" y="15"/>
                </a:lnTo>
                <a:lnTo>
                  <a:pt x="0" y="22"/>
                </a:lnTo>
                <a:lnTo>
                  <a:pt x="2" y="15"/>
                </a:lnTo>
                <a:lnTo>
                  <a:pt x="2" y="9"/>
                </a:lnTo>
                <a:lnTo>
                  <a:pt x="6" y="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 name="Freeform 790"/>
          <p:cNvSpPr>
            <a:spLocks/>
          </p:cNvSpPr>
          <p:nvPr/>
        </p:nvSpPr>
        <p:spPr bwMode="auto">
          <a:xfrm>
            <a:off x="8778876" y="3302122"/>
            <a:ext cx="9525" cy="49213"/>
          </a:xfrm>
          <a:custGeom>
            <a:avLst/>
            <a:gdLst>
              <a:gd name="T0" fmla="*/ 0 w 6"/>
              <a:gd name="T1" fmla="*/ 31 h 31"/>
              <a:gd name="T2" fmla="*/ 4 w 6"/>
              <a:gd name="T3" fmla="*/ 8 h 31"/>
              <a:gd name="T4" fmla="*/ 6 w 6"/>
              <a:gd name="T5" fmla="*/ 0 h 31"/>
              <a:gd name="T6" fmla="*/ 4 w 6"/>
              <a:gd name="T7" fmla="*/ 23 h 31"/>
              <a:gd name="T8" fmla="*/ 2 w 6"/>
              <a:gd name="T9" fmla="*/ 29 h 31"/>
              <a:gd name="T10" fmla="*/ 0 w 6"/>
              <a:gd name="T11" fmla="*/ 31 h 31"/>
            </a:gdLst>
            <a:ahLst/>
            <a:cxnLst>
              <a:cxn ang="0">
                <a:pos x="T0" y="T1"/>
              </a:cxn>
              <a:cxn ang="0">
                <a:pos x="T2" y="T3"/>
              </a:cxn>
              <a:cxn ang="0">
                <a:pos x="T4" y="T5"/>
              </a:cxn>
              <a:cxn ang="0">
                <a:pos x="T6" y="T7"/>
              </a:cxn>
              <a:cxn ang="0">
                <a:pos x="T8" y="T9"/>
              </a:cxn>
              <a:cxn ang="0">
                <a:pos x="T10" y="T11"/>
              </a:cxn>
            </a:cxnLst>
            <a:rect l="0" t="0" r="r" b="b"/>
            <a:pathLst>
              <a:path w="6" h="31">
                <a:moveTo>
                  <a:pt x="0" y="31"/>
                </a:moveTo>
                <a:lnTo>
                  <a:pt x="4" y="8"/>
                </a:lnTo>
                <a:lnTo>
                  <a:pt x="6" y="0"/>
                </a:lnTo>
                <a:lnTo>
                  <a:pt x="4" y="23"/>
                </a:lnTo>
                <a:lnTo>
                  <a:pt x="2" y="29"/>
                </a:lnTo>
                <a:lnTo>
                  <a:pt x="0" y="31"/>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791"/>
          <p:cNvSpPr>
            <a:spLocks/>
          </p:cNvSpPr>
          <p:nvPr/>
        </p:nvSpPr>
        <p:spPr bwMode="auto">
          <a:xfrm>
            <a:off x="8778876" y="3302122"/>
            <a:ext cx="9525" cy="49213"/>
          </a:xfrm>
          <a:custGeom>
            <a:avLst/>
            <a:gdLst>
              <a:gd name="T0" fmla="*/ 0 w 6"/>
              <a:gd name="T1" fmla="*/ 31 h 31"/>
              <a:gd name="T2" fmla="*/ 4 w 6"/>
              <a:gd name="T3" fmla="*/ 8 h 31"/>
              <a:gd name="T4" fmla="*/ 6 w 6"/>
              <a:gd name="T5" fmla="*/ 0 h 31"/>
              <a:gd name="T6" fmla="*/ 4 w 6"/>
              <a:gd name="T7" fmla="*/ 23 h 31"/>
              <a:gd name="T8" fmla="*/ 2 w 6"/>
              <a:gd name="T9" fmla="*/ 29 h 31"/>
              <a:gd name="T10" fmla="*/ 0 w 6"/>
              <a:gd name="T11" fmla="*/ 31 h 31"/>
            </a:gdLst>
            <a:ahLst/>
            <a:cxnLst>
              <a:cxn ang="0">
                <a:pos x="T0" y="T1"/>
              </a:cxn>
              <a:cxn ang="0">
                <a:pos x="T2" y="T3"/>
              </a:cxn>
              <a:cxn ang="0">
                <a:pos x="T4" y="T5"/>
              </a:cxn>
              <a:cxn ang="0">
                <a:pos x="T6" y="T7"/>
              </a:cxn>
              <a:cxn ang="0">
                <a:pos x="T8" y="T9"/>
              </a:cxn>
              <a:cxn ang="0">
                <a:pos x="T10" y="T11"/>
              </a:cxn>
            </a:cxnLst>
            <a:rect l="0" t="0" r="r" b="b"/>
            <a:pathLst>
              <a:path w="6" h="31">
                <a:moveTo>
                  <a:pt x="0" y="31"/>
                </a:moveTo>
                <a:lnTo>
                  <a:pt x="4" y="8"/>
                </a:lnTo>
                <a:lnTo>
                  <a:pt x="6" y="0"/>
                </a:lnTo>
                <a:lnTo>
                  <a:pt x="4" y="23"/>
                </a:lnTo>
                <a:lnTo>
                  <a:pt x="2" y="29"/>
                </a:lnTo>
                <a:lnTo>
                  <a:pt x="0" y="31"/>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Freeform 792"/>
          <p:cNvSpPr>
            <a:spLocks/>
          </p:cNvSpPr>
          <p:nvPr/>
        </p:nvSpPr>
        <p:spPr bwMode="auto">
          <a:xfrm>
            <a:off x="8785226" y="3270371"/>
            <a:ext cx="3175" cy="14288"/>
          </a:xfrm>
          <a:custGeom>
            <a:avLst/>
            <a:gdLst>
              <a:gd name="T0" fmla="*/ 0 w 2"/>
              <a:gd name="T1" fmla="*/ 0 h 9"/>
              <a:gd name="T2" fmla="*/ 2 w 2"/>
              <a:gd name="T3" fmla="*/ 0 h 9"/>
              <a:gd name="T4" fmla="*/ 2 w 2"/>
              <a:gd name="T5" fmla="*/ 0 h 9"/>
              <a:gd name="T6" fmla="*/ 2 w 2"/>
              <a:gd name="T7" fmla="*/ 9 h 9"/>
              <a:gd name="T8" fmla="*/ 0 w 2"/>
              <a:gd name="T9" fmla="*/ 0 h 9"/>
            </a:gdLst>
            <a:ahLst/>
            <a:cxnLst>
              <a:cxn ang="0">
                <a:pos x="T0" y="T1"/>
              </a:cxn>
              <a:cxn ang="0">
                <a:pos x="T2" y="T3"/>
              </a:cxn>
              <a:cxn ang="0">
                <a:pos x="T4" y="T5"/>
              </a:cxn>
              <a:cxn ang="0">
                <a:pos x="T6" y="T7"/>
              </a:cxn>
              <a:cxn ang="0">
                <a:pos x="T8" y="T9"/>
              </a:cxn>
            </a:cxnLst>
            <a:rect l="0" t="0" r="r" b="b"/>
            <a:pathLst>
              <a:path w="2" h="9">
                <a:moveTo>
                  <a:pt x="0" y="0"/>
                </a:moveTo>
                <a:lnTo>
                  <a:pt x="2" y="0"/>
                </a:lnTo>
                <a:lnTo>
                  <a:pt x="2" y="0"/>
                </a:lnTo>
                <a:lnTo>
                  <a:pt x="2" y="9"/>
                </a:lnTo>
                <a:lnTo>
                  <a:pt x="0"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793"/>
          <p:cNvSpPr>
            <a:spLocks/>
          </p:cNvSpPr>
          <p:nvPr/>
        </p:nvSpPr>
        <p:spPr bwMode="auto">
          <a:xfrm>
            <a:off x="8785226" y="3270371"/>
            <a:ext cx="3175" cy="14288"/>
          </a:xfrm>
          <a:custGeom>
            <a:avLst/>
            <a:gdLst>
              <a:gd name="T0" fmla="*/ 0 w 2"/>
              <a:gd name="T1" fmla="*/ 0 h 9"/>
              <a:gd name="T2" fmla="*/ 2 w 2"/>
              <a:gd name="T3" fmla="*/ 0 h 9"/>
              <a:gd name="T4" fmla="*/ 2 w 2"/>
              <a:gd name="T5" fmla="*/ 0 h 9"/>
              <a:gd name="T6" fmla="*/ 2 w 2"/>
              <a:gd name="T7" fmla="*/ 9 h 9"/>
              <a:gd name="T8" fmla="*/ 0 w 2"/>
              <a:gd name="T9" fmla="*/ 0 h 9"/>
            </a:gdLst>
            <a:ahLst/>
            <a:cxnLst>
              <a:cxn ang="0">
                <a:pos x="T0" y="T1"/>
              </a:cxn>
              <a:cxn ang="0">
                <a:pos x="T2" y="T3"/>
              </a:cxn>
              <a:cxn ang="0">
                <a:pos x="T4" y="T5"/>
              </a:cxn>
              <a:cxn ang="0">
                <a:pos x="T6" y="T7"/>
              </a:cxn>
              <a:cxn ang="0">
                <a:pos x="T8" y="T9"/>
              </a:cxn>
            </a:cxnLst>
            <a:rect l="0" t="0" r="r" b="b"/>
            <a:pathLst>
              <a:path w="2" h="9">
                <a:moveTo>
                  <a:pt x="0" y="0"/>
                </a:moveTo>
                <a:lnTo>
                  <a:pt x="2" y="0"/>
                </a:lnTo>
                <a:lnTo>
                  <a:pt x="2" y="0"/>
                </a:lnTo>
                <a:lnTo>
                  <a:pt x="2" y="9"/>
                </a:lnTo>
                <a:lnTo>
                  <a:pt x="0"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Freeform 794"/>
          <p:cNvSpPr>
            <a:spLocks/>
          </p:cNvSpPr>
          <p:nvPr/>
        </p:nvSpPr>
        <p:spPr bwMode="auto">
          <a:xfrm>
            <a:off x="8842376" y="2543297"/>
            <a:ext cx="244475" cy="238125"/>
          </a:xfrm>
          <a:custGeom>
            <a:avLst/>
            <a:gdLst>
              <a:gd name="T0" fmla="*/ 0 w 154"/>
              <a:gd name="T1" fmla="*/ 30 h 150"/>
              <a:gd name="T2" fmla="*/ 47 w 154"/>
              <a:gd name="T3" fmla="*/ 20 h 150"/>
              <a:gd name="T4" fmla="*/ 56 w 154"/>
              <a:gd name="T5" fmla="*/ 20 h 150"/>
              <a:gd name="T6" fmla="*/ 69 w 154"/>
              <a:gd name="T7" fmla="*/ 15 h 150"/>
              <a:gd name="T8" fmla="*/ 73 w 154"/>
              <a:gd name="T9" fmla="*/ 15 h 150"/>
              <a:gd name="T10" fmla="*/ 81 w 154"/>
              <a:gd name="T11" fmla="*/ 11 h 150"/>
              <a:gd name="T12" fmla="*/ 122 w 154"/>
              <a:gd name="T13" fmla="*/ 3 h 150"/>
              <a:gd name="T14" fmla="*/ 132 w 154"/>
              <a:gd name="T15" fmla="*/ 0 h 150"/>
              <a:gd name="T16" fmla="*/ 137 w 154"/>
              <a:gd name="T17" fmla="*/ 0 h 150"/>
              <a:gd name="T18" fmla="*/ 154 w 154"/>
              <a:gd name="T19" fmla="*/ 58 h 150"/>
              <a:gd name="T20" fmla="*/ 154 w 154"/>
              <a:gd name="T21" fmla="*/ 64 h 150"/>
              <a:gd name="T22" fmla="*/ 152 w 154"/>
              <a:gd name="T23" fmla="*/ 71 h 150"/>
              <a:gd name="T24" fmla="*/ 154 w 154"/>
              <a:gd name="T25" fmla="*/ 73 h 150"/>
              <a:gd name="T26" fmla="*/ 154 w 154"/>
              <a:gd name="T27" fmla="*/ 77 h 150"/>
              <a:gd name="T28" fmla="*/ 149 w 154"/>
              <a:gd name="T29" fmla="*/ 75 h 150"/>
              <a:gd name="T30" fmla="*/ 135 w 154"/>
              <a:gd name="T31" fmla="*/ 79 h 150"/>
              <a:gd name="T32" fmla="*/ 120 w 154"/>
              <a:gd name="T33" fmla="*/ 90 h 150"/>
              <a:gd name="T34" fmla="*/ 113 w 154"/>
              <a:gd name="T35" fmla="*/ 88 h 150"/>
              <a:gd name="T36" fmla="*/ 113 w 154"/>
              <a:gd name="T37" fmla="*/ 86 h 150"/>
              <a:gd name="T38" fmla="*/ 109 w 154"/>
              <a:gd name="T39" fmla="*/ 83 h 150"/>
              <a:gd name="T40" fmla="*/ 111 w 154"/>
              <a:gd name="T41" fmla="*/ 90 h 150"/>
              <a:gd name="T42" fmla="*/ 111 w 154"/>
              <a:gd name="T43" fmla="*/ 94 h 150"/>
              <a:gd name="T44" fmla="*/ 90 w 154"/>
              <a:gd name="T45" fmla="*/ 98 h 150"/>
              <a:gd name="T46" fmla="*/ 86 w 154"/>
              <a:gd name="T47" fmla="*/ 103 h 150"/>
              <a:gd name="T48" fmla="*/ 79 w 154"/>
              <a:gd name="T49" fmla="*/ 103 h 150"/>
              <a:gd name="T50" fmla="*/ 73 w 154"/>
              <a:gd name="T51" fmla="*/ 107 h 150"/>
              <a:gd name="T52" fmla="*/ 64 w 154"/>
              <a:gd name="T53" fmla="*/ 107 h 150"/>
              <a:gd name="T54" fmla="*/ 54 w 154"/>
              <a:gd name="T55" fmla="*/ 122 h 150"/>
              <a:gd name="T56" fmla="*/ 49 w 154"/>
              <a:gd name="T57" fmla="*/ 120 h 150"/>
              <a:gd name="T58" fmla="*/ 43 w 154"/>
              <a:gd name="T59" fmla="*/ 126 h 150"/>
              <a:gd name="T60" fmla="*/ 37 w 154"/>
              <a:gd name="T61" fmla="*/ 130 h 150"/>
              <a:gd name="T62" fmla="*/ 22 w 154"/>
              <a:gd name="T63" fmla="*/ 145 h 150"/>
              <a:gd name="T64" fmla="*/ 15 w 154"/>
              <a:gd name="T65" fmla="*/ 150 h 150"/>
              <a:gd name="T66" fmla="*/ 9 w 154"/>
              <a:gd name="T67" fmla="*/ 141 h 150"/>
              <a:gd name="T68" fmla="*/ 9 w 154"/>
              <a:gd name="T69" fmla="*/ 139 h 150"/>
              <a:gd name="T70" fmla="*/ 20 w 154"/>
              <a:gd name="T71" fmla="*/ 126 h 150"/>
              <a:gd name="T72" fmla="*/ 20 w 154"/>
              <a:gd name="T73" fmla="*/ 120 h 150"/>
              <a:gd name="T74" fmla="*/ 15 w 154"/>
              <a:gd name="T75" fmla="*/ 111 h 150"/>
              <a:gd name="T76" fmla="*/ 0 w 154"/>
              <a:gd name="T77" fmla="*/ 3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4" h="150">
                <a:moveTo>
                  <a:pt x="0" y="30"/>
                </a:moveTo>
                <a:lnTo>
                  <a:pt x="47" y="20"/>
                </a:lnTo>
                <a:lnTo>
                  <a:pt x="56" y="20"/>
                </a:lnTo>
                <a:lnTo>
                  <a:pt x="69" y="15"/>
                </a:lnTo>
                <a:lnTo>
                  <a:pt x="73" y="15"/>
                </a:lnTo>
                <a:lnTo>
                  <a:pt x="81" y="11"/>
                </a:lnTo>
                <a:lnTo>
                  <a:pt x="122" y="3"/>
                </a:lnTo>
                <a:lnTo>
                  <a:pt x="132" y="0"/>
                </a:lnTo>
                <a:lnTo>
                  <a:pt x="137" y="0"/>
                </a:lnTo>
                <a:lnTo>
                  <a:pt x="154" y="58"/>
                </a:lnTo>
                <a:lnTo>
                  <a:pt x="154" y="64"/>
                </a:lnTo>
                <a:lnTo>
                  <a:pt x="152" y="71"/>
                </a:lnTo>
                <a:lnTo>
                  <a:pt x="154" y="73"/>
                </a:lnTo>
                <a:lnTo>
                  <a:pt x="154" y="77"/>
                </a:lnTo>
                <a:lnTo>
                  <a:pt x="149" y="75"/>
                </a:lnTo>
                <a:lnTo>
                  <a:pt x="135" y="79"/>
                </a:lnTo>
                <a:lnTo>
                  <a:pt x="120" y="90"/>
                </a:lnTo>
                <a:lnTo>
                  <a:pt x="113" y="88"/>
                </a:lnTo>
                <a:lnTo>
                  <a:pt x="113" y="86"/>
                </a:lnTo>
                <a:lnTo>
                  <a:pt x="109" y="83"/>
                </a:lnTo>
                <a:lnTo>
                  <a:pt x="111" y="90"/>
                </a:lnTo>
                <a:lnTo>
                  <a:pt x="111" y="94"/>
                </a:lnTo>
                <a:lnTo>
                  <a:pt x="90" y="98"/>
                </a:lnTo>
                <a:lnTo>
                  <a:pt x="86" y="103"/>
                </a:lnTo>
                <a:lnTo>
                  <a:pt x="79" y="103"/>
                </a:lnTo>
                <a:lnTo>
                  <a:pt x="73" y="107"/>
                </a:lnTo>
                <a:lnTo>
                  <a:pt x="64" y="107"/>
                </a:lnTo>
                <a:lnTo>
                  <a:pt x="54" y="122"/>
                </a:lnTo>
                <a:lnTo>
                  <a:pt x="49" y="120"/>
                </a:lnTo>
                <a:lnTo>
                  <a:pt x="43" y="126"/>
                </a:lnTo>
                <a:lnTo>
                  <a:pt x="37" y="130"/>
                </a:lnTo>
                <a:lnTo>
                  <a:pt x="22" y="145"/>
                </a:lnTo>
                <a:lnTo>
                  <a:pt x="15" y="150"/>
                </a:lnTo>
                <a:lnTo>
                  <a:pt x="9" y="141"/>
                </a:lnTo>
                <a:lnTo>
                  <a:pt x="9" y="139"/>
                </a:lnTo>
                <a:lnTo>
                  <a:pt x="20" y="126"/>
                </a:lnTo>
                <a:lnTo>
                  <a:pt x="20" y="120"/>
                </a:lnTo>
                <a:lnTo>
                  <a:pt x="15" y="111"/>
                </a:lnTo>
                <a:lnTo>
                  <a:pt x="0" y="3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795"/>
          <p:cNvSpPr>
            <a:spLocks/>
          </p:cNvSpPr>
          <p:nvPr/>
        </p:nvSpPr>
        <p:spPr bwMode="auto">
          <a:xfrm>
            <a:off x="8842376" y="2543297"/>
            <a:ext cx="244475" cy="238125"/>
          </a:xfrm>
          <a:custGeom>
            <a:avLst/>
            <a:gdLst>
              <a:gd name="T0" fmla="*/ 0 w 154"/>
              <a:gd name="T1" fmla="*/ 30 h 150"/>
              <a:gd name="T2" fmla="*/ 47 w 154"/>
              <a:gd name="T3" fmla="*/ 20 h 150"/>
              <a:gd name="T4" fmla="*/ 56 w 154"/>
              <a:gd name="T5" fmla="*/ 20 h 150"/>
              <a:gd name="T6" fmla="*/ 69 w 154"/>
              <a:gd name="T7" fmla="*/ 15 h 150"/>
              <a:gd name="T8" fmla="*/ 73 w 154"/>
              <a:gd name="T9" fmla="*/ 15 h 150"/>
              <a:gd name="T10" fmla="*/ 81 w 154"/>
              <a:gd name="T11" fmla="*/ 11 h 150"/>
              <a:gd name="T12" fmla="*/ 122 w 154"/>
              <a:gd name="T13" fmla="*/ 3 h 150"/>
              <a:gd name="T14" fmla="*/ 132 w 154"/>
              <a:gd name="T15" fmla="*/ 0 h 150"/>
              <a:gd name="T16" fmla="*/ 137 w 154"/>
              <a:gd name="T17" fmla="*/ 0 h 150"/>
              <a:gd name="T18" fmla="*/ 154 w 154"/>
              <a:gd name="T19" fmla="*/ 58 h 150"/>
              <a:gd name="T20" fmla="*/ 154 w 154"/>
              <a:gd name="T21" fmla="*/ 64 h 150"/>
              <a:gd name="T22" fmla="*/ 152 w 154"/>
              <a:gd name="T23" fmla="*/ 71 h 150"/>
              <a:gd name="T24" fmla="*/ 154 w 154"/>
              <a:gd name="T25" fmla="*/ 73 h 150"/>
              <a:gd name="T26" fmla="*/ 154 w 154"/>
              <a:gd name="T27" fmla="*/ 77 h 150"/>
              <a:gd name="T28" fmla="*/ 149 w 154"/>
              <a:gd name="T29" fmla="*/ 75 h 150"/>
              <a:gd name="T30" fmla="*/ 135 w 154"/>
              <a:gd name="T31" fmla="*/ 79 h 150"/>
              <a:gd name="T32" fmla="*/ 120 w 154"/>
              <a:gd name="T33" fmla="*/ 90 h 150"/>
              <a:gd name="T34" fmla="*/ 113 w 154"/>
              <a:gd name="T35" fmla="*/ 88 h 150"/>
              <a:gd name="T36" fmla="*/ 113 w 154"/>
              <a:gd name="T37" fmla="*/ 86 h 150"/>
              <a:gd name="T38" fmla="*/ 109 w 154"/>
              <a:gd name="T39" fmla="*/ 83 h 150"/>
              <a:gd name="T40" fmla="*/ 111 w 154"/>
              <a:gd name="T41" fmla="*/ 90 h 150"/>
              <a:gd name="T42" fmla="*/ 111 w 154"/>
              <a:gd name="T43" fmla="*/ 94 h 150"/>
              <a:gd name="T44" fmla="*/ 90 w 154"/>
              <a:gd name="T45" fmla="*/ 98 h 150"/>
              <a:gd name="T46" fmla="*/ 86 w 154"/>
              <a:gd name="T47" fmla="*/ 103 h 150"/>
              <a:gd name="T48" fmla="*/ 79 w 154"/>
              <a:gd name="T49" fmla="*/ 103 h 150"/>
              <a:gd name="T50" fmla="*/ 73 w 154"/>
              <a:gd name="T51" fmla="*/ 107 h 150"/>
              <a:gd name="T52" fmla="*/ 64 w 154"/>
              <a:gd name="T53" fmla="*/ 107 h 150"/>
              <a:gd name="T54" fmla="*/ 54 w 154"/>
              <a:gd name="T55" fmla="*/ 122 h 150"/>
              <a:gd name="T56" fmla="*/ 49 w 154"/>
              <a:gd name="T57" fmla="*/ 120 h 150"/>
              <a:gd name="T58" fmla="*/ 43 w 154"/>
              <a:gd name="T59" fmla="*/ 126 h 150"/>
              <a:gd name="T60" fmla="*/ 37 w 154"/>
              <a:gd name="T61" fmla="*/ 130 h 150"/>
              <a:gd name="T62" fmla="*/ 22 w 154"/>
              <a:gd name="T63" fmla="*/ 145 h 150"/>
              <a:gd name="T64" fmla="*/ 15 w 154"/>
              <a:gd name="T65" fmla="*/ 150 h 150"/>
              <a:gd name="T66" fmla="*/ 9 w 154"/>
              <a:gd name="T67" fmla="*/ 141 h 150"/>
              <a:gd name="T68" fmla="*/ 9 w 154"/>
              <a:gd name="T69" fmla="*/ 139 h 150"/>
              <a:gd name="T70" fmla="*/ 20 w 154"/>
              <a:gd name="T71" fmla="*/ 126 h 150"/>
              <a:gd name="T72" fmla="*/ 20 w 154"/>
              <a:gd name="T73" fmla="*/ 120 h 150"/>
              <a:gd name="T74" fmla="*/ 15 w 154"/>
              <a:gd name="T75" fmla="*/ 111 h 150"/>
              <a:gd name="T76" fmla="*/ 0 w 154"/>
              <a:gd name="T77" fmla="*/ 3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4" h="150">
                <a:moveTo>
                  <a:pt x="0" y="30"/>
                </a:moveTo>
                <a:lnTo>
                  <a:pt x="47" y="20"/>
                </a:lnTo>
                <a:lnTo>
                  <a:pt x="56" y="20"/>
                </a:lnTo>
                <a:lnTo>
                  <a:pt x="69" y="15"/>
                </a:lnTo>
                <a:lnTo>
                  <a:pt x="73" y="15"/>
                </a:lnTo>
                <a:lnTo>
                  <a:pt x="81" y="11"/>
                </a:lnTo>
                <a:lnTo>
                  <a:pt x="122" y="3"/>
                </a:lnTo>
                <a:lnTo>
                  <a:pt x="132" y="0"/>
                </a:lnTo>
                <a:lnTo>
                  <a:pt x="137" y="0"/>
                </a:lnTo>
                <a:lnTo>
                  <a:pt x="154" y="58"/>
                </a:lnTo>
                <a:lnTo>
                  <a:pt x="154" y="64"/>
                </a:lnTo>
                <a:lnTo>
                  <a:pt x="152" y="71"/>
                </a:lnTo>
                <a:lnTo>
                  <a:pt x="154" y="73"/>
                </a:lnTo>
                <a:lnTo>
                  <a:pt x="154" y="77"/>
                </a:lnTo>
                <a:lnTo>
                  <a:pt x="149" y="75"/>
                </a:lnTo>
                <a:lnTo>
                  <a:pt x="135" y="79"/>
                </a:lnTo>
                <a:lnTo>
                  <a:pt x="120" y="90"/>
                </a:lnTo>
                <a:lnTo>
                  <a:pt x="113" y="88"/>
                </a:lnTo>
                <a:lnTo>
                  <a:pt x="113" y="86"/>
                </a:lnTo>
                <a:lnTo>
                  <a:pt x="109" y="83"/>
                </a:lnTo>
                <a:lnTo>
                  <a:pt x="111" y="90"/>
                </a:lnTo>
                <a:lnTo>
                  <a:pt x="111" y="94"/>
                </a:lnTo>
                <a:lnTo>
                  <a:pt x="90" y="98"/>
                </a:lnTo>
                <a:lnTo>
                  <a:pt x="86" y="103"/>
                </a:lnTo>
                <a:lnTo>
                  <a:pt x="79" y="103"/>
                </a:lnTo>
                <a:lnTo>
                  <a:pt x="73" y="107"/>
                </a:lnTo>
                <a:lnTo>
                  <a:pt x="64" y="107"/>
                </a:lnTo>
                <a:lnTo>
                  <a:pt x="54" y="122"/>
                </a:lnTo>
                <a:lnTo>
                  <a:pt x="49" y="120"/>
                </a:lnTo>
                <a:lnTo>
                  <a:pt x="43" y="126"/>
                </a:lnTo>
                <a:lnTo>
                  <a:pt x="37" y="130"/>
                </a:lnTo>
                <a:lnTo>
                  <a:pt x="22" y="145"/>
                </a:lnTo>
                <a:lnTo>
                  <a:pt x="15" y="150"/>
                </a:lnTo>
                <a:lnTo>
                  <a:pt x="9" y="141"/>
                </a:lnTo>
                <a:lnTo>
                  <a:pt x="9" y="139"/>
                </a:lnTo>
                <a:lnTo>
                  <a:pt x="20" y="126"/>
                </a:lnTo>
                <a:lnTo>
                  <a:pt x="20" y="120"/>
                </a:lnTo>
                <a:lnTo>
                  <a:pt x="15" y="111"/>
                </a:lnTo>
                <a:lnTo>
                  <a:pt x="0" y="3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Freeform 796"/>
          <p:cNvSpPr>
            <a:spLocks/>
          </p:cNvSpPr>
          <p:nvPr/>
        </p:nvSpPr>
        <p:spPr bwMode="auto">
          <a:xfrm>
            <a:off x="8913813" y="1949572"/>
            <a:ext cx="233363" cy="493713"/>
          </a:xfrm>
          <a:custGeom>
            <a:avLst/>
            <a:gdLst>
              <a:gd name="T0" fmla="*/ 17 w 147"/>
              <a:gd name="T1" fmla="*/ 311 h 311"/>
              <a:gd name="T2" fmla="*/ 11 w 147"/>
              <a:gd name="T3" fmla="*/ 302 h 311"/>
              <a:gd name="T4" fmla="*/ 7 w 147"/>
              <a:gd name="T5" fmla="*/ 293 h 311"/>
              <a:gd name="T6" fmla="*/ 7 w 147"/>
              <a:gd name="T7" fmla="*/ 287 h 311"/>
              <a:gd name="T8" fmla="*/ 11 w 147"/>
              <a:gd name="T9" fmla="*/ 279 h 311"/>
              <a:gd name="T10" fmla="*/ 7 w 147"/>
              <a:gd name="T11" fmla="*/ 257 h 311"/>
              <a:gd name="T12" fmla="*/ 7 w 147"/>
              <a:gd name="T13" fmla="*/ 242 h 311"/>
              <a:gd name="T14" fmla="*/ 0 w 147"/>
              <a:gd name="T15" fmla="*/ 219 h 311"/>
              <a:gd name="T16" fmla="*/ 2 w 147"/>
              <a:gd name="T17" fmla="*/ 210 h 311"/>
              <a:gd name="T18" fmla="*/ 2 w 147"/>
              <a:gd name="T19" fmla="*/ 200 h 311"/>
              <a:gd name="T20" fmla="*/ 7 w 147"/>
              <a:gd name="T21" fmla="*/ 193 h 311"/>
              <a:gd name="T22" fmla="*/ 9 w 147"/>
              <a:gd name="T23" fmla="*/ 185 h 311"/>
              <a:gd name="T24" fmla="*/ 7 w 147"/>
              <a:gd name="T25" fmla="*/ 178 h 311"/>
              <a:gd name="T26" fmla="*/ 11 w 147"/>
              <a:gd name="T27" fmla="*/ 170 h 311"/>
              <a:gd name="T28" fmla="*/ 9 w 147"/>
              <a:gd name="T29" fmla="*/ 164 h 311"/>
              <a:gd name="T30" fmla="*/ 11 w 147"/>
              <a:gd name="T31" fmla="*/ 151 h 311"/>
              <a:gd name="T32" fmla="*/ 7 w 147"/>
              <a:gd name="T33" fmla="*/ 136 h 311"/>
              <a:gd name="T34" fmla="*/ 7 w 147"/>
              <a:gd name="T35" fmla="*/ 129 h 311"/>
              <a:gd name="T36" fmla="*/ 13 w 147"/>
              <a:gd name="T37" fmla="*/ 121 h 311"/>
              <a:gd name="T38" fmla="*/ 17 w 147"/>
              <a:gd name="T39" fmla="*/ 121 h 311"/>
              <a:gd name="T40" fmla="*/ 28 w 147"/>
              <a:gd name="T41" fmla="*/ 108 h 311"/>
              <a:gd name="T42" fmla="*/ 34 w 147"/>
              <a:gd name="T43" fmla="*/ 98 h 311"/>
              <a:gd name="T44" fmla="*/ 34 w 147"/>
              <a:gd name="T45" fmla="*/ 89 h 311"/>
              <a:gd name="T46" fmla="*/ 32 w 147"/>
              <a:gd name="T47" fmla="*/ 83 h 311"/>
              <a:gd name="T48" fmla="*/ 28 w 147"/>
              <a:gd name="T49" fmla="*/ 76 h 311"/>
              <a:gd name="T50" fmla="*/ 26 w 147"/>
              <a:gd name="T51" fmla="*/ 68 h 311"/>
              <a:gd name="T52" fmla="*/ 30 w 147"/>
              <a:gd name="T53" fmla="*/ 53 h 311"/>
              <a:gd name="T54" fmla="*/ 26 w 147"/>
              <a:gd name="T55" fmla="*/ 44 h 311"/>
              <a:gd name="T56" fmla="*/ 28 w 147"/>
              <a:gd name="T57" fmla="*/ 40 h 311"/>
              <a:gd name="T58" fmla="*/ 28 w 147"/>
              <a:gd name="T59" fmla="*/ 40 h 311"/>
              <a:gd name="T60" fmla="*/ 26 w 147"/>
              <a:gd name="T61" fmla="*/ 32 h 311"/>
              <a:gd name="T62" fmla="*/ 30 w 147"/>
              <a:gd name="T63" fmla="*/ 19 h 311"/>
              <a:gd name="T64" fmla="*/ 30 w 147"/>
              <a:gd name="T65" fmla="*/ 10 h 311"/>
              <a:gd name="T66" fmla="*/ 36 w 147"/>
              <a:gd name="T67" fmla="*/ 6 h 311"/>
              <a:gd name="T68" fmla="*/ 43 w 147"/>
              <a:gd name="T69" fmla="*/ 8 h 311"/>
              <a:gd name="T70" fmla="*/ 51 w 147"/>
              <a:gd name="T71" fmla="*/ 0 h 311"/>
              <a:gd name="T72" fmla="*/ 51 w 147"/>
              <a:gd name="T73" fmla="*/ 4 h 311"/>
              <a:gd name="T74" fmla="*/ 104 w 147"/>
              <a:gd name="T75" fmla="*/ 166 h 311"/>
              <a:gd name="T76" fmla="*/ 113 w 147"/>
              <a:gd name="T77" fmla="*/ 187 h 311"/>
              <a:gd name="T78" fmla="*/ 113 w 147"/>
              <a:gd name="T79" fmla="*/ 196 h 311"/>
              <a:gd name="T80" fmla="*/ 115 w 147"/>
              <a:gd name="T81" fmla="*/ 202 h 311"/>
              <a:gd name="T82" fmla="*/ 119 w 147"/>
              <a:gd name="T83" fmla="*/ 208 h 311"/>
              <a:gd name="T84" fmla="*/ 126 w 147"/>
              <a:gd name="T85" fmla="*/ 215 h 311"/>
              <a:gd name="T86" fmla="*/ 134 w 147"/>
              <a:gd name="T87" fmla="*/ 219 h 311"/>
              <a:gd name="T88" fmla="*/ 134 w 147"/>
              <a:gd name="T89" fmla="*/ 225 h 311"/>
              <a:gd name="T90" fmla="*/ 141 w 147"/>
              <a:gd name="T91" fmla="*/ 232 h 311"/>
              <a:gd name="T92" fmla="*/ 145 w 147"/>
              <a:gd name="T93" fmla="*/ 234 h 311"/>
              <a:gd name="T94" fmla="*/ 147 w 147"/>
              <a:gd name="T95" fmla="*/ 236 h 311"/>
              <a:gd name="T96" fmla="*/ 145 w 147"/>
              <a:gd name="T97" fmla="*/ 251 h 311"/>
              <a:gd name="T98" fmla="*/ 145 w 147"/>
              <a:gd name="T99" fmla="*/ 257 h 311"/>
              <a:gd name="T100" fmla="*/ 141 w 147"/>
              <a:gd name="T101" fmla="*/ 257 h 311"/>
              <a:gd name="T102" fmla="*/ 139 w 147"/>
              <a:gd name="T103" fmla="*/ 259 h 311"/>
              <a:gd name="T104" fmla="*/ 130 w 147"/>
              <a:gd name="T105" fmla="*/ 264 h 311"/>
              <a:gd name="T106" fmla="*/ 126 w 147"/>
              <a:gd name="T107" fmla="*/ 270 h 311"/>
              <a:gd name="T108" fmla="*/ 124 w 147"/>
              <a:gd name="T109" fmla="*/ 270 h 311"/>
              <a:gd name="T110" fmla="*/ 119 w 147"/>
              <a:gd name="T111" fmla="*/ 279 h 311"/>
              <a:gd name="T112" fmla="*/ 111 w 147"/>
              <a:gd name="T113" fmla="*/ 289 h 311"/>
              <a:gd name="T114" fmla="*/ 17 w 147"/>
              <a:gd name="T11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7" h="311">
                <a:moveTo>
                  <a:pt x="17" y="311"/>
                </a:moveTo>
                <a:lnTo>
                  <a:pt x="11" y="302"/>
                </a:lnTo>
                <a:lnTo>
                  <a:pt x="7" y="293"/>
                </a:lnTo>
                <a:lnTo>
                  <a:pt x="7" y="287"/>
                </a:lnTo>
                <a:lnTo>
                  <a:pt x="11" y="279"/>
                </a:lnTo>
                <a:lnTo>
                  <a:pt x="7" y="257"/>
                </a:lnTo>
                <a:lnTo>
                  <a:pt x="7" y="242"/>
                </a:lnTo>
                <a:lnTo>
                  <a:pt x="0" y="219"/>
                </a:lnTo>
                <a:lnTo>
                  <a:pt x="2" y="210"/>
                </a:lnTo>
                <a:lnTo>
                  <a:pt x="2" y="200"/>
                </a:lnTo>
                <a:lnTo>
                  <a:pt x="7" y="193"/>
                </a:lnTo>
                <a:lnTo>
                  <a:pt x="9" y="185"/>
                </a:lnTo>
                <a:lnTo>
                  <a:pt x="7" y="178"/>
                </a:lnTo>
                <a:lnTo>
                  <a:pt x="11" y="170"/>
                </a:lnTo>
                <a:lnTo>
                  <a:pt x="9" y="164"/>
                </a:lnTo>
                <a:lnTo>
                  <a:pt x="11" y="151"/>
                </a:lnTo>
                <a:lnTo>
                  <a:pt x="7" y="136"/>
                </a:lnTo>
                <a:lnTo>
                  <a:pt x="7" y="129"/>
                </a:lnTo>
                <a:lnTo>
                  <a:pt x="13" y="121"/>
                </a:lnTo>
                <a:lnTo>
                  <a:pt x="17" y="121"/>
                </a:lnTo>
                <a:lnTo>
                  <a:pt x="28" y="108"/>
                </a:lnTo>
                <a:lnTo>
                  <a:pt x="34" y="98"/>
                </a:lnTo>
                <a:lnTo>
                  <a:pt x="34" y="89"/>
                </a:lnTo>
                <a:lnTo>
                  <a:pt x="32" y="83"/>
                </a:lnTo>
                <a:lnTo>
                  <a:pt x="28" y="76"/>
                </a:lnTo>
                <a:lnTo>
                  <a:pt x="26" y="68"/>
                </a:lnTo>
                <a:lnTo>
                  <a:pt x="30" y="53"/>
                </a:lnTo>
                <a:lnTo>
                  <a:pt x="26" y="44"/>
                </a:lnTo>
                <a:lnTo>
                  <a:pt x="28" y="40"/>
                </a:lnTo>
                <a:lnTo>
                  <a:pt x="28" y="40"/>
                </a:lnTo>
                <a:lnTo>
                  <a:pt x="26" y="32"/>
                </a:lnTo>
                <a:lnTo>
                  <a:pt x="30" y="19"/>
                </a:lnTo>
                <a:lnTo>
                  <a:pt x="30" y="10"/>
                </a:lnTo>
                <a:lnTo>
                  <a:pt x="36" y="6"/>
                </a:lnTo>
                <a:lnTo>
                  <a:pt x="43" y="8"/>
                </a:lnTo>
                <a:lnTo>
                  <a:pt x="51" y="0"/>
                </a:lnTo>
                <a:lnTo>
                  <a:pt x="51" y="4"/>
                </a:lnTo>
                <a:lnTo>
                  <a:pt x="104" y="166"/>
                </a:lnTo>
                <a:lnTo>
                  <a:pt x="113" y="187"/>
                </a:lnTo>
                <a:lnTo>
                  <a:pt x="113" y="196"/>
                </a:lnTo>
                <a:lnTo>
                  <a:pt x="115" y="202"/>
                </a:lnTo>
                <a:lnTo>
                  <a:pt x="119" y="208"/>
                </a:lnTo>
                <a:lnTo>
                  <a:pt x="126" y="215"/>
                </a:lnTo>
                <a:lnTo>
                  <a:pt x="134" y="219"/>
                </a:lnTo>
                <a:lnTo>
                  <a:pt x="134" y="225"/>
                </a:lnTo>
                <a:lnTo>
                  <a:pt x="141" y="232"/>
                </a:lnTo>
                <a:lnTo>
                  <a:pt x="145" y="234"/>
                </a:lnTo>
                <a:lnTo>
                  <a:pt x="147" y="236"/>
                </a:lnTo>
                <a:lnTo>
                  <a:pt x="145" y="251"/>
                </a:lnTo>
                <a:lnTo>
                  <a:pt x="145" y="257"/>
                </a:lnTo>
                <a:lnTo>
                  <a:pt x="141" y="257"/>
                </a:lnTo>
                <a:lnTo>
                  <a:pt x="139" y="259"/>
                </a:lnTo>
                <a:lnTo>
                  <a:pt x="130" y="264"/>
                </a:lnTo>
                <a:lnTo>
                  <a:pt x="126" y="270"/>
                </a:lnTo>
                <a:lnTo>
                  <a:pt x="124" y="270"/>
                </a:lnTo>
                <a:lnTo>
                  <a:pt x="119" y="279"/>
                </a:lnTo>
                <a:lnTo>
                  <a:pt x="111" y="289"/>
                </a:lnTo>
                <a:lnTo>
                  <a:pt x="17" y="311"/>
                </a:ln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797"/>
          <p:cNvSpPr>
            <a:spLocks/>
          </p:cNvSpPr>
          <p:nvPr/>
        </p:nvSpPr>
        <p:spPr bwMode="auto">
          <a:xfrm>
            <a:off x="8913813" y="1949572"/>
            <a:ext cx="233363" cy="493713"/>
          </a:xfrm>
          <a:custGeom>
            <a:avLst/>
            <a:gdLst>
              <a:gd name="T0" fmla="*/ 17 w 147"/>
              <a:gd name="T1" fmla="*/ 311 h 311"/>
              <a:gd name="T2" fmla="*/ 11 w 147"/>
              <a:gd name="T3" fmla="*/ 302 h 311"/>
              <a:gd name="T4" fmla="*/ 7 w 147"/>
              <a:gd name="T5" fmla="*/ 293 h 311"/>
              <a:gd name="T6" fmla="*/ 7 w 147"/>
              <a:gd name="T7" fmla="*/ 287 h 311"/>
              <a:gd name="T8" fmla="*/ 11 w 147"/>
              <a:gd name="T9" fmla="*/ 279 h 311"/>
              <a:gd name="T10" fmla="*/ 7 w 147"/>
              <a:gd name="T11" fmla="*/ 257 h 311"/>
              <a:gd name="T12" fmla="*/ 7 w 147"/>
              <a:gd name="T13" fmla="*/ 242 h 311"/>
              <a:gd name="T14" fmla="*/ 0 w 147"/>
              <a:gd name="T15" fmla="*/ 219 h 311"/>
              <a:gd name="T16" fmla="*/ 2 w 147"/>
              <a:gd name="T17" fmla="*/ 210 h 311"/>
              <a:gd name="T18" fmla="*/ 2 w 147"/>
              <a:gd name="T19" fmla="*/ 200 h 311"/>
              <a:gd name="T20" fmla="*/ 7 w 147"/>
              <a:gd name="T21" fmla="*/ 193 h 311"/>
              <a:gd name="T22" fmla="*/ 9 w 147"/>
              <a:gd name="T23" fmla="*/ 185 h 311"/>
              <a:gd name="T24" fmla="*/ 7 w 147"/>
              <a:gd name="T25" fmla="*/ 178 h 311"/>
              <a:gd name="T26" fmla="*/ 11 w 147"/>
              <a:gd name="T27" fmla="*/ 170 h 311"/>
              <a:gd name="T28" fmla="*/ 9 w 147"/>
              <a:gd name="T29" fmla="*/ 164 h 311"/>
              <a:gd name="T30" fmla="*/ 11 w 147"/>
              <a:gd name="T31" fmla="*/ 151 h 311"/>
              <a:gd name="T32" fmla="*/ 7 w 147"/>
              <a:gd name="T33" fmla="*/ 136 h 311"/>
              <a:gd name="T34" fmla="*/ 7 w 147"/>
              <a:gd name="T35" fmla="*/ 129 h 311"/>
              <a:gd name="T36" fmla="*/ 13 w 147"/>
              <a:gd name="T37" fmla="*/ 121 h 311"/>
              <a:gd name="T38" fmla="*/ 17 w 147"/>
              <a:gd name="T39" fmla="*/ 121 h 311"/>
              <a:gd name="T40" fmla="*/ 28 w 147"/>
              <a:gd name="T41" fmla="*/ 108 h 311"/>
              <a:gd name="T42" fmla="*/ 34 w 147"/>
              <a:gd name="T43" fmla="*/ 98 h 311"/>
              <a:gd name="T44" fmla="*/ 34 w 147"/>
              <a:gd name="T45" fmla="*/ 89 h 311"/>
              <a:gd name="T46" fmla="*/ 32 w 147"/>
              <a:gd name="T47" fmla="*/ 83 h 311"/>
              <a:gd name="T48" fmla="*/ 28 w 147"/>
              <a:gd name="T49" fmla="*/ 76 h 311"/>
              <a:gd name="T50" fmla="*/ 26 w 147"/>
              <a:gd name="T51" fmla="*/ 68 h 311"/>
              <a:gd name="T52" fmla="*/ 30 w 147"/>
              <a:gd name="T53" fmla="*/ 53 h 311"/>
              <a:gd name="T54" fmla="*/ 26 w 147"/>
              <a:gd name="T55" fmla="*/ 44 h 311"/>
              <a:gd name="T56" fmla="*/ 28 w 147"/>
              <a:gd name="T57" fmla="*/ 40 h 311"/>
              <a:gd name="T58" fmla="*/ 28 w 147"/>
              <a:gd name="T59" fmla="*/ 40 h 311"/>
              <a:gd name="T60" fmla="*/ 26 w 147"/>
              <a:gd name="T61" fmla="*/ 32 h 311"/>
              <a:gd name="T62" fmla="*/ 30 w 147"/>
              <a:gd name="T63" fmla="*/ 19 h 311"/>
              <a:gd name="T64" fmla="*/ 30 w 147"/>
              <a:gd name="T65" fmla="*/ 10 h 311"/>
              <a:gd name="T66" fmla="*/ 36 w 147"/>
              <a:gd name="T67" fmla="*/ 6 h 311"/>
              <a:gd name="T68" fmla="*/ 43 w 147"/>
              <a:gd name="T69" fmla="*/ 8 h 311"/>
              <a:gd name="T70" fmla="*/ 51 w 147"/>
              <a:gd name="T71" fmla="*/ 0 h 311"/>
              <a:gd name="T72" fmla="*/ 51 w 147"/>
              <a:gd name="T73" fmla="*/ 4 h 311"/>
              <a:gd name="T74" fmla="*/ 104 w 147"/>
              <a:gd name="T75" fmla="*/ 166 h 311"/>
              <a:gd name="T76" fmla="*/ 113 w 147"/>
              <a:gd name="T77" fmla="*/ 187 h 311"/>
              <a:gd name="T78" fmla="*/ 113 w 147"/>
              <a:gd name="T79" fmla="*/ 196 h 311"/>
              <a:gd name="T80" fmla="*/ 115 w 147"/>
              <a:gd name="T81" fmla="*/ 202 h 311"/>
              <a:gd name="T82" fmla="*/ 119 w 147"/>
              <a:gd name="T83" fmla="*/ 208 h 311"/>
              <a:gd name="T84" fmla="*/ 126 w 147"/>
              <a:gd name="T85" fmla="*/ 215 h 311"/>
              <a:gd name="T86" fmla="*/ 134 w 147"/>
              <a:gd name="T87" fmla="*/ 219 h 311"/>
              <a:gd name="T88" fmla="*/ 134 w 147"/>
              <a:gd name="T89" fmla="*/ 225 h 311"/>
              <a:gd name="T90" fmla="*/ 141 w 147"/>
              <a:gd name="T91" fmla="*/ 232 h 311"/>
              <a:gd name="T92" fmla="*/ 145 w 147"/>
              <a:gd name="T93" fmla="*/ 234 h 311"/>
              <a:gd name="T94" fmla="*/ 147 w 147"/>
              <a:gd name="T95" fmla="*/ 236 h 311"/>
              <a:gd name="T96" fmla="*/ 145 w 147"/>
              <a:gd name="T97" fmla="*/ 251 h 311"/>
              <a:gd name="T98" fmla="*/ 145 w 147"/>
              <a:gd name="T99" fmla="*/ 257 h 311"/>
              <a:gd name="T100" fmla="*/ 141 w 147"/>
              <a:gd name="T101" fmla="*/ 257 h 311"/>
              <a:gd name="T102" fmla="*/ 139 w 147"/>
              <a:gd name="T103" fmla="*/ 259 h 311"/>
              <a:gd name="T104" fmla="*/ 130 w 147"/>
              <a:gd name="T105" fmla="*/ 264 h 311"/>
              <a:gd name="T106" fmla="*/ 126 w 147"/>
              <a:gd name="T107" fmla="*/ 270 h 311"/>
              <a:gd name="T108" fmla="*/ 124 w 147"/>
              <a:gd name="T109" fmla="*/ 270 h 311"/>
              <a:gd name="T110" fmla="*/ 119 w 147"/>
              <a:gd name="T111" fmla="*/ 279 h 311"/>
              <a:gd name="T112" fmla="*/ 111 w 147"/>
              <a:gd name="T113" fmla="*/ 289 h 311"/>
              <a:gd name="T114" fmla="*/ 17 w 147"/>
              <a:gd name="T11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7" h="311">
                <a:moveTo>
                  <a:pt x="17" y="311"/>
                </a:moveTo>
                <a:lnTo>
                  <a:pt x="11" y="302"/>
                </a:lnTo>
                <a:lnTo>
                  <a:pt x="7" y="293"/>
                </a:lnTo>
                <a:lnTo>
                  <a:pt x="7" y="287"/>
                </a:lnTo>
                <a:lnTo>
                  <a:pt x="11" y="279"/>
                </a:lnTo>
                <a:lnTo>
                  <a:pt x="7" y="257"/>
                </a:lnTo>
                <a:lnTo>
                  <a:pt x="7" y="242"/>
                </a:lnTo>
                <a:lnTo>
                  <a:pt x="0" y="219"/>
                </a:lnTo>
                <a:lnTo>
                  <a:pt x="2" y="210"/>
                </a:lnTo>
                <a:lnTo>
                  <a:pt x="2" y="200"/>
                </a:lnTo>
                <a:lnTo>
                  <a:pt x="7" y="193"/>
                </a:lnTo>
                <a:lnTo>
                  <a:pt x="9" y="185"/>
                </a:lnTo>
                <a:lnTo>
                  <a:pt x="7" y="178"/>
                </a:lnTo>
                <a:lnTo>
                  <a:pt x="11" y="170"/>
                </a:lnTo>
                <a:lnTo>
                  <a:pt x="9" y="164"/>
                </a:lnTo>
                <a:lnTo>
                  <a:pt x="11" y="151"/>
                </a:lnTo>
                <a:lnTo>
                  <a:pt x="7" y="136"/>
                </a:lnTo>
                <a:lnTo>
                  <a:pt x="7" y="129"/>
                </a:lnTo>
                <a:lnTo>
                  <a:pt x="13" y="121"/>
                </a:lnTo>
                <a:lnTo>
                  <a:pt x="17" y="121"/>
                </a:lnTo>
                <a:lnTo>
                  <a:pt x="28" y="108"/>
                </a:lnTo>
                <a:lnTo>
                  <a:pt x="34" y="98"/>
                </a:lnTo>
                <a:lnTo>
                  <a:pt x="34" y="89"/>
                </a:lnTo>
                <a:lnTo>
                  <a:pt x="32" y="83"/>
                </a:lnTo>
                <a:lnTo>
                  <a:pt x="28" y="76"/>
                </a:lnTo>
                <a:lnTo>
                  <a:pt x="26" y="68"/>
                </a:lnTo>
                <a:lnTo>
                  <a:pt x="30" y="53"/>
                </a:lnTo>
                <a:lnTo>
                  <a:pt x="26" y="44"/>
                </a:lnTo>
                <a:lnTo>
                  <a:pt x="28" y="40"/>
                </a:lnTo>
                <a:lnTo>
                  <a:pt x="28" y="40"/>
                </a:lnTo>
                <a:lnTo>
                  <a:pt x="26" y="32"/>
                </a:lnTo>
                <a:lnTo>
                  <a:pt x="30" y="19"/>
                </a:lnTo>
                <a:lnTo>
                  <a:pt x="30" y="10"/>
                </a:lnTo>
                <a:lnTo>
                  <a:pt x="36" y="6"/>
                </a:lnTo>
                <a:lnTo>
                  <a:pt x="43" y="8"/>
                </a:lnTo>
                <a:lnTo>
                  <a:pt x="51" y="0"/>
                </a:lnTo>
                <a:lnTo>
                  <a:pt x="51" y="4"/>
                </a:lnTo>
                <a:lnTo>
                  <a:pt x="104" y="166"/>
                </a:lnTo>
                <a:lnTo>
                  <a:pt x="113" y="187"/>
                </a:lnTo>
                <a:lnTo>
                  <a:pt x="113" y="196"/>
                </a:lnTo>
                <a:lnTo>
                  <a:pt x="115" y="202"/>
                </a:lnTo>
                <a:lnTo>
                  <a:pt x="119" y="208"/>
                </a:lnTo>
                <a:lnTo>
                  <a:pt x="126" y="215"/>
                </a:lnTo>
                <a:lnTo>
                  <a:pt x="134" y="219"/>
                </a:lnTo>
                <a:lnTo>
                  <a:pt x="134" y="225"/>
                </a:lnTo>
                <a:lnTo>
                  <a:pt x="141" y="232"/>
                </a:lnTo>
                <a:lnTo>
                  <a:pt x="145" y="234"/>
                </a:lnTo>
                <a:lnTo>
                  <a:pt x="147" y="236"/>
                </a:lnTo>
                <a:lnTo>
                  <a:pt x="145" y="251"/>
                </a:lnTo>
                <a:lnTo>
                  <a:pt x="145" y="257"/>
                </a:lnTo>
                <a:lnTo>
                  <a:pt x="141" y="257"/>
                </a:lnTo>
                <a:lnTo>
                  <a:pt x="139" y="259"/>
                </a:lnTo>
                <a:lnTo>
                  <a:pt x="130" y="264"/>
                </a:lnTo>
                <a:lnTo>
                  <a:pt x="126" y="270"/>
                </a:lnTo>
                <a:lnTo>
                  <a:pt x="124" y="270"/>
                </a:lnTo>
                <a:lnTo>
                  <a:pt x="119" y="279"/>
                </a:lnTo>
                <a:lnTo>
                  <a:pt x="111" y="289"/>
                </a:lnTo>
                <a:lnTo>
                  <a:pt x="17" y="311"/>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 name="Freeform 798"/>
          <p:cNvSpPr>
            <a:spLocks/>
          </p:cNvSpPr>
          <p:nvPr/>
        </p:nvSpPr>
        <p:spPr bwMode="auto">
          <a:xfrm>
            <a:off x="9144001" y="2557585"/>
            <a:ext cx="9525" cy="23813"/>
          </a:xfrm>
          <a:custGeom>
            <a:avLst/>
            <a:gdLst>
              <a:gd name="T0" fmla="*/ 0 w 6"/>
              <a:gd name="T1" fmla="*/ 11 h 15"/>
              <a:gd name="T2" fmla="*/ 6 w 6"/>
              <a:gd name="T3" fmla="*/ 6 h 15"/>
              <a:gd name="T4" fmla="*/ 6 w 6"/>
              <a:gd name="T5" fmla="*/ 0 h 15"/>
              <a:gd name="T6" fmla="*/ 6 w 6"/>
              <a:gd name="T7" fmla="*/ 8 h 15"/>
              <a:gd name="T8" fmla="*/ 4 w 6"/>
              <a:gd name="T9" fmla="*/ 15 h 15"/>
              <a:gd name="T10" fmla="*/ 0 w 6"/>
              <a:gd name="T11" fmla="*/ 11 h 15"/>
            </a:gdLst>
            <a:ahLst/>
            <a:cxnLst>
              <a:cxn ang="0">
                <a:pos x="T0" y="T1"/>
              </a:cxn>
              <a:cxn ang="0">
                <a:pos x="T2" y="T3"/>
              </a:cxn>
              <a:cxn ang="0">
                <a:pos x="T4" y="T5"/>
              </a:cxn>
              <a:cxn ang="0">
                <a:pos x="T6" y="T7"/>
              </a:cxn>
              <a:cxn ang="0">
                <a:pos x="T8" y="T9"/>
              </a:cxn>
              <a:cxn ang="0">
                <a:pos x="T10" y="T11"/>
              </a:cxn>
            </a:cxnLst>
            <a:rect l="0" t="0" r="r" b="b"/>
            <a:pathLst>
              <a:path w="6" h="15">
                <a:moveTo>
                  <a:pt x="0" y="11"/>
                </a:moveTo>
                <a:lnTo>
                  <a:pt x="6" y="6"/>
                </a:lnTo>
                <a:lnTo>
                  <a:pt x="6" y="0"/>
                </a:lnTo>
                <a:lnTo>
                  <a:pt x="6" y="8"/>
                </a:lnTo>
                <a:lnTo>
                  <a:pt x="4" y="15"/>
                </a:lnTo>
                <a:lnTo>
                  <a:pt x="0" y="11"/>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799"/>
          <p:cNvSpPr>
            <a:spLocks/>
          </p:cNvSpPr>
          <p:nvPr/>
        </p:nvSpPr>
        <p:spPr bwMode="auto">
          <a:xfrm>
            <a:off x="9144001" y="2557585"/>
            <a:ext cx="9525" cy="23813"/>
          </a:xfrm>
          <a:custGeom>
            <a:avLst/>
            <a:gdLst>
              <a:gd name="T0" fmla="*/ 0 w 6"/>
              <a:gd name="T1" fmla="*/ 11 h 15"/>
              <a:gd name="T2" fmla="*/ 6 w 6"/>
              <a:gd name="T3" fmla="*/ 6 h 15"/>
              <a:gd name="T4" fmla="*/ 6 w 6"/>
              <a:gd name="T5" fmla="*/ 0 h 15"/>
              <a:gd name="T6" fmla="*/ 6 w 6"/>
              <a:gd name="T7" fmla="*/ 8 h 15"/>
              <a:gd name="T8" fmla="*/ 4 w 6"/>
              <a:gd name="T9" fmla="*/ 15 h 15"/>
              <a:gd name="T10" fmla="*/ 0 w 6"/>
              <a:gd name="T11" fmla="*/ 11 h 15"/>
            </a:gdLst>
            <a:ahLst/>
            <a:cxnLst>
              <a:cxn ang="0">
                <a:pos x="T0" y="T1"/>
              </a:cxn>
              <a:cxn ang="0">
                <a:pos x="T2" y="T3"/>
              </a:cxn>
              <a:cxn ang="0">
                <a:pos x="T4" y="T5"/>
              </a:cxn>
              <a:cxn ang="0">
                <a:pos x="T6" y="T7"/>
              </a:cxn>
              <a:cxn ang="0">
                <a:pos x="T8" y="T9"/>
              </a:cxn>
              <a:cxn ang="0">
                <a:pos x="T10" y="T11"/>
              </a:cxn>
            </a:cxnLst>
            <a:rect l="0" t="0" r="r" b="b"/>
            <a:pathLst>
              <a:path w="6" h="15">
                <a:moveTo>
                  <a:pt x="0" y="11"/>
                </a:moveTo>
                <a:lnTo>
                  <a:pt x="6" y="6"/>
                </a:lnTo>
                <a:lnTo>
                  <a:pt x="6" y="0"/>
                </a:lnTo>
                <a:lnTo>
                  <a:pt x="6" y="8"/>
                </a:lnTo>
                <a:lnTo>
                  <a:pt x="4" y="15"/>
                </a:lnTo>
                <a:lnTo>
                  <a:pt x="0" y="11"/>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 name="Freeform 800"/>
          <p:cNvSpPr>
            <a:spLocks/>
          </p:cNvSpPr>
          <p:nvPr/>
        </p:nvSpPr>
        <p:spPr bwMode="auto">
          <a:xfrm>
            <a:off x="9059862" y="2530596"/>
            <a:ext cx="77788" cy="134938"/>
          </a:xfrm>
          <a:custGeom>
            <a:avLst/>
            <a:gdLst>
              <a:gd name="T0" fmla="*/ 0 w 49"/>
              <a:gd name="T1" fmla="*/ 8 h 85"/>
              <a:gd name="T2" fmla="*/ 27 w 49"/>
              <a:gd name="T3" fmla="*/ 0 h 85"/>
              <a:gd name="T4" fmla="*/ 34 w 49"/>
              <a:gd name="T5" fmla="*/ 4 h 85"/>
              <a:gd name="T6" fmla="*/ 38 w 49"/>
              <a:gd name="T7" fmla="*/ 13 h 85"/>
              <a:gd name="T8" fmla="*/ 42 w 49"/>
              <a:gd name="T9" fmla="*/ 13 h 85"/>
              <a:gd name="T10" fmla="*/ 42 w 49"/>
              <a:gd name="T11" fmla="*/ 19 h 85"/>
              <a:gd name="T12" fmla="*/ 47 w 49"/>
              <a:gd name="T13" fmla="*/ 23 h 85"/>
              <a:gd name="T14" fmla="*/ 49 w 49"/>
              <a:gd name="T15" fmla="*/ 25 h 85"/>
              <a:gd name="T16" fmla="*/ 44 w 49"/>
              <a:gd name="T17" fmla="*/ 28 h 85"/>
              <a:gd name="T18" fmla="*/ 38 w 49"/>
              <a:gd name="T19" fmla="*/ 21 h 85"/>
              <a:gd name="T20" fmla="*/ 40 w 49"/>
              <a:gd name="T21" fmla="*/ 28 h 85"/>
              <a:gd name="T22" fmla="*/ 38 w 49"/>
              <a:gd name="T23" fmla="*/ 36 h 85"/>
              <a:gd name="T24" fmla="*/ 42 w 49"/>
              <a:gd name="T25" fmla="*/ 43 h 85"/>
              <a:gd name="T26" fmla="*/ 42 w 49"/>
              <a:gd name="T27" fmla="*/ 49 h 85"/>
              <a:gd name="T28" fmla="*/ 47 w 49"/>
              <a:gd name="T29" fmla="*/ 60 h 85"/>
              <a:gd name="T30" fmla="*/ 44 w 49"/>
              <a:gd name="T31" fmla="*/ 68 h 85"/>
              <a:gd name="T32" fmla="*/ 23 w 49"/>
              <a:gd name="T33" fmla="*/ 81 h 85"/>
              <a:gd name="T34" fmla="*/ 17 w 49"/>
              <a:gd name="T35" fmla="*/ 85 h 85"/>
              <a:gd name="T36" fmla="*/ 17 w 49"/>
              <a:gd name="T37" fmla="*/ 81 h 85"/>
              <a:gd name="T38" fmla="*/ 15 w 49"/>
              <a:gd name="T39" fmla="*/ 79 h 85"/>
              <a:gd name="T40" fmla="*/ 17 w 49"/>
              <a:gd name="T41" fmla="*/ 72 h 85"/>
              <a:gd name="T42" fmla="*/ 17 w 49"/>
              <a:gd name="T43" fmla="*/ 66 h 85"/>
              <a:gd name="T44" fmla="*/ 0 w 49"/>
              <a:gd name="T45" fmla="*/ 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 h="85">
                <a:moveTo>
                  <a:pt x="0" y="8"/>
                </a:moveTo>
                <a:lnTo>
                  <a:pt x="27" y="0"/>
                </a:lnTo>
                <a:lnTo>
                  <a:pt x="34" y="4"/>
                </a:lnTo>
                <a:lnTo>
                  <a:pt x="38" y="13"/>
                </a:lnTo>
                <a:lnTo>
                  <a:pt x="42" y="13"/>
                </a:lnTo>
                <a:lnTo>
                  <a:pt x="42" y="19"/>
                </a:lnTo>
                <a:lnTo>
                  <a:pt x="47" y="23"/>
                </a:lnTo>
                <a:lnTo>
                  <a:pt x="49" y="25"/>
                </a:lnTo>
                <a:lnTo>
                  <a:pt x="44" y="28"/>
                </a:lnTo>
                <a:lnTo>
                  <a:pt x="38" y="21"/>
                </a:lnTo>
                <a:lnTo>
                  <a:pt x="40" y="28"/>
                </a:lnTo>
                <a:lnTo>
                  <a:pt x="38" y="36"/>
                </a:lnTo>
                <a:lnTo>
                  <a:pt x="42" y="43"/>
                </a:lnTo>
                <a:lnTo>
                  <a:pt x="42" y="49"/>
                </a:lnTo>
                <a:lnTo>
                  <a:pt x="47" y="60"/>
                </a:lnTo>
                <a:lnTo>
                  <a:pt x="44" y="68"/>
                </a:lnTo>
                <a:lnTo>
                  <a:pt x="23" y="81"/>
                </a:lnTo>
                <a:lnTo>
                  <a:pt x="17" y="85"/>
                </a:lnTo>
                <a:lnTo>
                  <a:pt x="17" y="81"/>
                </a:lnTo>
                <a:lnTo>
                  <a:pt x="15" y="79"/>
                </a:lnTo>
                <a:lnTo>
                  <a:pt x="17" y="72"/>
                </a:lnTo>
                <a:lnTo>
                  <a:pt x="17" y="66"/>
                </a:lnTo>
                <a:lnTo>
                  <a:pt x="0" y="8"/>
                </a:ln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801"/>
          <p:cNvSpPr>
            <a:spLocks/>
          </p:cNvSpPr>
          <p:nvPr/>
        </p:nvSpPr>
        <p:spPr bwMode="auto">
          <a:xfrm>
            <a:off x="9059862" y="2530596"/>
            <a:ext cx="77788" cy="134938"/>
          </a:xfrm>
          <a:custGeom>
            <a:avLst/>
            <a:gdLst>
              <a:gd name="T0" fmla="*/ 0 w 49"/>
              <a:gd name="T1" fmla="*/ 8 h 85"/>
              <a:gd name="T2" fmla="*/ 27 w 49"/>
              <a:gd name="T3" fmla="*/ 0 h 85"/>
              <a:gd name="T4" fmla="*/ 34 w 49"/>
              <a:gd name="T5" fmla="*/ 4 h 85"/>
              <a:gd name="T6" fmla="*/ 38 w 49"/>
              <a:gd name="T7" fmla="*/ 13 h 85"/>
              <a:gd name="T8" fmla="*/ 42 w 49"/>
              <a:gd name="T9" fmla="*/ 13 h 85"/>
              <a:gd name="T10" fmla="*/ 42 w 49"/>
              <a:gd name="T11" fmla="*/ 19 h 85"/>
              <a:gd name="T12" fmla="*/ 47 w 49"/>
              <a:gd name="T13" fmla="*/ 23 h 85"/>
              <a:gd name="T14" fmla="*/ 49 w 49"/>
              <a:gd name="T15" fmla="*/ 25 h 85"/>
              <a:gd name="T16" fmla="*/ 44 w 49"/>
              <a:gd name="T17" fmla="*/ 28 h 85"/>
              <a:gd name="T18" fmla="*/ 38 w 49"/>
              <a:gd name="T19" fmla="*/ 21 h 85"/>
              <a:gd name="T20" fmla="*/ 40 w 49"/>
              <a:gd name="T21" fmla="*/ 28 h 85"/>
              <a:gd name="T22" fmla="*/ 38 w 49"/>
              <a:gd name="T23" fmla="*/ 36 h 85"/>
              <a:gd name="T24" fmla="*/ 42 w 49"/>
              <a:gd name="T25" fmla="*/ 43 h 85"/>
              <a:gd name="T26" fmla="*/ 42 w 49"/>
              <a:gd name="T27" fmla="*/ 49 h 85"/>
              <a:gd name="T28" fmla="*/ 47 w 49"/>
              <a:gd name="T29" fmla="*/ 60 h 85"/>
              <a:gd name="T30" fmla="*/ 44 w 49"/>
              <a:gd name="T31" fmla="*/ 68 h 85"/>
              <a:gd name="T32" fmla="*/ 23 w 49"/>
              <a:gd name="T33" fmla="*/ 81 h 85"/>
              <a:gd name="T34" fmla="*/ 17 w 49"/>
              <a:gd name="T35" fmla="*/ 85 h 85"/>
              <a:gd name="T36" fmla="*/ 17 w 49"/>
              <a:gd name="T37" fmla="*/ 81 h 85"/>
              <a:gd name="T38" fmla="*/ 15 w 49"/>
              <a:gd name="T39" fmla="*/ 79 h 85"/>
              <a:gd name="T40" fmla="*/ 17 w 49"/>
              <a:gd name="T41" fmla="*/ 72 h 85"/>
              <a:gd name="T42" fmla="*/ 17 w 49"/>
              <a:gd name="T43" fmla="*/ 66 h 85"/>
              <a:gd name="T44" fmla="*/ 0 w 49"/>
              <a:gd name="T45" fmla="*/ 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 h="85">
                <a:moveTo>
                  <a:pt x="0" y="8"/>
                </a:moveTo>
                <a:lnTo>
                  <a:pt x="27" y="0"/>
                </a:lnTo>
                <a:lnTo>
                  <a:pt x="34" y="4"/>
                </a:lnTo>
                <a:lnTo>
                  <a:pt x="38" y="13"/>
                </a:lnTo>
                <a:lnTo>
                  <a:pt x="42" y="13"/>
                </a:lnTo>
                <a:lnTo>
                  <a:pt x="42" y="19"/>
                </a:lnTo>
                <a:lnTo>
                  <a:pt x="47" y="23"/>
                </a:lnTo>
                <a:lnTo>
                  <a:pt x="49" y="25"/>
                </a:lnTo>
                <a:lnTo>
                  <a:pt x="44" y="28"/>
                </a:lnTo>
                <a:lnTo>
                  <a:pt x="38" y="21"/>
                </a:lnTo>
                <a:lnTo>
                  <a:pt x="40" y="28"/>
                </a:lnTo>
                <a:lnTo>
                  <a:pt x="38" y="36"/>
                </a:lnTo>
                <a:lnTo>
                  <a:pt x="42" y="43"/>
                </a:lnTo>
                <a:lnTo>
                  <a:pt x="42" y="49"/>
                </a:lnTo>
                <a:lnTo>
                  <a:pt x="47" y="60"/>
                </a:lnTo>
                <a:lnTo>
                  <a:pt x="44" y="68"/>
                </a:lnTo>
                <a:lnTo>
                  <a:pt x="23" y="81"/>
                </a:lnTo>
                <a:lnTo>
                  <a:pt x="17" y="85"/>
                </a:lnTo>
                <a:lnTo>
                  <a:pt x="17" y="81"/>
                </a:lnTo>
                <a:lnTo>
                  <a:pt x="15" y="79"/>
                </a:lnTo>
                <a:lnTo>
                  <a:pt x="17" y="72"/>
                </a:lnTo>
                <a:lnTo>
                  <a:pt x="17" y="66"/>
                </a:lnTo>
                <a:lnTo>
                  <a:pt x="0" y="8"/>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 name="Freeform 802"/>
          <p:cNvSpPr>
            <a:spLocks/>
          </p:cNvSpPr>
          <p:nvPr/>
        </p:nvSpPr>
        <p:spPr bwMode="auto">
          <a:xfrm>
            <a:off x="9137650" y="2570285"/>
            <a:ext cx="6350" cy="11113"/>
          </a:xfrm>
          <a:custGeom>
            <a:avLst/>
            <a:gdLst>
              <a:gd name="T0" fmla="*/ 0 w 4"/>
              <a:gd name="T1" fmla="*/ 0 h 7"/>
              <a:gd name="T2" fmla="*/ 4 w 4"/>
              <a:gd name="T3" fmla="*/ 3 h 7"/>
              <a:gd name="T4" fmla="*/ 0 w 4"/>
              <a:gd name="T5" fmla="*/ 7 h 7"/>
              <a:gd name="T6" fmla="*/ 0 w 4"/>
              <a:gd name="T7" fmla="*/ 0 h 7"/>
            </a:gdLst>
            <a:ahLst/>
            <a:cxnLst>
              <a:cxn ang="0">
                <a:pos x="T0" y="T1"/>
              </a:cxn>
              <a:cxn ang="0">
                <a:pos x="T2" y="T3"/>
              </a:cxn>
              <a:cxn ang="0">
                <a:pos x="T4" y="T5"/>
              </a:cxn>
              <a:cxn ang="0">
                <a:pos x="T6" y="T7"/>
              </a:cxn>
            </a:cxnLst>
            <a:rect l="0" t="0" r="r" b="b"/>
            <a:pathLst>
              <a:path w="4" h="7">
                <a:moveTo>
                  <a:pt x="0" y="0"/>
                </a:moveTo>
                <a:lnTo>
                  <a:pt x="4" y="3"/>
                </a:lnTo>
                <a:lnTo>
                  <a:pt x="0" y="7"/>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803"/>
          <p:cNvSpPr>
            <a:spLocks/>
          </p:cNvSpPr>
          <p:nvPr/>
        </p:nvSpPr>
        <p:spPr bwMode="auto">
          <a:xfrm>
            <a:off x="9137650" y="2570285"/>
            <a:ext cx="6350" cy="11113"/>
          </a:xfrm>
          <a:custGeom>
            <a:avLst/>
            <a:gdLst>
              <a:gd name="T0" fmla="*/ 0 w 4"/>
              <a:gd name="T1" fmla="*/ 0 h 7"/>
              <a:gd name="T2" fmla="*/ 4 w 4"/>
              <a:gd name="T3" fmla="*/ 3 h 7"/>
              <a:gd name="T4" fmla="*/ 0 w 4"/>
              <a:gd name="T5" fmla="*/ 7 h 7"/>
              <a:gd name="T6" fmla="*/ 0 w 4"/>
              <a:gd name="T7" fmla="*/ 0 h 7"/>
            </a:gdLst>
            <a:ahLst/>
            <a:cxnLst>
              <a:cxn ang="0">
                <a:pos x="T0" y="T1"/>
              </a:cxn>
              <a:cxn ang="0">
                <a:pos x="T2" y="T3"/>
              </a:cxn>
              <a:cxn ang="0">
                <a:pos x="T4" y="T5"/>
              </a:cxn>
              <a:cxn ang="0">
                <a:pos x="T6" y="T7"/>
              </a:cxn>
            </a:cxnLst>
            <a:rect l="0" t="0" r="r" b="b"/>
            <a:pathLst>
              <a:path w="4" h="7">
                <a:moveTo>
                  <a:pt x="0" y="0"/>
                </a:moveTo>
                <a:lnTo>
                  <a:pt x="4" y="3"/>
                </a:lnTo>
                <a:lnTo>
                  <a:pt x="0" y="7"/>
                </a:lnTo>
                <a:lnTo>
                  <a:pt x="0"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 name="Freeform 804"/>
          <p:cNvSpPr>
            <a:spLocks/>
          </p:cNvSpPr>
          <p:nvPr/>
        </p:nvSpPr>
        <p:spPr bwMode="auto">
          <a:xfrm>
            <a:off x="9150351" y="2581396"/>
            <a:ext cx="17463" cy="33338"/>
          </a:xfrm>
          <a:custGeom>
            <a:avLst/>
            <a:gdLst>
              <a:gd name="T0" fmla="*/ 0 w 11"/>
              <a:gd name="T1" fmla="*/ 0 h 21"/>
              <a:gd name="T2" fmla="*/ 7 w 11"/>
              <a:gd name="T3" fmla="*/ 2 h 21"/>
              <a:gd name="T4" fmla="*/ 11 w 11"/>
              <a:gd name="T5" fmla="*/ 13 h 21"/>
              <a:gd name="T6" fmla="*/ 11 w 11"/>
              <a:gd name="T7" fmla="*/ 17 h 21"/>
              <a:gd name="T8" fmla="*/ 9 w 11"/>
              <a:gd name="T9" fmla="*/ 21 h 21"/>
              <a:gd name="T10" fmla="*/ 4 w 11"/>
              <a:gd name="T11" fmla="*/ 15 h 21"/>
              <a:gd name="T12" fmla="*/ 0 w 11"/>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11" h="21">
                <a:moveTo>
                  <a:pt x="0" y="0"/>
                </a:moveTo>
                <a:lnTo>
                  <a:pt x="7" y="2"/>
                </a:lnTo>
                <a:lnTo>
                  <a:pt x="11" y="13"/>
                </a:lnTo>
                <a:lnTo>
                  <a:pt x="11" y="17"/>
                </a:lnTo>
                <a:lnTo>
                  <a:pt x="9" y="21"/>
                </a:lnTo>
                <a:lnTo>
                  <a:pt x="4" y="15"/>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805"/>
          <p:cNvSpPr>
            <a:spLocks/>
          </p:cNvSpPr>
          <p:nvPr/>
        </p:nvSpPr>
        <p:spPr bwMode="auto">
          <a:xfrm>
            <a:off x="9150351" y="2581396"/>
            <a:ext cx="17463" cy="33338"/>
          </a:xfrm>
          <a:custGeom>
            <a:avLst/>
            <a:gdLst>
              <a:gd name="T0" fmla="*/ 0 w 11"/>
              <a:gd name="T1" fmla="*/ 0 h 21"/>
              <a:gd name="T2" fmla="*/ 7 w 11"/>
              <a:gd name="T3" fmla="*/ 2 h 21"/>
              <a:gd name="T4" fmla="*/ 11 w 11"/>
              <a:gd name="T5" fmla="*/ 13 h 21"/>
              <a:gd name="T6" fmla="*/ 11 w 11"/>
              <a:gd name="T7" fmla="*/ 17 h 21"/>
              <a:gd name="T8" fmla="*/ 9 w 11"/>
              <a:gd name="T9" fmla="*/ 21 h 21"/>
              <a:gd name="T10" fmla="*/ 4 w 11"/>
              <a:gd name="T11" fmla="*/ 15 h 21"/>
              <a:gd name="T12" fmla="*/ 0 w 11"/>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11" h="21">
                <a:moveTo>
                  <a:pt x="0" y="0"/>
                </a:moveTo>
                <a:lnTo>
                  <a:pt x="7" y="2"/>
                </a:lnTo>
                <a:lnTo>
                  <a:pt x="11" y="13"/>
                </a:lnTo>
                <a:lnTo>
                  <a:pt x="11" y="17"/>
                </a:lnTo>
                <a:lnTo>
                  <a:pt x="9" y="21"/>
                </a:lnTo>
                <a:lnTo>
                  <a:pt x="4" y="15"/>
                </a:lnTo>
                <a:lnTo>
                  <a:pt x="0"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 name="Freeform 806"/>
          <p:cNvSpPr>
            <a:spLocks/>
          </p:cNvSpPr>
          <p:nvPr/>
        </p:nvSpPr>
        <p:spPr bwMode="auto">
          <a:xfrm>
            <a:off x="2298700" y="2225797"/>
            <a:ext cx="0" cy="3175"/>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807"/>
          <p:cNvSpPr>
            <a:spLocks/>
          </p:cNvSpPr>
          <p:nvPr/>
        </p:nvSpPr>
        <p:spPr bwMode="auto">
          <a:xfrm>
            <a:off x="2298700" y="2225797"/>
            <a:ext cx="0" cy="3175"/>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 name="Freeform 808"/>
          <p:cNvSpPr>
            <a:spLocks/>
          </p:cNvSpPr>
          <p:nvPr/>
        </p:nvSpPr>
        <p:spPr bwMode="auto">
          <a:xfrm>
            <a:off x="2298700" y="2228971"/>
            <a:ext cx="6350" cy="7938"/>
          </a:xfrm>
          <a:custGeom>
            <a:avLst/>
            <a:gdLst>
              <a:gd name="T0" fmla="*/ 0 w 4"/>
              <a:gd name="T1" fmla="*/ 0 h 5"/>
              <a:gd name="T2" fmla="*/ 4 w 4"/>
              <a:gd name="T3" fmla="*/ 0 h 5"/>
              <a:gd name="T4" fmla="*/ 2 w 4"/>
              <a:gd name="T5" fmla="*/ 5 h 5"/>
              <a:gd name="T6" fmla="*/ 0 w 4"/>
              <a:gd name="T7" fmla="*/ 0 h 5"/>
            </a:gdLst>
            <a:ahLst/>
            <a:cxnLst>
              <a:cxn ang="0">
                <a:pos x="T0" y="T1"/>
              </a:cxn>
              <a:cxn ang="0">
                <a:pos x="T2" y="T3"/>
              </a:cxn>
              <a:cxn ang="0">
                <a:pos x="T4" y="T5"/>
              </a:cxn>
              <a:cxn ang="0">
                <a:pos x="T6" y="T7"/>
              </a:cxn>
            </a:cxnLst>
            <a:rect l="0" t="0" r="r" b="b"/>
            <a:pathLst>
              <a:path w="4" h="5">
                <a:moveTo>
                  <a:pt x="0" y="0"/>
                </a:moveTo>
                <a:lnTo>
                  <a:pt x="4" y="0"/>
                </a:lnTo>
                <a:lnTo>
                  <a:pt x="2" y="5"/>
                </a:lnTo>
                <a:lnTo>
                  <a:pt x="0"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809"/>
          <p:cNvSpPr>
            <a:spLocks/>
          </p:cNvSpPr>
          <p:nvPr/>
        </p:nvSpPr>
        <p:spPr bwMode="auto">
          <a:xfrm>
            <a:off x="2298700" y="2228971"/>
            <a:ext cx="6350" cy="7938"/>
          </a:xfrm>
          <a:custGeom>
            <a:avLst/>
            <a:gdLst>
              <a:gd name="T0" fmla="*/ 0 w 4"/>
              <a:gd name="T1" fmla="*/ 0 h 5"/>
              <a:gd name="T2" fmla="*/ 4 w 4"/>
              <a:gd name="T3" fmla="*/ 0 h 5"/>
              <a:gd name="T4" fmla="*/ 2 w 4"/>
              <a:gd name="T5" fmla="*/ 5 h 5"/>
              <a:gd name="T6" fmla="*/ 0 w 4"/>
              <a:gd name="T7" fmla="*/ 0 h 5"/>
            </a:gdLst>
            <a:ahLst/>
            <a:cxnLst>
              <a:cxn ang="0">
                <a:pos x="T0" y="T1"/>
              </a:cxn>
              <a:cxn ang="0">
                <a:pos x="T2" y="T3"/>
              </a:cxn>
              <a:cxn ang="0">
                <a:pos x="T4" y="T5"/>
              </a:cxn>
              <a:cxn ang="0">
                <a:pos x="T6" y="T7"/>
              </a:cxn>
            </a:cxnLst>
            <a:rect l="0" t="0" r="r" b="b"/>
            <a:pathLst>
              <a:path w="4" h="5">
                <a:moveTo>
                  <a:pt x="0" y="0"/>
                </a:moveTo>
                <a:lnTo>
                  <a:pt x="4" y="0"/>
                </a:lnTo>
                <a:lnTo>
                  <a:pt x="2" y="5"/>
                </a:lnTo>
                <a:lnTo>
                  <a:pt x="0"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Freeform 810"/>
          <p:cNvSpPr>
            <a:spLocks/>
          </p:cNvSpPr>
          <p:nvPr/>
        </p:nvSpPr>
        <p:spPr bwMode="auto">
          <a:xfrm>
            <a:off x="8089901" y="2563935"/>
            <a:ext cx="9525" cy="17463"/>
          </a:xfrm>
          <a:custGeom>
            <a:avLst/>
            <a:gdLst>
              <a:gd name="T0" fmla="*/ 0 w 6"/>
              <a:gd name="T1" fmla="*/ 0 h 11"/>
              <a:gd name="T2" fmla="*/ 6 w 6"/>
              <a:gd name="T3" fmla="*/ 11 h 11"/>
              <a:gd name="T4" fmla="*/ 4 w 6"/>
              <a:gd name="T5" fmla="*/ 7 h 11"/>
              <a:gd name="T6" fmla="*/ 0 w 6"/>
              <a:gd name="T7" fmla="*/ 0 h 11"/>
            </a:gdLst>
            <a:ahLst/>
            <a:cxnLst>
              <a:cxn ang="0">
                <a:pos x="T0" y="T1"/>
              </a:cxn>
              <a:cxn ang="0">
                <a:pos x="T2" y="T3"/>
              </a:cxn>
              <a:cxn ang="0">
                <a:pos x="T4" y="T5"/>
              </a:cxn>
              <a:cxn ang="0">
                <a:pos x="T6" y="T7"/>
              </a:cxn>
            </a:cxnLst>
            <a:rect l="0" t="0" r="r" b="b"/>
            <a:pathLst>
              <a:path w="6" h="11">
                <a:moveTo>
                  <a:pt x="0" y="0"/>
                </a:moveTo>
                <a:lnTo>
                  <a:pt x="6" y="11"/>
                </a:lnTo>
                <a:lnTo>
                  <a:pt x="4" y="7"/>
                </a:lnTo>
                <a:lnTo>
                  <a:pt x="0"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811"/>
          <p:cNvSpPr>
            <a:spLocks/>
          </p:cNvSpPr>
          <p:nvPr/>
        </p:nvSpPr>
        <p:spPr bwMode="auto">
          <a:xfrm>
            <a:off x="8089901" y="2563935"/>
            <a:ext cx="9525" cy="17463"/>
          </a:xfrm>
          <a:custGeom>
            <a:avLst/>
            <a:gdLst>
              <a:gd name="T0" fmla="*/ 0 w 6"/>
              <a:gd name="T1" fmla="*/ 0 h 11"/>
              <a:gd name="T2" fmla="*/ 6 w 6"/>
              <a:gd name="T3" fmla="*/ 11 h 11"/>
              <a:gd name="T4" fmla="*/ 4 w 6"/>
              <a:gd name="T5" fmla="*/ 7 h 11"/>
              <a:gd name="T6" fmla="*/ 0 w 6"/>
              <a:gd name="T7" fmla="*/ 0 h 11"/>
            </a:gdLst>
            <a:ahLst/>
            <a:cxnLst>
              <a:cxn ang="0">
                <a:pos x="T0" y="T1"/>
              </a:cxn>
              <a:cxn ang="0">
                <a:pos x="T2" y="T3"/>
              </a:cxn>
              <a:cxn ang="0">
                <a:pos x="T4" y="T5"/>
              </a:cxn>
              <a:cxn ang="0">
                <a:pos x="T6" y="T7"/>
              </a:cxn>
            </a:cxnLst>
            <a:rect l="0" t="0" r="r" b="b"/>
            <a:pathLst>
              <a:path w="6" h="11">
                <a:moveTo>
                  <a:pt x="0" y="0"/>
                </a:moveTo>
                <a:lnTo>
                  <a:pt x="6" y="11"/>
                </a:lnTo>
                <a:lnTo>
                  <a:pt x="4" y="7"/>
                </a:lnTo>
                <a:lnTo>
                  <a:pt x="0"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Freeform 812"/>
          <p:cNvSpPr>
            <a:spLocks/>
          </p:cNvSpPr>
          <p:nvPr/>
        </p:nvSpPr>
        <p:spPr bwMode="auto">
          <a:xfrm>
            <a:off x="8099425" y="2581396"/>
            <a:ext cx="6350" cy="6350"/>
          </a:xfrm>
          <a:custGeom>
            <a:avLst/>
            <a:gdLst>
              <a:gd name="T0" fmla="*/ 0 w 4"/>
              <a:gd name="T1" fmla="*/ 0 h 4"/>
              <a:gd name="T2" fmla="*/ 4 w 4"/>
              <a:gd name="T3" fmla="*/ 4 h 4"/>
              <a:gd name="T4" fmla="*/ 2 w 4"/>
              <a:gd name="T5" fmla="*/ 2 h 4"/>
              <a:gd name="T6" fmla="*/ 0 w 4"/>
              <a:gd name="T7" fmla="*/ 0 h 4"/>
            </a:gdLst>
            <a:ahLst/>
            <a:cxnLst>
              <a:cxn ang="0">
                <a:pos x="T0" y="T1"/>
              </a:cxn>
              <a:cxn ang="0">
                <a:pos x="T2" y="T3"/>
              </a:cxn>
              <a:cxn ang="0">
                <a:pos x="T4" y="T5"/>
              </a:cxn>
              <a:cxn ang="0">
                <a:pos x="T6" y="T7"/>
              </a:cxn>
            </a:cxnLst>
            <a:rect l="0" t="0" r="r" b="b"/>
            <a:pathLst>
              <a:path w="4" h="4">
                <a:moveTo>
                  <a:pt x="0" y="0"/>
                </a:moveTo>
                <a:lnTo>
                  <a:pt x="4" y="4"/>
                </a:lnTo>
                <a:lnTo>
                  <a:pt x="2" y="2"/>
                </a:lnTo>
                <a:lnTo>
                  <a:pt x="0"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813"/>
          <p:cNvSpPr>
            <a:spLocks/>
          </p:cNvSpPr>
          <p:nvPr/>
        </p:nvSpPr>
        <p:spPr bwMode="auto">
          <a:xfrm>
            <a:off x="8099425" y="2581396"/>
            <a:ext cx="6350" cy="6350"/>
          </a:xfrm>
          <a:custGeom>
            <a:avLst/>
            <a:gdLst>
              <a:gd name="T0" fmla="*/ 0 w 4"/>
              <a:gd name="T1" fmla="*/ 0 h 4"/>
              <a:gd name="T2" fmla="*/ 4 w 4"/>
              <a:gd name="T3" fmla="*/ 4 h 4"/>
              <a:gd name="T4" fmla="*/ 2 w 4"/>
              <a:gd name="T5" fmla="*/ 2 h 4"/>
              <a:gd name="T6" fmla="*/ 0 w 4"/>
              <a:gd name="T7" fmla="*/ 0 h 4"/>
            </a:gdLst>
            <a:ahLst/>
            <a:cxnLst>
              <a:cxn ang="0">
                <a:pos x="T0" y="T1"/>
              </a:cxn>
              <a:cxn ang="0">
                <a:pos x="T2" y="T3"/>
              </a:cxn>
              <a:cxn ang="0">
                <a:pos x="T4" y="T5"/>
              </a:cxn>
              <a:cxn ang="0">
                <a:pos x="T6" y="T7"/>
              </a:cxn>
            </a:cxnLst>
            <a:rect l="0" t="0" r="r" b="b"/>
            <a:pathLst>
              <a:path w="4" h="4">
                <a:moveTo>
                  <a:pt x="0" y="0"/>
                </a:moveTo>
                <a:lnTo>
                  <a:pt x="4" y="4"/>
                </a:lnTo>
                <a:lnTo>
                  <a:pt x="2" y="2"/>
                </a:lnTo>
                <a:lnTo>
                  <a:pt x="0"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Freeform 814"/>
          <p:cNvSpPr>
            <a:spLocks/>
          </p:cNvSpPr>
          <p:nvPr/>
        </p:nvSpPr>
        <p:spPr bwMode="auto">
          <a:xfrm>
            <a:off x="2673350" y="1420814"/>
            <a:ext cx="20638" cy="28575"/>
          </a:xfrm>
          <a:custGeom>
            <a:avLst/>
            <a:gdLst>
              <a:gd name="T0" fmla="*/ 9 w 13"/>
              <a:gd name="T1" fmla="*/ 3 h 18"/>
              <a:gd name="T2" fmla="*/ 5 w 13"/>
              <a:gd name="T3" fmla="*/ 0 h 18"/>
              <a:gd name="T4" fmla="*/ 0 w 13"/>
              <a:gd name="T5" fmla="*/ 11 h 18"/>
              <a:gd name="T6" fmla="*/ 5 w 13"/>
              <a:gd name="T7" fmla="*/ 18 h 18"/>
              <a:gd name="T8" fmla="*/ 11 w 13"/>
              <a:gd name="T9" fmla="*/ 18 h 18"/>
              <a:gd name="T10" fmla="*/ 13 w 13"/>
              <a:gd name="T11" fmla="*/ 11 h 18"/>
              <a:gd name="T12" fmla="*/ 9 w 13"/>
              <a:gd name="T13" fmla="*/ 3 h 18"/>
            </a:gdLst>
            <a:ahLst/>
            <a:cxnLst>
              <a:cxn ang="0">
                <a:pos x="T0" y="T1"/>
              </a:cxn>
              <a:cxn ang="0">
                <a:pos x="T2" y="T3"/>
              </a:cxn>
              <a:cxn ang="0">
                <a:pos x="T4" y="T5"/>
              </a:cxn>
              <a:cxn ang="0">
                <a:pos x="T6" y="T7"/>
              </a:cxn>
              <a:cxn ang="0">
                <a:pos x="T8" y="T9"/>
              </a:cxn>
              <a:cxn ang="0">
                <a:pos x="T10" y="T11"/>
              </a:cxn>
              <a:cxn ang="0">
                <a:pos x="T12" y="T13"/>
              </a:cxn>
            </a:cxnLst>
            <a:rect l="0" t="0" r="r" b="b"/>
            <a:pathLst>
              <a:path w="13" h="18">
                <a:moveTo>
                  <a:pt x="9" y="3"/>
                </a:moveTo>
                <a:lnTo>
                  <a:pt x="5" y="0"/>
                </a:lnTo>
                <a:lnTo>
                  <a:pt x="0" y="11"/>
                </a:lnTo>
                <a:lnTo>
                  <a:pt x="5" y="18"/>
                </a:lnTo>
                <a:lnTo>
                  <a:pt x="11" y="18"/>
                </a:lnTo>
                <a:lnTo>
                  <a:pt x="13" y="11"/>
                </a:lnTo>
                <a:lnTo>
                  <a:pt x="9" y="3"/>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815"/>
          <p:cNvSpPr>
            <a:spLocks/>
          </p:cNvSpPr>
          <p:nvPr/>
        </p:nvSpPr>
        <p:spPr bwMode="auto">
          <a:xfrm>
            <a:off x="2673350" y="1420814"/>
            <a:ext cx="20638" cy="28575"/>
          </a:xfrm>
          <a:custGeom>
            <a:avLst/>
            <a:gdLst>
              <a:gd name="T0" fmla="*/ 9 w 13"/>
              <a:gd name="T1" fmla="*/ 3 h 18"/>
              <a:gd name="T2" fmla="*/ 5 w 13"/>
              <a:gd name="T3" fmla="*/ 0 h 18"/>
              <a:gd name="T4" fmla="*/ 0 w 13"/>
              <a:gd name="T5" fmla="*/ 11 h 18"/>
              <a:gd name="T6" fmla="*/ 5 w 13"/>
              <a:gd name="T7" fmla="*/ 18 h 18"/>
              <a:gd name="T8" fmla="*/ 11 w 13"/>
              <a:gd name="T9" fmla="*/ 18 h 18"/>
              <a:gd name="T10" fmla="*/ 13 w 13"/>
              <a:gd name="T11" fmla="*/ 11 h 18"/>
              <a:gd name="T12" fmla="*/ 9 w 13"/>
              <a:gd name="T13" fmla="*/ 3 h 18"/>
            </a:gdLst>
            <a:ahLst/>
            <a:cxnLst>
              <a:cxn ang="0">
                <a:pos x="T0" y="T1"/>
              </a:cxn>
              <a:cxn ang="0">
                <a:pos x="T2" y="T3"/>
              </a:cxn>
              <a:cxn ang="0">
                <a:pos x="T4" y="T5"/>
              </a:cxn>
              <a:cxn ang="0">
                <a:pos x="T6" y="T7"/>
              </a:cxn>
              <a:cxn ang="0">
                <a:pos x="T8" y="T9"/>
              </a:cxn>
              <a:cxn ang="0">
                <a:pos x="T10" y="T11"/>
              </a:cxn>
              <a:cxn ang="0">
                <a:pos x="T12" y="T13"/>
              </a:cxn>
            </a:cxnLst>
            <a:rect l="0" t="0" r="r" b="b"/>
            <a:pathLst>
              <a:path w="13" h="18">
                <a:moveTo>
                  <a:pt x="9" y="3"/>
                </a:moveTo>
                <a:lnTo>
                  <a:pt x="5" y="0"/>
                </a:lnTo>
                <a:lnTo>
                  <a:pt x="0" y="11"/>
                </a:lnTo>
                <a:lnTo>
                  <a:pt x="5" y="18"/>
                </a:lnTo>
                <a:lnTo>
                  <a:pt x="11" y="18"/>
                </a:lnTo>
                <a:lnTo>
                  <a:pt x="13" y="11"/>
                </a:lnTo>
                <a:lnTo>
                  <a:pt x="9" y="3"/>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Freeform 816"/>
          <p:cNvSpPr>
            <a:spLocks/>
          </p:cNvSpPr>
          <p:nvPr/>
        </p:nvSpPr>
        <p:spPr bwMode="auto">
          <a:xfrm>
            <a:off x="2705101" y="1414463"/>
            <a:ext cx="22225" cy="20638"/>
          </a:xfrm>
          <a:custGeom>
            <a:avLst/>
            <a:gdLst>
              <a:gd name="T0" fmla="*/ 6 w 14"/>
              <a:gd name="T1" fmla="*/ 0 h 13"/>
              <a:gd name="T2" fmla="*/ 2 w 14"/>
              <a:gd name="T3" fmla="*/ 0 h 13"/>
              <a:gd name="T4" fmla="*/ 0 w 14"/>
              <a:gd name="T5" fmla="*/ 7 h 13"/>
              <a:gd name="T6" fmla="*/ 6 w 14"/>
              <a:gd name="T7" fmla="*/ 13 h 13"/>
              <a:gd name="T8" fmla="*/ 6 w 14"/>
              <a:gd name="T9" fmla="*/ 7 h 13"/>
              <a:gd name="T10" fmla="*/ 10 w 14"/>
              <a:gd name="T11" fmla="*/ 13 h 13"/>
              <a:gd name="T12" fmla="*/ 14 w 14"/>
              <a:gd name="T13" fmla="*/ 7 h 13"/>
              <a:gd name="T14" fmla="*/ 6 w 14"/>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3">
                <a:moveTo>
                  <a:pt x="6" y="0"/>
                </a:moveTo>
                <a:lnTo>
                  <a:pt x="2" y="0"/>
                </a:lnTo>
                <a:lnTo>
                  <a:pt x="0" y="7"/>
                </a:lnTo>
                <a:lnTo>
                  <a:pt x="6" y="13"/>
                </a:lnTo>
                <a:lnTo>
                  <a:pt x="6" y="7"/>
                </a:lnTo>
                <a:lnTo>
                  <a:pt x="10" y="13"/>
                </a:lnTo>
                <a:lnTo>
                  <a:pt x="14" y="7"/>
                </a:lnTo>
                <a:lnTo>
                  <a:pt x="6"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817"/>
          <p:cNvSpPr>
            <a:spLocks/>
          </p:cNvSpPr>
          <p:nvPr/>
        </p:nvSpPr>
        <p:spPr bwMode="auto">
          <a:xfrm>
            <a:off x="2705101" y="1414463"/>
            <a:ext cx="22225" cy="20638"/>
          </a:xfrm>
          <a:custGeom>
            <a:avLst/>
            <a:gdLst>
              <a:gd name="T0" fmla="*/ 6 w 14"/>
              <a:gd name="T1" fmla="*/ 0 h 13"/>
              <a:gd name="T2" fmla="*/ 2 w 14"/>
              <a:gd name="T3" fmla="*/ 0 h 13"/>
              <a:gd name="T4" fmla="*/ 0 w 14"/>
              <a:gd name="T5" fmla="*/ 7 h 13"/>
              <a:gd name="T6" fmla="*/ 6 w 14"/>
              <a:gd name="T7" fmla="*/ 13 h 13"/>
              <a:gd name="T8" fmla="*/ 6 w 14"/>
              <a:gd name="T9" fmla="*/ 7 h 13"/>
              <a:gd name="T10" fmla="*/ 10 w 14"/>
              <a:gd name="T11" fmla="*/ 13 h 13"/>
              <a:gd name="T12" fmla="*/ 14 w 14"/>
              <a:gd name="T13" fmla="*/ 7 h 13"/>
              <a:gd name="T14" fmla="*/ 6 w 14"/>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3">
                <a:moveTo>
                  <a:pt x="6" y="0"/>
                </a:moveTo>
                <a:lnTo>
                  <a:pt x="2" y="0"/>
                </a:lnTo>
                <a:lnTo>
                  <a:pt x="0" y="7"/>
                </a:lnTo>
                <a:lnTo>
                  <a:pt x="6" y="13"/>
                </a:lnTo>
                <a:lnTo>
                  <a:pt x="6" y="7"/>
                </a:lnTo>
                <a:lnTo>
                  <a:pt x="10" y="13"/>
                </a:lnTo>
                <a:lnTo>
                  <a:pt x="14" y="7"/>
                </a:lnTo>
                <a:lnTo>
                  <a:pt x="6"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Freeform 818"/>
          <p:cNvSpPr>
            <a:spLocks/>
          </p:cNvSpPr>
          <p:nvPr/>
        </p:nvSpPr>
        <p:spPr bwMode="auto">
          <a:xfrm>
            <a:off x="2708276" y="1479550"/>
            <a:ext cx="36513" cy="84138"/>
          </a:xfrm>
          <a:custGeom>
            <a:avLst/>
            <a:gdLst>
              <a:gd name="T0" fmla="*/ 17 w 23"/>
              <a:gd name="T1" fmla="*/ 0 h 53"/>
              <a:gd name="T2" fmla="*/ 15 w 23"/>
              <a:gd name="T3" fmla="*/ 0 h 53"/>
              <a:gd name="T4" fmla="*/ 8 w 23"/>
              <a:gd name="T5" fmla="*/ 4 h 53"/>
              <a:gd name="T6" fmla="*/ 0 w 23"/>
              <a:gd name="T7" fmla="*/ 12 h 53"/>
              <a:gd name="T8" fmla="*/ 4 w 23"/>
              <a:gd name="T9" fmla="*/ 21 h 53"/>
              <a:gd name="T10" fmla="*/ 8 w 23"/>
              <a:gd name="T11" fmla="*/ 27 h 53"/>
              <a:gd name="T12" fmla="*/ 8 w 23"/>
              <a:gd name="T13" fmla="*/ 36 h 53"/>
              <a:gd name="T14" fmla="*/ 10 w 23"/>
              <a:gd name="T15" fmla="*/ 42 h 53"/>
              <a:gd name="T16" fmla="*/ 17 w 23"/>
              <a:gd name="T17" fmla="*/ 49 h 53"/>
              <a:gd name="T18" fmla="*/ 17 w 23"/>
              <a:gd name="T19" fmla="*/ 53 h 53"/>
              <a:gd name="T20" fmla="*/ 23 w 23"/>
              <a:gd name="T21" fmla="*/ 51 h 53"/>
              <a:gd name="T22" fmla="*/ 23 w 23"/>
              <a:gd name="T23" fmla="*/ 44 h 53"/>
              <a:gd name="T24" fmla="*/ 19 w 23"/>
              <a:gd name="T25" fmla="*/ 36 h 53"/>
              <a:gd name="T26" fmla="*/ 10 w 23"/>
              <a:gd name="T27" fmla="*/ 36 h 53"/>
              <a:gd name="T28" fmla="*/ 12 w 23"/>
              <a:gd name="T29" fmla="*/ 21 h 53"/>
              <a:gd name="T30" fmla="*/ 6 w 23"/>
              <a:gd name="T31" fmla="*/ 15 h 53"/>
              <a:gd name="T32" fmla="*/ 12 w 23"/>
              <a:gd name="T33" fmla="*/ 8 h 53"/>
              <a:gd name="T34" fmla="*/ 21 w 23"/>
              <a:gd name="T35" fmla="*/ 6 h 53"/>
              <a:gd name="T36" fmla="*/ 17 w 23"/>
              <a:gd name="T3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53">
                <a:moveTo>
                  <a:pt x="17" y="0"/>
                </a:moveTo>
                <a:lnTo>
                  <a:pt x="15" y="0"/>
                </a:lnTo>
                <a:lnTo>
                  <a:pt x="8" y="4"/>
                </a:lnTo>
                <a:lnTo>
                  <a:pt x="0" y="12"/>
                </a:lnTo>
                <a:lnTo>
                  <a:pt x="4" y="21"/>
                </a:lnTo>
                <a:lnTo>
                  <a:pt x="8" y="27"/>
                </a:lnTo>
                <a:lnTo>
                  <a:pt x="8" y="36"/>
                </a:lnTo>
                <a:lnTo>
                  <a:pt x="10" y="42"/>
                </a:lnTo>
                <a:lnTo>
                  <a:pt x="17" y="49"/>
                </a:lnTo>
                <a:lnTo>
                  <a:pt x="17" y="53"/>
                </a:lnTo>
                <a:lnTo>
                  <a:pt x="23" y="51"/>
                </a:lnTo>
                <a:lnTo>
                  <a:pt x="23" y="44"/>
                </a:lnTo>
                <a:lnTo>
                  <a:pt x="19" y="36"/>
                </a:lnTo>
                <a:lnTo>
                  <a:pt x="10" y="36"/>
                </a:lnTo>
                <a:lnTo>
                  <a:pt x="12" y="21"/>
                </a:lnTo>
                <a:lnTo>
                  <a:pt x="6" y="15"/>
                </a:lnTo>
                <a:lnTo>
                  <a:pt x="12" y="8"/>
                </a:lnTo>
                <a:lnTo>
                  <a:pt x="21" y="6"/>
                </a:lnTo>
                <a:lnTo>
                  <a:pt x="17"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819"/>
          <p:cNvSpPr>
            <a:spLocks/>
          </p:cNvSpPr>
          <p:nvPr/>
        </p:nvSpPr>
        <p:spPr bwMode="auto">
          <a:xfrm>
            <a:off x="2708276" y="1479550"/>
            <a:ext cx="36513" cy="84138"/>
          </a:xfrm>
          <a:custGeom>
            <a:avLst/>
            <a:gdLst>
              <a:gd name="T0" fmla="*/ 17 w 23"/>
              <a:gd name="T1" fmla="*/ 0 h 53"/>
              <a:gd name="T2" fmla="*/ 15 w 23"/>
              <a:gd name="T3" fmla="*/ 0 h 53"/>
              <a:gd name="T4" fmla="*/ 8 w 23"/>
              <a:gd name="T5" fmla="*/ 4 h 53"/>
              <a:gd name="T6" fmla="*/ 0 w 23"/>
              <a:gd name="T7" fmla="*/ 12 h 53"/>
              <a:gd name="T8" fmla="*/ 4 w 23"/>
              <a:gd name="T9" fmla="*/ 21 h 53"/>
              <a:gd name="T10" fmla="*/ 8 w 23"/>
              <a:gd name="T11" fmla="*/ 27 h 53"/>
              <a:gd name="T12" fmla="*/ 8 w 23"/>
              <a:gd name="T13" fmla="*/ 36 h 53"/>
              <a:gd name="T14" fmla="*/ 10 w 23"/>
              <a:gd name="T15" fmla="*/ 42 h 53"/>
              <a:gd name="T16" fmla="*/ 17 w 23"/>
              <a:gd name="T17" fmla="*/ 49 h 53"/>
              <a:gd name="T18" fmla="*/ 17 w 23"/>
              <a:gd name="T19" fmla="*/ 53 h 53"/>
              <a:gd name="T20" fmla="*/ 23 w 23"/>
              <a:gd name="T21" fmla="*/ 51 h 53"/>
              <a:gd name="T22" fmla="*/ 23 w 23"/>
              <a:gd name="T23" fmla="*/ 44 h 53"/>
              <a:gd name="T24" fmla="*/ 19 w 23"/>
              <a:gd name="T25" fmla="*/ 36 h 53"/>
              <a:gd name="T26" fmla="*/ 10 w 23"/>
              <a:gd name="T27" fmla="*/ 36 h 53"/>
              <a:gd name="T28" fmla="*/ 12 w 23"/>
              <a:gd name="T29" fmla="*/ 21 h 53"/>
              <a:gd name="T30" fmla="*/ 6 w 23"/>
              <a:gd name="T31" fmla="*/ 15 h 53"/>
              <a:gd name="T32" fmla="*/ 12 w 23"/>
              <a:gd name="T33" fmla="*/ 8 h 53"/>
              <a:gd name="T34" fmla="*/ 21 w 23"/>
              <a:gd name="T35" fmla="*/ 6 h 53"/>
              <a:gd name="T36" fmla="*/ 17 w 23"/>
              <a:gd name="T3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53">
                <a:moveTo>
                  <a:pt x="17" y="0"/>
                </a:moveTo>
                <a:lnTo>
                  <a:pt x="15" y="0"/>
                </a:lnTo>
                <a:lnTo>
                  <a:pt x="8" y="4"/>
                </a:lnTo>
                <a:lnTo>
                  <a:pt x="0" y="12"/>
                </a:lnTo>
                <a:lnTo>
                  <a:pt x="4" y="21"/>
                </a:lnTo>
                <a:lnTo>
                  <a:pt x="8" y="27"/>
                </a:lnTo>
                <a:lnTo>
                  <a:pt x="8" y="36"/>
                </a:lnTo>
                <a:lnTo>
                  <a:pt x="10" y="42"/>
                </a:lnTo>
                <a:lnTo>
                  <a:pt x="17" y="49"/>
                </a:lnTo>
                <a:lnTo>
                  <a:pt x="17" y="53"/>
                </a:lnTo>
                <a:lnTo>
                  <a:pt x="23" y="51"/>
                </a:lnTo>
                <a:lnTo>
                  <a:pt x="23" y="44"/>
                </a:lnTo>
                <a:lnTo>
                  <a:pt x="19" y="36"/>
                </a:lnTo>
                <a:lnTo>
                  <a:pt x="10" y="36"/>
                </a:lnTo>
                <a:lnTo>
                  <a:pt x="12" y="21"/>
                </a:lnTo>
                <a:lnTo>
                  <a:pt x="6" y="15"/>
                </a:lnTo>
                <a:lnTo>
                  <a:pt x="12" y="8"/>
                </a:lnTo>
                <a:lnTo>
                  <a:pt x="21" y="6"/>
                </a:lnTo>
                <a:lnTo>
                  <a:pt x="17"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Freeform 820"/>
          <p:cNvSpPr>
            <a:spLocks/>
          </p:cNvSpPr>
          <p:nvPr/>
        </p:nvSpPr>
        <p:spPr bwMode="auto">
          <a:xfrm>
            <a:off x="2463801" y="1324097"/>
            <a:ext cx="942975" cy="682625"/>
          </a:xfrm>
          <a:custGeom>
            <a:avLst/>
            <a:gdLst>
              <a:gd name="T0" fmla="*/ 28 w 594"/>
              <a:gd name="T1" fmla="*/ 268 h 430"/>
              <a:gd name="T2" fmla="*/ 9 w 594"/>
              <a:gd name="T3" fmla="*/ 227 h 430"/>
              <a:gd name="T4" fmla="*/ 20 w 594"/>
              <a:gd name="T5" fmla="*/ 255 h 430"/>
              <a:gd name="T6" fmla="*/ 20 w 594"/>
              <a:gd name="T7" fmla="*/ 230 h 430"/>
              <a:gd name="T8" fmla="*/ 30 w 594"/>
              <a:gd name="T9" fmla="*/ 221 h 430"/>
              <a:gd name="T10" fmla="*/ 15 w 594"/>
              <a:gd name="T11" fmla="*/ 193 h 430"/>
              <a:gd name="T12" fmla="*/ 32 w 594"/>
              <a:gd name="T13" fmla="*/ 191 h 430"/>
              <a:gd name="T14" fmla="*/ 13 w 594"/>
              <a:gd name="T15" fmla="*/ 185 h 430"/>
              <a:gd name="T16" fmla="*/ 20 w 594"/>
              <a:gd name="T17" fmla="*/ 108 h 430"/>
              <a:gd name="T18" fmla="*/ 9 w 594"/>
              <a:gd name="T19" fmla="*/ 70 h 430"/>
              <a:gd name="T20" fmla="*/ 15 w 594"/>
              <a:gd name="T21" fmla="*/ 42 h 430"/>
              <a:gd name="T22" fmla="*/ 24 w 594"/>
              <a:gd name="T23" fmla="*/ 27 h 430"/>
              <a:gd name="T24" fmla="*/ 58 w 594"/>
              <a:gd name="T25" fmla="*/ 57 h 430"/>
              <a:gd name="T26" fmla="*/ 105 w 594"/>
              <a:gd name="T27" fmla="*/ 76 h 430"/>
              <a:gd name="T28" fmla="*/ 128 w 594"/>
              <a:gd name="T29" fmla="*/ 87 h 430"/>
              <a:gd name="T30" fmla="*/ 143 w 594"/>
              <a:gd name="T31" fmla="*/ 93 h 430"/>
              <a:gd name="T32" fmla="*/ 149 w 594"/>
              <a:gd name="T33" fmla="*/ 123 h 430"/>
              <a:gd name="T34" fmla="*/ 141 w 594"/>
              <a:gd name="T35" fmla="*/ 123 h 430"/>
              <a:gd name="T36" fmla="*/ 103 w 594"/>
              <a:gd name="T37" fmla="*/ 164 h 430"/>
              <a:gd name="T38" fmla="*/ 109 w 594"/>
              <a:gd name="T39" fmla="*/ 168 h 430"/>
              <a:gd name="T40" fmla="*/ 143 w 594"/>
              <a:gd name="T41" fmla="*/ 134 h 430"/>
              <a:gd name="T42" fmla="*/ 156 w 594"/>
              <a:gd name="T43" fmla="*/ 138 h 430"/>
              <a:gd name="T44" fmla="*/ 143 w 594"/>
              <a:gd name="T45" fmla="*/ 149 h 430"/>
              <a:gd name="T46" fmla="*/ 141 w 594"/>
              <a:gd name="T47" fmla="*/ 187 h 430"/>
              <a:gd name="T48" fmla="*/ 128 w 594"/>
              <a:gd name="T49" fmla="*/ 183 h 430"/>
              <a:gd name="T50" fmla="*/ 126 w 594"/>
              <a:gd name="T51" fmla="*/ 181 h 430"/>
              <a:gd name="T52" fmla="*/ 100 w 594"/>
              <a:gd name="T53" fmla="*/ 191 h 430"/>
              <a:gd name="T54" fmla="*/ 113 w 594"/>
              <a:gd name="T55" fmla="*/ 198 h 430"/>
              <a:gd name="T56" fmla="*/ 139 w 594"/>
              <a:gd name="T57" fmla="*/ 195 h 430"/>
              <a:gd name="T58" fmla="*/ 162 w 594"/>
              <a:gd name="T59" fmla="*/ 161 h 430"/>
              <a:gd name="T60" fmla="*/ 169 w 594"/>
              <a:gd name="T61" fmla="*/ 136 h 430"/>
              <a:gd name="T62" fmla="*/ 181 w 594"/>
              <a:gd name="T63" fmla="*/ 104 h 430"/>
              <a:gd name="T64" fmla="*/ 177 w 594"/>
              <a:gd name="T65" fmla="*/ 72 h 430"/>
              <a:gd name="T66" fmla="*/ 173 w 594"/>
              <a:gd name="T67" fmla="*/ 59 h 430"/>
              <a:gd name="T68" fmla="*/ 186 w 594"/>
              <a:gd name="T69" fmla="*/ 53 h 430"/>
              <a:gd name="T70" fmla="*/ 181 w 594"/>
              <a:gd name="T71" fmla="*/ 27 h 430"/>
              <a:gd name="T72" fmla="*/ 171 w 594"/>
              <a:gd name="T73" fmla="*/ 4 h 430"/>
              <a:gd name="T74" fmla="*/ 522 w 594"/>
              <a:gd name="T75" fmla="*/ 85 h 430"/>
              <a:gd name="T76" fmla="*/ 537 w 594"/>
              <a:gd name="T77" fmla="*/ 379 h 430"/>
              <a:gd name="T78" fmla="*/ 537 w 594"/>
              <a:gd name="T79" fmla="*/ 430 h 430"/>
              <a:gd name="T80" fmla="*/ 360 w 594"/>
              <a:gd name="T81" fmla="*/ 398 h 430"/>
              <a:gd name="T82" fmla="*/ 322 w 594"/>
              <a:gd name="T83" fmla="*/ 396 h 430"/>
              <a:gd name="T84" fmla="*/ 264 w 594"/>
              <a:gd name="T85" fmla="*/ 402 h 430"/>
              <a:gd name="T86" fmla="*/ 220 w 594"/>
              <a:gd name="T87" fmla="*/ 396 h 430"/>
              <a:gd name="T88" fmla="*/ 190 w 594"/>
              <a:gd name="T89" fmla="*/ 383 h 430"/>
              <a:gd name="T90" fmla="*/ 156 w 594"/>
              <a:gd name="T91" fmla="*/ 372 h 430"/>
              <a:gd name="T92" fmla="*/ 120 w 594"/>
              <a:gd name="T93" fmla="*/ 381 h 430"/>
              <a:gd name="T94" fmla="*/ 94 w 594"/>
              <a:gd name="T95" fmla="*/ 368 h 430"/>
              <a:gd name="T96" fmla="*/ 81 w 594"/>
              <a:gd name="T97" fmla="*/ 308 h 430"/>
              <a:gd name="T98" fmla="*/ 56 w 594"/>
              <a:gd name="T99" fmla="*/ 293 h 430"/>
              <a:gd name="T100" fmla="*/ 41 w 594"/>
              <a:gd name="T101" fmla="*/ 276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94" h="430">
                <a:moveTo>
                  <a:pt x="41" y="276"/>
                </a:moveTo>
                <a:lnTo>
                  <a:pt x="39" y="276"/>
                </a:lnTo>
                <a:lnTo>
                  <a:pt x="32" y="274"/>
                </a:lnTo>
                <a:lnTo>
                  <a:pt x="28" y="268"/>
                </a:lnTo>
                <a:lnTo>
                  <a:pt x="13" y="270"/>
                </a:lnTo>
                <a:lnTo>
                  <a:pt x="7" y="264"/>
                </a:lnTo>
                <a:lnTo>
                  <a:pt x="0" y="264"/>
                </a:lnTo>
                <a:lnTo>
                  <a:pt x="9" y="227"/>
                </a:lnTo>
                <a:lnTo>
                  <a:pt x="11" y="236"/>
                </a:lnTo>
                <a:lnTo>
                  <a:pt x="9" y="249"/>
                </a:lnTo>
                <a:lnTo>
                  <a:pt x="15" y="249"/>
                </a:lnTo>
                <a:lnTo>
                  <a:pt x="20" y="255"/>
                </a:lnTo>
                <a:lnTo>
                  <a:pt x="20" y="251"/>
                </a:lnTo>
                <a:lnTo>
                  <a:pt x="15" y="244"/>
                </a:lnTo>
                <a:lnTo>
                  <a:pt x="22" y="236"/>
                </a:lnTo>
                <a:lnTo>
                  <a:pt x="20" y="230"/>
                </a:lnTo>
                <a:lnTo>
                  <a:pt x="24" y="223"/>
                </a:lnTo>
                <a:lnTo>
                  <a:pt x="32" y="227"/>
                </a:lnTo>
                <a:lnTo>
                  <a:pt x="32" y="227"/>
                </a:lnTo>
                <a:lnTo>
                  <a:pt x="30" y="221"/>
                </a:lnTo>
                <a:lnTo>
                  <a:pt x="15" y="215"/>
                </a:lnTo>
                <a:lnTo>
                  <a:pt x="15" y="217"/>
                </a:lnTo>
                <a:lnTo>
                  <a:pt x="13" y="208"/>
                </a:lnTo>
                <a:lnTo>
                  <a:pt x="15" y="193"/>
                </a:lnTo>
                <a:lnTo>
                  <a:pt x="17" y="202"/>
                </a:lnTo>
                <a:lnTo>
                  <a:pt x="28" y="195"/>
                </a:lnTo>
                <a:lnTo>
                  <a:pt x="39" y="195"/>
                </a:lnTo>
                <a:lnTo>
                  <a:pt x="32" y="191"/>
                </a:lnTo>
                <a:lnTo>
                  <a:pt x="26" y="185"/>
                </a:lnTo>
                <a:lnTo>
                  <a:pt x="20" y="178"/>
                </a:lnTo>
                <a:lnTo>
                  <a:pt x="17" y="187"/>
                </a:lnTo>
                <a:lnTo>
                  <a:pt x="13" y="185"/>
                </a:lnTo>
                <a:lnTo>
                  <a:pt x="17" y="176"/>
                </a:lnTo>
                <a:lnTo>
                  <a:pt x="20" y="155"/>
                </a:lnTo>
                <a:lnTo>
                  <a:pt x="15" y="138"/>
                </a:lnTo>
                <a:lnTo>
                  <a:pt x="20" y="108"/>
                </a:lnTo>
                <a:lnTo>
                  <a:pt x="20" y="100"/>
                </a:lnTo>
                <a:lnTo>
                  <a:pt x="15" y="87"/>
                </a:lnTo>
                <a:lnTo>
                  <a:pt x="9" y="78"/>
                </a:lnTo>
                <a:lnTo>
                  <a:pt x="9" y="70"/>
                </a:lnTo>
                <a:lnTo>
                  <a:pt x="9" y="63"/>
                </a:lnTo>
                <a:lnTo>
                  <a:pt x="11" y="57"/>
                </a:lnTo>
                <a:lnTo>
                  <a:pt x="9" y="49"/>
                </a:lnTo>
                <a:lnTo>
                  <a:pt x="15" y="42"/>
                </a:lnTo>
                <a:lnTo>
                  <a:pt x="17" y="34"/>
                </a:lnTo>
                <a:lnTo>
                  <a:pt x="20" y="31"/>
                </a:lnTo>
                <a:lnTo>
                  <a:pt x="17" y="23"/>
                </a:lnTo>
                <a:lnTo>
                  <a:pt x="24" y="27"/>
                </a:lnTo>
                <a:lnTo>
                  <a:pt x="37" y="40"/>
                </a:lnTo>
                <a:lnTo>
                  <a:pt x="45" y="46"/>
                </a:lnTo>
                <a:lnTo>
                  <a:pt x="54" y="51"/>
                </a:lnTo>
                <a:lnTo>
                  <a:pt x="58" y="57"/>
                </a:lnTo>
                <a:lnTo>
                  <a:pt x="68" y="63"/>
                </a:lnTo>
                <a:lnTo>
                  <a:pt x="81" y="68"/>
                </a:lnTo>
                <a:lnTo>
                  <a:pt x="90" y="72"/>
                </a:lnTo>
                <a:lnTo>
                  <a:pt x="105" y="76"/>
                </a:lnTo>
                <a:lnTo>
                  <a:pt x="113" y="83"/>
                </a:lnTo>
                <a:lnTo>
                  <a:pt x="120" y="80"/>
                </a:lnTo>
                <a:lnTo>
                  <a:pt x="126" y="78"/>
                </a:lnTo>
                <a:lnTo>
                  <a:pt x="128" y="87"/>
                </a:lnTo>
                <a:lnTo>
                  <a:pt x="130" y="93"/>
                </a:lnTo>
                <a:lnTo>
                  <a:pt x="137" y="91"/>
                </a:lnTo>
                <a:lnTo>
                  <a:pt x="143" y="102"/>
                </a:lnTo>
                <a:lnTo>
                  <a:pt x="143" y="93"/>
                </a:lnTo>
                <a:lnTo>
                  <a:pt x="152" y="89"/>
                </a:lnTo>
                <a:lnTo>
                  <a:pt x="149" y="95"/>
                </a:lnTo>
                <a:lnTo>
                  <a:pt x="152" y="115"/>
                </a:lnTo>
                <a:lnTo>
                  <a:pt x="149" y="123"/>
                </a:lnTo>
                <a:lnTo>
                  <a:pt x="143" y="129"/>
                </a:lnTo>
                <a:lnTo>
                  <a:pt x="139" y="138"/>
                </a:lnTo>
                <a:lnTo>
                  <a:pt x="139" y="129"/>
                </a:lnTo>
                <a:lnTo>
                  <a:pt x="141" y="123"/>
                </a:lnTo>
                <a:lnTo>
                  <a:pt x="128" y="140"/>
                </a:lnTo>
                <a:lnTo>
                  <a:pt x="122" y="144"/>
                </a:lnTo>
                <a:lnTo>
                  <a:pt x="107" y="155"/>
                </a:lnTo>
                <a:lnTo>
                  <a:pt x="103" y="164"/>
                </a:lnTo>
                <a:lnTo>
                  <a:pt x="109" y="170"/>
                </a:lnTo>
                <a:lnTo>
                  <a:pt x="122" y="166"/>
                </a:lnTo>
                <a:lnTo>
                  <a:pt x="115" y="166"/>
                </a:lnTo>
                <a:lnTo>
                  <a:pt x="109" y="168"/>
                </a:lnTo>
                <a:lnTo>
                  <a:pt x="107" y="159"/>
                </a:lnTo>
                <a:lnTo>
                  <a:pt x="122" y="147"/>
                </a:lnTo>
                <a:lnTo>
                  <a:pt x="137" y="142"/>
                </a:lnTo>
                <a:lnTo>
                  <a:pt x="143" y="134"/>
                </a:lnTo>
                <a:lnTo>
                  <a:pt x="158" y="119"/>
                </a:lnTo>
                <a:lnTo>
                  <a:pt x="162" y="125"/>
                </a:lnTo>
                <a:lnTo>
                  <a:pt x="162" y="134"/>
                </a:lnTo>
                <a:lnTo>
                  <a:pt x="156" y="138"/>
                </a:lnTo>
                <a:lnTo>
                  <a:pt x="149" y="136"/>
                </a:lnTo>
                <a:lnTo>
                  <a:pt x="149" y="144"/>
                </a:lnTo>
                <a:lnTo>
                  <a:pt x="149" y="151"/>
                </a:lnTo>
                <a:lnTo>
                  <a:pt x="143" y="149"/>
                </a:lnTo>
                <a:lnTo>
                  <a:pt x="143" y="155"/>
                </a:lnTo>
                <a:lnTo>
                  <a:pt x="149" y="155"/>
                </a:lnTo>
                <a:lnTo>
                  <a:pt x="152" y="161"/>
                </a:lnTo>
                <a:lnTo>
                  <a:pt x="141" y="187"/>
                </a:lnTo>
                <a:lnTo>
                  <a:pt x="132" y="183"/>
                </a:lnTo>
                <a:lnTo>
                  <a:pt x="139" y="176"/>
                </a:lnTo>
                <a:lnTo>
                  <a:pt x="132" y="176"/>
                </a:lnTo>
                <a:lnTo>
                  <a:pt x="128" y="183"/>
                </a:lnTo>
                <a:lnTo>
                  <a:pt x="126" y="191"/>
                </a:lnTo>
                <a:lnTo>
                  <a:pt x="124" y="193"/>
                </a:lnTo>
                <a:lnTo>
                  <a:pt x="122" y="187"/>
                </a:lnTo>
                <a:lnTo>
                  <a:pt x="126" y="181"/>
                </a:lnTo>
                <a:lnTo>
                  <a:pt x="128" y="172"/>
                </a:lnTo>
                <a:lnTo>
                  <a:pt x="113" y="183"/>
                </a:lnTo>
                <a:lnTo>
                  <a:pt x="107" y="189"/>
                </a:lnTo>
                <a:lnTo>
                  <a:pt x="100" y="191"/>
                </a:lnTo>
                <a:lnTo>
                  <a:pt x="107" y="193"/>
                </a:lnTo>
                <a:lnTo>
                  <a:pt x="107" y="200"/>
                </a:lnTo>
                <a:lnTo>
                  <a:pt x="111" y="204"/>
                </a:lnTo>
                <a:lnTo>
                  <a:pt x="113" y="198"/>
                </a:lnTo>
                <a:lnTo>
                  <a:pt x="120" y="193"/>
                </a:lnTo>
                <a:lnTo>
                  <a:pt x="124" y="202"/>
                </a:lnTo>
                <a:lnTo>
                  <a:pt x="130" y="200"/>
                </a:lnTo>
                <a:lnTo>
                  <a:pt x="139" y="195"/>
                </a:lnTo>
                <a:lnTo>
                  <a:pt x="143" y="189"/>
                </a:lnTo>
                <a:lnTo>
                  <a:pt x="156" y="185"/>
                </a:lnTo>
                <a:lnTo>
                  <a:pt x="162" y="176"/>
                </a:lnTo>
                <a:lnTo>
                  <a:pt x="162" y="161"/>
                </a:lnTo>
                <a:lnTo>
                  <a:pt x="169" y="155"/>
                </a:lnTo>
                <a:lnTo>
                  <a:pt x="162" y="147"/>
                </a:lnTo>
                <a:lnTo>
                  <a:pt x="171" y="142"/>
                </a:lnTo>
                <a:lnTo>
                  <a:pt x="169" y="136"/>
                </a:lnTo>
                <a:lnTo>
                  <a:pt x="177" y="125"/>
                </a:lnTo>
                <a:lnTo>
                  <a:pt x="186" y="119"/>
                </a:lnTo>
                <a:lnTo>
                  <a:pt x="183" y="112"/>
                </a:lnTo>
                <a:lnTo>
                  <a:pt x="181" y="104"/>
                </a:lnTo>
                <a:lnTo>
                  <a:pt x="181" y="89"/>
                </a:lnTo>
                <a:lnTo>
                  <a:pt x="181" y="87"/>
                </a:lnTo>
                <a:lnTo>
                  <a:pt x="183" y="80"/>
                </a:lnTo>
                <a:lnTo>
                  <a:pt x="177" y="72"/>
                </a:lnTo>
                <a:lnTo>
                  <a:pt x="175" y="66"/>
                </a:lnTo>
                <a:lnTo>
                  <a:pt x="169" y="66"/>
                </a:lnTo>
                <a:lnTo>
                  <a:pt x="169" y="57"/>
                </a:lnTo>
                <a:lnTo>
                  <a:pt x="173" y="59"/>
                </a:lnTo>
                <a:lnTo>
                  <a:pt x="181" y="63"/>
                </a:lnTo>
                <a:lnTo>
                  <a:pt x="181" y="57"/>
                </a:lnTo>
                <a:lnTo>
                  <a:pt x="179" y="49"/>
                </a:lnTo>
                <a:lnTo>
                  <a:pt x="186" y="53"/>
                </a:lnTo>
                <a:lnTo>
                  <a:pt x="188" y="46"/>
                </a:lnTo>
                <a:lnTo>
                  <a:pt x="186" y="38"/>
                </a:lnTo>
                <a:lnTo>
                  <a:pt x="188" y="31"/>
                </a:lnTo>
                <a:lnTo>
                  <a:pt x="181" y="27"/>
                </a:lnTo>
                <a:lnTo>
                  <a:pt x="175" y="21"/>
                </a:lnTo>
                <a:lnTo>
                  <a:pt x="175" y="19"/>
                </a:lnTo>
                <a:lnTo>
                  <a:pt x="173" y="10"/>
                </a:lnTo>
                <a:lnTo>
                  <a:pt x="171" y="4"/>
                </a:lnTo>
                <a:lnTo>
                  <a:pt x="177" y="0"/>
                </a:lnTo>
                <a:lnTo>
                  <a:pt x="277" y="27"/>
                </a:lnTo>
                <a:lnTo>
                  <a:pt x="390" y="55"/>
                </a:lnTo>
                <a:lnTo>
                  <a:pt x="522" y="85"/>
                </a:lnTo>
                <a:lnTo>
                  <a:pt x="594" y="100"/>
                </a:lnTo>
                <a:lnTo>
                  <a:pt x="592" y="104"/>
                </a:lnTo>
                <a:lnTo>
                  <a:pt x="539" y="355"/>
                </a:lnTo>
                <a:lnTo>
                  <a:pt x="537" y="379"/>
                </a:lnTo>
                <a:lnTo>
                  <a:pt x="533" y="385"/>
                </a:lnTo>
                <a:lnTo>
                  <a:pt x="537" y="400"/>
                </a:lnTo>
                <a:lnTo>
                  <a:pt x="535" y="423"/>
                </a:lnTo>
                <a:lnTo>
                  <a:pt x="537" y="430"/>
                </a:lnTo>
                <a:lnTo>
                  <a:pt x="445" y="411"/>
                </a:lnTo>
                <a:lnTo>
                  <a:pt x="375" y="394"/>
                </a:lnTo>
                <a:lnTo>
                  <a:pt x="367" y="398"/>
                </a:lnTo>
                <a:lnTo>
                  <a:pt x="360" y="398"/>
                </a:lnTo>
                <a:lnTo>
                  <a:pt x="352" y="396"/>
                </a:lnTo>
                <a:lnTo>
                  <a:pt x="335" y="394"/>
                </a:lnTo>
                <a:lnTo>
                  <a:pt x="330" y="391"/>
                </a:lnTo>
                <a:lnTo>
                  <a:pt x="322" y="396"/>
                </a:lnTo>
                <a:lnTo>
                  <a:pt x="301" y="396"/>
                </a:lnTo>
                <a:lnTo>
                  <a:pt x="286" y="398"/>
                </a:lnTo>
                <a:lnTo>
                  <a:pt x="271" y="400"/>
                </a:lnTo>
                <a:lnTo>
                  <a:pt x="264" y="402"/>
                </a:lnTo>
                <a:lnTo>
                  <a:pt x="256" y="400"/>
                </a:lnTo>
                <a:lnTo>
                  <a:pt x="249" y="394"/>
                </a:lnTo>
                <a:lnTo>
                  <a:pt x="241" y="391"/>
                </a:lnTo>
                <a:lnTo>
                  <a:pt x="220" y="396"/>
                </a:lnTo>
                <a:lnTo>
                  <a:pt x="213" y="394"/>
                </a:lnTo>
                <a:lnTo>
                  <a:pt x="198" y="394"/>
                </a:lnTo>
                <a:lnTo>
                  <a:pt x="196" y="387"/>
                </a:lnTo>
                <a:lnTo>
                  <a:pt x="190" y="383"/>
                </a:lnTo>
                <a:lnTo>
                  <a:pt x="181" y="381"/>
                </a:lnTo>
                <a:lnTo>
                  <a:pt x="175" y="377"/>
                </a:lnTo>
                <a:lnTo>
                  <a:pt x="162" y="377"/>
                </a:lnTo>
                <a:lnTo>
                  <a:pt x="156" y="372"/>
                </a:lnTo>
                <a:lnTo>
                  <a:pt x="149" y="372"/>
                </a:lnTo>
                <a:lnTo>
                  <a:pt x="141" y="377"/>
                </a:lnTo>
                <a:lnTo>
                  <a:pt x="134" y="379"/>
                </a:lnTo>
                <a:lnTo>
                  <a:pt x="120" y="381"/>
                </a:lnTo>
                <a:lnTo>
                  <a:pt x="113" y="379"/>
                </a:lnTo>
                <a:lnTo>
                  <a:pt x="105" y="374"/>
                </a:lnTo>
                <a:lnTo>
                  <a:pt x="100" y="374"/>
                </a:lnTo>
                <a:lnTo>
                  <a:pt x="94" y="368"/>
                </a:lnTo>
                <a:lnTo>
                  <a:pt x="83" y="364"/>
                </a:lnTo>
                <a:lnTo>
                  <a:pt x="79" y="359"/>
                </a:lnTo>
                <a:lnTo>
                  <a:pt x="83" y="323"/>
                </a:lnTo>
                <a:lnTo>
                  <a:pt x="81" y="308"/>
                </a:lnTo>
                <a:lnTo>
                  <a:pt x="73" y="302"/>
                </a:lnTo>
                <a:lnTo>
                  <a:pt x="68" y="296"/>
                </a:lnTo>
                <a:lnTo>
                  <a:pt x="62" y="293"/>
                </a:lnTo>
                <a:lnTo>
                  <a:pt x="56" y="293"/>
                </a:lnTo>
                <a:lnTo>
                  <a:pt x="49" y="287"/>
                </a:lnTo>
                <a:lnTo>
                  <a:pt x="47" y="279"/>
                </a:lnTo>
                <a:lnTo>
                  <a:pt x="45" y="279"/>
                </a:lnTo>
                <a:lnTo>
                  <a:pt x="41" y="276"/>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821"/>
          <p:cNvSpPr>
            <a:spLocks/>
          </p:cNvSpPr>
          <p:nvPr/>
        </p:nvSpPr>
        <p:spPr bwMode="auto">
          <a:xfrm>
            <a:off x="2469357" y="1317747"/>
            <a:ext cx="942975" cy="682625"/>
          </a:xfrm>
          <a:custGeom>
            <a:avLst/>
            <a:gdLst>
              <a:gd name="T0" fmla="*/ 28 w 594"/>
              <a:gd name="T1" fmla="*/ 268 h 430"/>
              <a:gd name="T2" fmla="*/ 9 w 594"/>
              <a:gd name="T3" fmla="*/ 227 h 430"/>
              <a:gd name="T4" fmla="*/ 20 w 594"/>
              <a:gd name="T5" fmla="*/ 255 h 430"/>
              <a:gd name="T6" fmla="*/ 20 w 594"/>
              <a:gd name="T7" fmla="*/ 230 h 430"/>
              <a:gd name="T8" fmla="*/ 30 w 594"/>
              <a:gd name="T9" fmla="*/ 221 h 430"/>
              <a:gd name="T10" fmla="*/ 15 w 594"/>
              <a:gd name="T11" fmla="*/ 193 h 430"/>
              <a:gd name="T12" fmla="*/ 32 w 594"/>
              <a:gd name="T13" fmla="*/ 191 h 430"/>
              <a:gd name="T14" fmla="*/ 13 w 594"/>
              <a:gd name="T15" fmla="*/ 185 h 430"/>
              <a:gd name="T16" fmla="*/ 20 w 594"/>
              <a:gd name="T17" fmla="*/ 108 h 430"/>
              <a:gd name="T18" fmla="*/ 9 w 594"/>
              <a:gd name="T19" fmla="*/ 70 h 430"/>
              <a:gd name="T20" fmla="*/ 15 w 594"/>
              <a:gd name="T21" fmla="*/ 42 h 430"/>
              <a:gd name="T22" fmla="*/ 24 w 594"/>
              <a:gd name="T23" fmla="*/ 27 h 430"/>
              <a:gd name="T24" fmla="*/ 58 w 594"/>
              <a:gd name="T25" fmla="*/ 57 h 430"/>
              <a:gd name="T26" fmla="*/ 105 w 594"/>
              <a:gd name="T27" fmla="*/ 76 h 430"/>
              <a:gd name="T28" fmla="*/ 128 w 594"/>
              <a:gd name="T29" fmla="*/ 87 h 430"/>
              <a:gd name="T30" fmla="*/ 143 w 594"/>
              <a:gd name="T31" fmla="*/ 93 h 430"/>
              <a:gd name="T32" fmla="*/ 149 w 594"/>
              <a:gd name="T33" fmla="*/ 123 h 430"/>
              <a:gd name="T34" fmla="*/ 141 w 594"/>
              <a:gd name="T35" fmla="*/ 123 h 430"/>
              <a:gd name="T36" fmla="*/ 103 w 594"/>
              <a:gd name="T37" fmla="*/ 164 h 430"/>
              <a:gd name="T38" fmla="*/ 109 w 594"/>
              <a:gd name="T39" fmla="*/ 168 h 430"/>
              <a:gd name="T40" fmla="*/ 143 w 594"/>
              <a:gd name="T41" fmla="*/ 134 h 430"/>
              <a:gd name="T42" fmla="*/ 156 w 594"/>
              <a:gd name="T43" fmla="*/ 138 h 430"/>
              <a:gd name="T44" fmla="*/ 143 w 594"/>
              <a:gd name="T45" fmla="*/ 149 h 430"/>
              <a:gd name="T46" fmla="*/ 141 w 594"/>
              <a:gd name="T47" fmla="*/ 187 h 430"/>
              <a:gd name="T48" fmla="*/ 128 w 594"/>
              <a:gd name="T49" fmla="*/ 183 h 430"/>
              <a:gd name="T50" fmla="*/ 126 w 594"/>
              <a:gd name="T51" fmla="*/ 181 h 430"/>
              <a:gd name="T52" fmla="*/ 100 w 594"/>
              <a:gd name="T53" fmla="*/ 191 h 430"/>
              <a:gd name="T54" fmla="*/ 113 w 594"/>
              <a:gd name="T55" fmla="*/ 198 h 430"/>
              <a:gd name="T56" fmla="*/ 139 w 594"/>
              <a:gd name="T57" fmla="*/ 195 h 430"/>
              <a:gd name="T58" fmla="*/ 162 w 594"/>
              <a:gd name="T59" fmla="*/ 161 h 430"/>
              <a:gd name="T60" fmla="*/ 169 w 594"/>
              <a:gd name="T61" fmla="*/ 136 h 430"/>
              <a:gd name="T62" fmla="*/ 181 w 594"/>
              <a:gd name="T63" fmla="*/ 104 h 430"/>
              <a:gd name="T64" fmla="*/ 177 w 594"/>
              <a:gd name="T65" fmla="*/ 72 h 430"/>
              <a:gd name="T66" fmla="*/ 173 w 594"/>
              <a:gd name="T67" fmla="*/ 59 h 430"/>
              <a:gd name="T68" fmla="*/ 186 w 594"/>
              <a:gd name="T69" fmla="*/ 53 h 430"/>
              <a:gd name="T70" fmla="*/ 181 w 594"/>
              <a:gd name="T71" fmla="*/ 27 h 430"/>
              <a:gd name="T72" fmla="*/ 171 w 594"/>
              <a:gd name="T73" fmla="*/ 4 h 430"/>
              <a:gd name="T74" fmla="*/ 522 w 594"/>
              <a:gd name="T75" fmla="*/ 85 h 430"/>
              <a:gd name="T76" fmla="*/ 537 w 594"/>
              <a:gd name="T77" fmla="*/ 379 h 430"/>
              <a:gd name="T78" fmla="*/ 537 w 594"/>
              <a:gd name="T79" fmla="*/ 430 h 430"/>
              <a:gd name="T80" fmla="*/ 360 w 594"/>
              <a:gd name="T81" fmla="*/ 398 h 430"/>
              <a:gd name="T82" fmla="*/ 322 w 594"/>
              <a:gd name="T83" fmla="*/ 396 h 430"/>
              <a:gd name="T84" fmla="*/ 264 w 594"/>
              <a:gd name="T85" fmla="*/ 402 h 430"/>
              <a:gd name="T86" fmla="*/ 220 w 594"/>
              <a:gd name="T87" fmla="*/ 396 h 430"/>
              <a:gd name="T88" fmla="*/ 190 w 594"/>
              <a:gd name="T89" fmla="*/ 383 h 430"/>
              <a:gd name="T90" fmla="*/ 156 w 594"/>
              <a:gd name="T91" fmla="*/ 372 h 430"/>
              <a:gd name="T92" fmla="*/ 120 w 594"/>
              <a:gd name="T93" fmla="*/ 381 h 430"/>
              <a:gd name="T94" fmla="*/ 94 w 594"/>
              <a:gd name="T95" fmla="*/ 368 h 430"/>
              <a:gd name="T96" fmla="*/ 81 w 594"/>
              <a:gd name="T97" fmla="*/ 308 h 430"/>
              <a:gd name="T98" fmla="*/ 56 w 594"/>
              <a:gd name="T99" fmla="*/ 293 h 430"/>
              <a:gd name="T100" fmla="*/ 41 w 594"/>
              <a:gd name="T101" fmla="*/ 276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94" h="430">
                <a:moveTo>
                  <a:pt x="41" y="276"/>
                </a:moveTo>
                <a:lnTo>
                  <a:pt x="39" y="276"/>
                </a:lnTo>
                <a:lnTo>
                  <a:pt x="32" y="274"/>
                </a:lnTo>
                <a:lnTo>
                  <a:pt x="28" y="268"/>
                </a:lnTo>
                <a:lnTo>
                  <a:pt x="13" y="270"/>
                </a:lnTo>
                <a:lnTo>
                  <a:pt x="7" y="264"/>
                </a:lnTo>
                <a:lnTo>
                  <a:pt x="0" y="264"/>
                </a:lnTo>
                <a:lnTo>
                  <a:pt x="9" y="227"/>
                </a:lnTo>
                <a:lnTo>
                  <a:pt x="11" y="236"/>
                </a:lnTo>
                <a:lnTo>
                  <a:pt x="9" y="249"/>
                </a:lnTo>
                <a:lnTo>
                  <a:pt x="15" y="249"/>
                </a:lnTo>
                <a:lnTo>
                  <a:pt x="20" y="255"/>
                </a:lnTo>
                <a:lnTo>
                  <a:pt x="20" y="251"/>
                </a:lnTo>
                <a:lnTo>
                  <a:pt x="15" y="244"/>
                </a:lnTo>
                <a:lnTo>
                  <a:pt x="22" y="236"/>
                </a:lnTo>
                <a:lnTo>
                  <a:pt x="20" y="230"/>
                </a:lnTo>
                <a:lnTo>
                  <a:pt x="24" y="223"/>
                </a:lnTo>
                <a:lnTo>
                  <a:pt x="32" y="227"/>
                </a:lnTo>
                <a:lnTo>
                  <a:pt x="32" y="227"/>
                </a:lnTo>
                <a:lnTo>
                  <a:pt x="30" y="221"/>
                </a:lnTo>
                <a:lnTo>
                  <a:pt x="15" y="215"/>
                </a:lnTo>
                <a:lnTo>
                  <a:pt x="15" y="217"/>
                </a:lnTo>
                <a:lnTo>
                  <a:pt x="13" y="208"/>
                </a:lnTo>
                <a:lnTo>
                  <a:pt x="15" y="193"/>
                </a:lnTo>
                <a:lnTo>
                  <a:pt x="17" y="202"/>
                </a:lnTo>
                <a:lnTo>
                  <a:pt x="28" y="195"/>
                </a:lnTo>
                <a:lnTo>
                  <a:pt x="39" y="195"/>
                </a:lnTo>
                <a:lnTo>
                  <a:pt x="32" y="191"/>
                </a:lnTo>
                <a:lnTo>
                  <a:pt x="26" y="185"/>
                </a:lnTo>
                <a:lnTo>
                  <a:pt x="20" y="178"/>
                </a:lnTo>
                <a:lnTo>
                  <a:pt x="17" y="187"/>
                </a:lnTo>
                <a:lnTo>
                  <a:pt x="13" y="185"/>
                </a:lnTo>
                <a:lnTo>
                  <a:pt x="17" y="176"/>
                </a:lnTo>
                <a:lnTo>
                  <a:pt x="20" y="155"/>
                </a:lnTo>
                <a:lnTo>
                  <a:pt x="15" y="138"/>
                </a:lnTo>
                <a:lnTo>
                  <a:pt x="20" y="108"/>
                </a:lnTo>
                <a:lnTo>
                  <a:pt x="20" y="100"/>
                </a:lnTo>
                <a:lnTo>
                  <a:pt x="15" y="87"/>
                </a:lnTo>
                <a:lnTo>
                  <a:pt x="9" y="78"/>
                </a:lnTo>
                <a:lnTo>
                  <a:pt x="9" y="70"/>
                </a:lnTo>
                <a:lnTo>
                  <a:pt x="9" y="63"/>
                </a:lnTo>
                <a:lnTo>
                  <a:pt x="11" y="57"/>
                </a:lnTo>
                <a:lnTo>
                  <a:pt x="9" y="49"/>
                </a:lnTo>
                <a:lnTo>
                  <a:pt x="15" y="42"/>
                </a:lnTo>
                <a:lnTo>
                  <a:pt x="17" y="34"/>
                </a:lnTo>
                <a:lnTo>
                  <a:pt x="20" y="31"/>
                </a:lnTo>
                <a:lnTo>
                  <a:pt x="17" y="23"/>
                </a:lnTo>
                <a:lnTo>
                  <a:pt x="24" y="27"/>
                </a:lnTo>
                <a:lnTo>
                  <a:pt x="37" y="40"/>
                </a:lnTo>
                <a:lnTo>
                  <a:pt x="45" y="46"/>
                </a:lnTo>
                <a:lnTo>
                  <a:pt x="54" y="51"/>
                </a:lnTo>
                <a:lnTo>
                  <a:pt x="58" y="57"/>
                </a:lnTo>
                <a:lnTo>
                  <a:pt x="68" y="63"/>
                </a:lnTo>
                <a:lnTo>
                  <a:pt x="81" y="68"/>
                </a:lnTo>
                <a:lnTo>
                  <a:pt x="90" y="72"/>
                </a:lnTo>
                <a:lnTo>
                  <a:pt x="105" y="76"/>
                </a:lnTo>
                <a:lnTo>
                  <a:pt x="113" y="83"/>
                </a:lnTo>
                <a:lnTo>
                  <a:pt x="120" y="80"/>
                </a:lnTo>
                <a:lnTo>
                  <a:pt x="126" y="78"/>
                </a:lnTo>
                <a:lnTo>
                  <a:pt x="128" y="87"/>
                </a:lnTo>
                <a:lnTo>
                  <a:pt x="130" y="93"/>
                </a:lnTo>
                <a:lnTo>
                  <a:pt x="137" y="91"/>
                </a:lnTo>
                <a:lnTo>
                  <a:pt x="143" y="102"/>
                </a:lnTo>
                <a:lnTo>
                  <a:pt x="143" y="93"/>
                </a:lnTo>
                <a:lnTo>
                  <a:pt x="152" y="89"/>
                </a:lnTo>
                <a:lnTo>
                  <a:pt x="149" y="95"/>
                </a:lnTo>
                <a:lnTo>
                  <a:pt x="152" y="115"/>
                </a:lnTo>
                <a:lnTo>
                  <a:pt x="149" y="123"/>
                </a:lnTo>
                <a:lnTo>
                  <a:pt x="143" y="129"/>
                </a:lnTo>
                <a:lnTo>
                  <a:pt x="139" y="138"/>
                </a:lnTo>
                <a:lnTo>
                  <a:pt x="139" y="129"/>
                </a:lnTo>
                <a:lnTo>
                  <a:pt x="141" y="123"/>
                </a:lnTo>
                <a:lnTo>
                  <a:pt x="128" y="140"/>
                </a:lnTo>
                <a:lnTo>
                  <a:pt x="122" y="144"/>
                </a:lnTo>
                <a:lnTo>
                  <a:pt x="107" y="155"/>
                </a:lnTo>
                <a:lnTo>
                  <a:pt x="103" y="164"/>
                </a:lnTo>
                <a:lnTo>
                  <a:pt x="109" y="170"/>
                </a:lnTo>
                <a:lnTo>
                  <a:pt x="122" y="166"/>
                </a:lnTo>
                <a:lnTo>
                  <a:pt x="115" y="166"/>
                </a:lnTo>
                <a:lnTo>
                  <a:pt x="109" y="168"/>
                </a:lnTo>
                <a:lnTo>
                  <a:pt x="107" y="159"/>
                </a:lnTo>
                <a:lnTo>
                  <a:pt x="122" y="147"/>
                </a:lnTo>
                <a:lnTo>
                  <a:pt x="137" y="142"/>
                </a:lnTo>
                <a:lnTo>
                  <a:pt x="143" y="134"/>
                </a:lnTo>
                <a:lnTo>
                  <a:pt x="158" y="119"/>
                </a:lnTo>
                <a:lnTo>
                  <a:pt x="162" y="125"/>
                </a:lnTo>
                <a:lnTo>
                  <a:pt x="162" y="134"/>
                </a:lnTo>
                <a:lnTo>
                  <a:pt x="156" y="138"/>
                </a:lnTo>
                <a:lnTo>
                  <a:pt x="149" y="136"/>
                </a:lnTo>
                <a:lnTo>
                  <a:pt x="149" y="144"/>
                </a:lnTo>
                <a:lnTo>
                  <a:pt x="149" y="151"/>
                </a:lnTo>
                <a:lnTo>
                  <a:pt x="143" y="149"/>
                </a:lnTo>
                <a:lnTo>
                  <a:pt x="143" y="155"/>
                </a:lnTo>
                <a:lnTo>
                  <a:pt x="149" y="155"/>
                </a:lnTo>
                <a:lnTo>
                  <a:pt x="152" y="161"/>
                </a:lnTo>
                <a:lnTo>
                  <a:pt x="141" y="187"/>
                </a:lnTo>
                <a:lnTo>
                  <a:pt x="132" y="183"/>
                </a:lnTo>
                <a:lnTo>
                  <a:pt x="139" y="176"/>
                </a:lnTo>
                <a:lnTo>
                  <a:pt x="132" y="176"/>
                </a:lnTo>
                <a:lnTo>
                  <a:pt x="128" y="183"/>
                </a:lnTo>
                <a:lnTo>
                  <a:pt x="126" y="191"/>
                </a:lnTo>
                <a:lnTo>
                  <a:pt x="124" y="193"/>
                </a:lnTo>
                <a:lnTo>
                  <a:pt x="122" y="187"/>
                </a:lnTo>
                <a:lnTo>
                  <a:pt x="126" y="181"/>
                </a:lnTo>
                <a:lnTo>
                  <a:pt x="128" y="172"/>
                </a:lnTo>
                <a:lnTo>
                  <a:pt x="113" y="183"/>
                </a:lnTo>
                <a:lnTo>
                  <a:pt x="107" y="189"/>
                </a:lnTo>
                <a:lnTo>
                  <a:pt x="100" y="191"/>
                </a:lnTo>
                <a:lnTo>
                  <a:pt x="107" y="193"/>
                </a:lnTo>
                <a:lnTo>
                  <a:pt x="107" y="200"/>
                </a:lnTo>
                <a:lnTo>
                  <a:pt x="111" y="204"/>
                </a:lnTo>
                <a:lnTo>
                  <a:pt x="113" y="198"/>
                </a:lnTo>
                <a:lnTo>
                  <a:pt x="120" y="193"/>
                </a:lnTo>
                <a:lnTo>
                  <a:pt x="124" y="202"/>
                </a:lnTo>
                <a:lnTo>
                  <a:pt x="130" y="200"/>
                </a:lnTo>
                <a:lnTo>
                  <a:pt x="139" y="195"/>
                </a:lnTo>
                <a:lnTo>
                  <a:pt x="143" y="189"/>
                </a:lnTo>
                <a:lnTo>
                  <a:pt x="156" y="185"/>
                </a:lnTo>
                <a:lnTo>
                  <a:pt x="162" y="176"/>
                </a:lnTo>
                <a:lnTo>
                  <a:pt x="162" y="161"/>
                </a:lnTo>
                <a:lnTo>
                  <a:pt x="169" y="155"/>
                </a:lnTo>
                <a:lnTo>
                  <a:pt x="162" y="147"/>
                </a:lnTo>
                <a:lnTo>
                  <a:pt x="171" y="142"/>
                </a:lnTo>
                <a:lnTo>
                  <a:pt x="169" y="136"/>
                </a:lnTo>
                <a:lnTo>
                  <a:pt x="177" y="125"/>
                </a:lnTo>
                <a:lnTo>
                  <a:pt x="186" y="119"/>
                </a:lnTo>
                <a:lnTo>
                  <a:pt x="183" y="112"/>
                </a:lnTo>
                <a:lnTo>
                  <a:pt x="181" y="104"/>
                </a:lnTo>
                <a:lnTo>
                  <a:pt x="181" y="89"/>
                </a:lnTo>
                <a:lnTo>
                  <a:pt x="181" y="87"/>
                </a:lnTo>
                <a:lnTo>
                  <a:pt x="183" y="80"/>
                </a:lnTo>
                <a:lnTo>
                  <a:pt x="177" y="72"/>
                </a:lnTo>
                <a:lnTo>
                  <a:pt x="175" y="66"/>
                </a:lnTo>
                <a:lnTo>
                  <a:pt x="169" y="66"/>
                </a:lnTo>
                <a:lnTo>
                  <a:pt x="169" y="57"/>
                </a:lnTo>
                <a:lnTo>
                  <a:pt x="173" y="59"/>
                </a:lnTo>
                <a:lnTo>
                  <a:pt x="181" y="63"/>
                </a:lnTo>
                <a:lnTo>
                  <a:pt x="181" y="57"/>
                </a:lnTo>
                <a:lnTo>
                  <a:pt x="179" y="49"/>
                </a:lnTo>
                <a:lnTo>
                  <a:pt x="186" y="53"/>
                </a:lnTo>
                <a:lnTo>
                  <a:pt x="188" y="46"/>
                </a:lnTo>
                <a:lnTo>
                  <a:pt x="186" y="38"/>
                </a:lnTo>
                <a:lnTo>
                  <a:pt x="188" y="31"/>
                </a:lnTo>
                <a:lnTo>
                  <a:pt x="181" y="27"/>
                </a:lnTo>
                <a:lnTo>
                  <a:pt x="175" y="21"/>
                </a:lnTo>
                <a:lnTo>
                  <a:pt x="175" y="19"/>
                </a:lnTo>
                <a:lnTo>
                  <a:pt x="173" y="10"/>
                </a:lnTo>
                <a:lnTo>
                  <a:pt x="171" y="4"/>
                </a:lnTo>
                <a:lnTo>
                  <a:pt x="177" y="0"/>
                </a:lnTo>
                <a:lnTo>
                  <a:pt x="277" y="27"/>
                </a:lnTo>
                <a:lnTo>
                  <a:pt x="390" y="55"/>
                </a:lnTo>
                <a:lnTo>
                  <a:pt x="522" y="85"/>
                </a:lnTo>
                <a:lnTo>
                  <a:pt x="594" y="100"/>
                </a:lnTo>
                <a:lnTo>
                  <a:pt x="592" y="104"/>
                </a:lnTo>
                <a:lnTo>
                  <a:pt x="539" y="355"/>
                </a:lnTo>
                <a:lnTo>
                  <a:pt x="537" y="379"/>
                </a:lnTo>
                <a:lnTo>
                  <a:pt x="533" y="385"/>
                </a:lnTo>
                <a:lnTo>
                  <a:pt x="537" y="400"/>
                </a:lnTo>
                <a:lnTo>
                  <a:pt x="535" y="423"/>
                </a:lnTo>
                <a:lnTo>
                  <a:pt x="537" y="430"/>
                </a:lnTo>
                <a:lnTo>
                  <a:pt x="445" y="411"/>
                </a:lnTo>
                <a:lnTo>
                  <a:pt x="375" y="394"/>
                </a:lnTo>
                <a:lnTo>
                  <a:pt x="367" y="398"/>
                </a:lnTo>
                <a:lnTo>
                  <a:pt x="360" y="398"/>
                </a:lnTo>
                <a:lnTo>
                  <a:pt x="352" y="396"/>
                </a:lnTo>
                <a:lnTo>
                  <a:pt x="335" y="394"/>
                </a:lnTo>
                <a:lnTo>
                  <a:pt x="330" y="391"/>
                </a:lnTo>
                <a:lnTo>
                  <a:pt x="322" y="396"/>
                </a:lnTo>
                <a:lnTo>
                  <a:pt x="301" y="396"/>
                </a:lnTo>
                <a:lnTo>
                  <a:pt x="286" y="398"/>
                </a:lnTo>
                <a:lnTo>
                  <a:pt x="271" y="400"/>
                </a:lnTo>
                <a:lnTo>
                  <a:pt x="264" y="402"/>
                </a:lnTo>
                <a:lnTo>
                  <a:pt x="256" y="400"/>
                </a:lnTo>
                <a:lnTo>
                  <a:pt x="249" y="394"/>
                </a:lnTo>
                <a:lnTo>
                  <a:pt x="241" y="391"/>
                </a:lnTo>
                <a:lnTo>
                  <a:pt x="220" y="396"/>
                </a:lnTo>
                <a:lnTo>
                  <a:pt x="213" y="394"/>
                </a:lnTo>
                <a:lnTo>
                  <a:pt x="198" y="394"/>
                </a:lnTo>
                <a:lnTo>
                  <a:pt x="196" y="387"/>
                </a:lnTo>
                <a:lnTo>
                  <a:pt x="190" y="383"/>
                </a:lnTo>
                <a:lnTo>
                  <a:pt x="181" y="381"/>
                </a:lnTo>
                <a:lnTo>
                  <a:pt x="175" y="377"/>
                </a:lnTo>
                <a:lnTo>
                  <a:pt x="162" y="377"/>
                </a:lnTo>
                <a:lnTo>
                  <a:pt x="156" y="372"/>
                </a:lnTo>
                <a:lnTo>
                  <a:pt x="149" y="372"/>
                </a:lnTo>
                <a:lnTo>
                  <a:pt x="141" y="377"/>
                </a:lnTo>
                <a:lnTo>
                  <a:pt x="134" y="379"/>
                </a:lnTo>
                <a:lnTo>
                  <a:pt x="120" y="381"/>
                </a:lnTo>
                <a:lnTo>
                  <a:pt x="113" y="379"/>
                </a:lnTo>
                <a:lnTo>
                  <a:pt x="105" y="374"/>
                </a:lnTo>
                <a:lnTo>
                  <a:pt x="100" y="374"/>
                </a:lnTo>
                <a:lnTo>
                  <a:pt x="94" y="368"/>
                </a:lnTo>
                <a:lnTo>
                  <a:pt x="83" y="364"/>
                </a:lnTo>
                <a:lnTo>
                  <a:pt x="79" y="359"/>
                </a:lnTo>
                <a:lnTo>
                  <a:pt x="83" y="323"/>
                </a:lnTo>
                <a:lnTo>
                  <a:pt x="81" y="308"/>
                </a:lnTo>
                <a:lnTo>
                  <a:pt x="73" y="302"/>
                </a:lnTo>
                <a:lnTo>
                  <a:pt x="68" y="296"/>
                </a:lnTo>
                <a:lnTo>
                  <a:pt x="62" y="293"/>
                </a:lnTo>
                <a:lnTo>
                  <a:pt x="56" y="293"/>
                </a:lnTo>
                <a:lnTo>
                  <a:pt x="49" y="287"/>
                </a:lnTo>
                <a:lnTo>
                  <a:pt x="47" y="279"/>
                </a:lnTo>
                <a:lnTo>
                  <a:pt x="45" y="279"/>
                </a:lnTo>
                <a:lnTo>
                  <a:pt x="41" y="276"/>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Freeform 822"/>
          <p:cNvSpPr>
            <a:spLocks/>
          </p:cNvSpPr>
          <p:nvPr/>
        </p:nvSpPr>
        <p:spPr bwMode="auto">
          <a:xfrm>
            <a:off x="2673350" y="1420814"/>
            <a:ext cx="20638" cy="28575"/>
          </a:xfrm>
          <a:custGeom>
            <a:avLst/>
            <a:gdLst>
              <a:gd name="T0" fmla="*/ 9 w 13"/>
              <a:gd name="T1" fmla="*/ 3 h 18"/>
              <a:gd name="T2" fmla="*/ 13 w 13"/>
              <a:gd name="T3" fmla="*/ 11 h 18"/>
              <a:gd name="T4" fmla="*/ 11 w 13"/>
              <a:gd name="T5" fmla="*/ 18 h 18"/>
              <a:gd name="T6" fmla="*/ 5 w 13"/>
              <a:gd name="T7" fmla="*/ 18 h 18"/>
              <a:gd name="T8" fmla="*/ 0 w 13"/>
              <a:gd name="T9" fmla="*/ 11 h 18"/>
              <a:gd name="T10" fmla="*/ 5 w 13"/>
              <a:gd name="T11" fmla="*/ 0 h 18"/>
              <a:gd name="T12" fmla="*/ 9 w 13"/>
              <a:gd name="T13" fmla="*/ 3 h 18"/>
            </a:gdLst>
            <a:ahLst/>
            <a:cxnLst>
              <a:cxn ang="0">
                <a:pos x="T0" y="T1"/>
              </a:cxn>
              <a:cxn ang="0">
                <a:pos x="T2" y="T3"/>
              </a:cxn>
              <a:cxn ang="0">
                <a:pos x="T4" y="T5"/>
              </a:cxn>
              <a:cxn ang="0">
                <a:pos x="T6" y="T7"/>
              </a:cxn>
              <a:cxn ang="0">
                <a:pos x="T8" y="T9"/>
              </a:cxn>
              <a:cxn ang="0">
                <a:pos x="T10" y="T11"/>
              </a:cxn>
              <a:cxn ang="0">
                <a:pos x="T12" y="T13"/>
              </a:cxn>
            </a:cxnLst>
            <a:rect l="0" t="0" r="r" b="b"/>
            <a:pathLst>
              <a:path w="13" h="18">
                <a:moveTo>
                  <a:pt x="9" y="3"/>
                </a:moveTo>
                <a:lnTo>
                  <a:pt x="13" y="11"/>
                </a:lnTo>
                <a:lnTo>
                  <a:pt x="11" y="18"/>
                </a:lnTo>
                <a:lnTo>
                  <a:pt x="5" y="18"/>
                </a:lnTo>
                <a:lnTo>
                  <a:pt x="0" y="11"/>
                </a:lnTo>
                <a:lnTo>
                  <a:pt x="5" y="0"/>
                </a:lnTo>
                <a:lnTo>
                  <a:pt x="9" y="3"/>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823"/>
          <p:cNvSpPr>
            <a:spLocks/>
          </p:cNvSpPr>
          <p:nvPr/>
        </p:nvSpPr>
        <p:spPr bwMode="auto">
          <a:xfrm>
            <a:off x="2673350" y="1420814"/>
            <a:ext cx="20638" cy="28575"/>
          </a:xfrm>
          <a:custGeom>
            <a:avLst/>
            <a:gdLst>
              <a:gd name="T0" fmla="*/ 9 w 13"/>
              <a:gd name="T1" fmla="*/ 3 h 18"/>
              <a:gd name="T2" fmla="*/ 13 w 13"/>
              <a:gd name="T3" fmla="*/ 11 h 18"/>
              <a:gd name="T4" fmla="*/ 11 w 13"/>
              <a:gd name="T5" fmla="*/ 18 h 18"/>
              <a:gd name="T6" fmla="*/ 5 w 13"/>
              <a:gd name="T7" fmla="*/ 18 h 18"/>
              <a:gd name="T8" fmla="*/ 0 w 13"/>
              <a:gd name="T9" fmla="*/ 11 h 18"/>
              <a:gd name="T10" fmla="*/ 5 w 13"/>
              <a:gd name="T11" fmla="*/ 0 h 18"/>
              <a:gd name="T12" fmla="*/ 9 w 13"/>
              <a:gd name="T13" fmla="*/ 3 h 18"/>
            </a:gdLst>
            <a:ahLst/>
            <a:cxnLst>
              <a:cxn ang="0">
                <a:pos x="T0" y="T1"/>
              </a:cxn>
              <a:cxn ang="0">
                <a:pos x="T2" y="T3"/>
              </a:cxn>
              <a:cxn ang="0">
                <a:pos x="T4" y="T5"/>
              </a:cxn>
              <a:cxn ang="0">
                <a:pos x="T6" y="T7"/>
              </a:cxn>
              <a:cxn ang="0">
                <a:pos x="T8" y="T9"/>
              </a:cxn>
              <a:cxn ang="0">
                <a:pos x="T10" y="T11"/>
              </a:cxn>
              <a:cxn ang="0">
                <a:pos x="T12" y="T13"/>
              </a:cxn>
            </a:cxnLst>
            <a:rect l="0" t="0" r="r" b="b"/>
            <a:pathLst>
              <a:path w="13" h="18">
                <a:moveTo>
                  <a:pt x="9" y="3"/>
                </a:moveTo>
                <a:lnTo>
                  <a:pt x="13" y="11"/>
                </a:lnTo>
                <a:lnTo>
                  <a:pt x="11" y="18"/>
                </a:lnTo>
                <a:lnTo>
                  <a:pt x="5" y="18"/>
                </a:lnTo>
                <a:lnTo>
                  <a:pt x="0" y="11"/>
                </a:lnTo>
                <a:lnTo>
                  <a:pt x="5" y="0"/>
                </a:lnTo>
                <a:lnTo>
                  <a:pt x="9" y="3"/>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Freeform 824"/>
          <p:cNvSpPr>
            <a:spLocks/>
          </p:cNvSpPr>
          <p:nvPr/>
        </p:nvSpPr>
        <p:spPr bwMode="auto">
          <a:xfrm>
            <a:off x="4319587" y="3940296"/>
            <a:ext cx="1981200" cy="1930400"/>
          </a:xfrm>
          <a:custGeom>
            <a:avLst/>
            <a:gdLst>
              <a:gd name="T0" fmla="*/ 164 w 1248"/>
              <a:gd name="T1" fmla="*/ 496 h 1216"/>
              <a:gd name="T2" fmla="*/ 373 w 1248"/>
              <a:gd name="T3" fmla="*/ 11 h 1216"/>
              <a:gd name="T4" fmla="*/ 648 w 1248"/>
              <a:gd name="T5" fmla="*/ 17 h 1216"/>
              <a:gd name="T6" fmla="*/ 682 w 1248"/>
              <a:gd name="T7" fmla="*/ 251 h 1216"/>
              <a:gd name="T8" fmla="*/ 714 w 1248"/>
              <a:gd name="T9" fmla="*/ 266 h 1216"/>
              <a:gd name="T10" fmla="*/ 763 w 1248"/>
              <a:gd name="T11" fmla="*/ 283 h 1216"/>
              <a:gd name="T12" fmla="*/ 816 w 1248"/>
              <a:gd name="T13" fmla="*/ 285 h 1216"/>
              <a:gd name="T14" fmla="*/ 841 w 1248"/>
              <a:gd name="T15" fmla="*/ 313 h 1216"/>
              <a:gd name="T16" fmla="*/ 893 w 1248"/>
              <a:gd name="T17" fmla="*/ 315 h 1216"/>
              <a:gd name="T18" fmla="*/ 916 w 1248"/>
              <a:gd name="T19" fmla="*/ 313 h 1216"/>
              <a:gd name="T20" fmla="*/ 952 w 1248"/>
              <a:gd name="T21" fmla="*/ 313 h 1216"/>
              <a:gd name="T22" fmla="*/ 999 w 1248"/>
              <a:gd name="T23" fmla="*/ 317 h 1216"/>
              <a:gd name="T24" fmla="*/ 1057 w 1248"/>
              <a:gd name="T25" fmla="*/ 313 h 1216"/>
              <a:gd name="T26" fmla="*/ 1114 w 1248"/>
              <a:gd name="T27" fmla="*/ 326 h 1216"/>
              <a:gd name="T28" fmla="*/ 1167 w 1248"/>
              <a:gd name="T29" fmla="*/ 343 h 1216"/>
              <a:gd name="T30" fmla="*/ 1218 w 1248"/>
              <a:gd name="T31" fmla="*/ 567 h 1216"/>
              <a:gd name="T32" fmla="*/ 1248 w 1248"/>
              <a:gd name="T33" fmla="*/ 613 h 1216"/>
              <a:gd name="T34" fmla="*/ 1242 w 1248"/>
              <a:gd name="T35" fmla="*/ 660 h 1216"/>
              <a:gd name="T36" fmla="*/ 1235 w 1248"/>
              <a:gd name="T37" fmla="*/ 731 h 1216"/>
              <a:gd name="T38" fmla="*/ 1201 w 1248"/>
              <a:gd name="T39" fmla="*/ 786 h 1216"/>
              <a:gd name="T40" fmla="*/ 1137 w 1248"/>
              <a:gd name="T41" fmla="*/ 814 h 1216"/>
              <a:gd name="T42" fmla="*/ 1137 w 1248"/>
              <a:gd name="T43" fmla="*/ 777 h 1216"/>
              <a:gd name="T44" fmla="*/ 1110 w 1248"/>
              <a:gd name="T45" fmla="*/ 799 h 1216"/>
              <a:gd name="T46" fmla="*/ 1097 w 1248"/>
              <a:gd name="T47" fmla="*/ 846 h 1216"/>
              <a:gd name="T48" fmla="*/ 1022 w 1248"/>
              <a:gd name="T49" fmla="*/ 899 h 1216"/>
              <a:gd name="T50" fmla="*/ 995 w 1248"/>
              <a:gd name="T51" fmla="*/ 920 h 1216"/>
              <a:gd name="T52" fmla="*/ 982 w 1248"/>
              <a:gd name="T53" fmla="*/ 905 h 1216"/>
              <a:gd name="T54" fmla="*/ 956 w 1248"/>
              <a:gd name="T55" fmla="*/ 897 h 1216"/>
              <a:gd name="T56" fmla="*/ 973 w 1248"/>
              <a:gd name="T57" fmla="*/ 929 h 1216"/>
              <a:gd name="T58" fmla="*/ 937 w 1248"/>
              <a:gd name="T59" fmla="*/ 948 h 1216"/>
              <a:gd name="T60" fmla="*/ 912 w 1248"/>
              <a:gd name="T61" fmla="*/ 956 h 1216"/>
              <a:gd name="T62" fmla="*/ 914 w 1248"/>
              <a:gd name="T63" fmla="*/ 965 h 1216"/>
              <a:gd name="T64" fmla="*/ 869 w 1248"/>
              <a:gd name="T65" fmla="*/ 997 h 1216"/>
              <a:gd name="T66" fmla="*/ 863 w 1248"/>
              <a:gd name="T67" fmla="*/ 1056 h 1216"/>
              <a:gd name="T68" fmla="*/ 841 w 1248"/>
              <a:gd name="T69" fmla="*/ 1046 h 1216"/>
              <a:gd name="T70" fmla="*/ 867 w 1248"/>
              <a:gd name="T71" fmla="*/ 1080 h 1216"/>
              <a:gd name="T72" fmla="*/ 867 w 1248"/>
              <a:gd name="T73" fmla="*/ 1114 h 1216"/>
              <a:gd name="T74" fmla="*/ 888 w 1248"/>
              <a:gd name="T75" fmla="*/ 1203 h 1216"/>
              <a:gd name="T76" fmla="*/ 880 w 1248"/>
              <a:gd name="T77" fmla="*/ 1216 h 1216"/>
              <a:gd name="T78" fmla="*/ 820 w 1248"/>
              <a:gd name="T79" fmla="*/ 1193 h 1216"/>
              <a:gd name="T80" fmla="*/ 743 w 1248"/>
              <a:gd name="T81" fmla="*/ 1169 h 1216"/>
              <a:gd name="T82" fmla="*/ 703 w 1248"/>
              <a:gd name="T83" fmla="*/ 1144 h 1216"/>
              <a:gd name="T84" fmla="*/ 669 w 1248"/>
              <a:gd name="T85" fmla="*/ 1071 h 1216"/>
              <a:gd name="T86" fmla="*/ 665 w 1248"/>
              <a:gd name="T87" fmla="*/ 1022 h 1216"/>
              <a:gd name="T88" fmla="*/ 618 w 1248"/>
              <a:gd name="T89" fmla="*/ 971 h 1216"/>
              <a:gd name="T90" fmla="*/ 586 w 1248"/>
              <a:gd name="T91" fmla="*/ 914 h 1216"/>
              <a:gd name="T92" fmla="*/ 556 w 1248"/>
              <a:gd name="T93" fmla="*/ 850 h 1216"/>
              <a:gd name="T94" fmla="*/ 503 w 1248"/>
              <a:gd name="T95" fmla="*/ 788 h 1216"/>
              <a:gd name="T96" fmla="*/ 465 w 1248"/>
              <a:gd name="T97" fmla="*/ 767 h 1216"/>
              <a:gd name="T98" fmla="*/ 396 w 1248"/>
              <a:gd name="T99" fmla="*/ 754 h 1216"/>
              <a:gd name="T100" fmla="*/ 356 w 1248"/>
              <a:gd name="T101" fmla="*/ 777 h 1216"/>
              <a:gd name="T102" fmla="*/ 315 w 1248"/>
              <a:gd name="T103" fmla="*/ 839 h 1216"/>
              <a:gd name="T104" fmla="*/ 273 w 1248"/>
              <a:gd name="T105" fmla="*/ 826 h 1216"/>
              <a:gd name="T106" fmla="*/ 201 w 1248"/>
              <a:gd name="T107" fmla="*/ 777 h 1216"/>
              <a:gd name="T108" fmla="*/ 166 w 1248"/>
              <a:gd name="T109" fmla="*/ 694 h 1216"/>
              <a:gd name="T110" fmla="*/ 139 w 1248"/>
              <a:gd name="T111" fmla="*/ 641 h 1216"/>
              <a:gd name="T112" fmla="*/ 64 w 1248"/>
              <a:gd name="T113" fmla="*/ 564 h 1216"/>
              <a:gd name="T114" fmla="*/ 20 w 1248"/>
              <a:gd name="T115" fmla="*/ 51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48" h="1216">
                <a:moveTo>
                  <a:pt x="9" y="507"/>
                </a:moveTo>
                <a:lnTo>
                  <a:pt x="9" y="503"/>
                </a:lnTo>
                <a:lnTo>
                  <a:pt x="5" y="498"/>
                </a:lnTo>
                <a:lnTo>
                  <a:pt x="0" y="484"/>
                </a:lnTo>
                <a:lnTo>
                  <a:pt x="0" y="481"/>
                </a:lnTo>
                <a:lnTo>
                  <a:pt x="73" y="488"/>
                </a:lnTo>
                <a:lnTo>
                  <a:pt x="164" y="496"/>
                </a:lnTo>
                <a:lnTo>
                  <a:pt x="247" y="503"/>
                </a:lnTo>
                <a:lnTo>
                  <a:pt x="330" y="509"/>
                </a:lnTo>
                <a:lnTo>
                  <a:pt x="335" y="509"/>
                </a:lnTo>
                <a:lnTo>
                  <a:pt x="341" y="501"/>
                </a:lnTo>
                <a:lnTo>
                  <a:pt x="347" y="383"/>
                </a:lnTo>
                <a:lnTo>
                  <a:pt x="356" y="281"/>
                </a:lnTo>
                <a:lnTo>
                  <a:pt x="373" y="11"/>
                </a:lnTo>
                <a:lnTo>
                  <a:pt x="375" y="2"/>
                </a:lnTo>
                <a:lnTo>
                  <a:pt x="379" y="0"/>
                </a:lnTo>
                <a:lnTo>
                  <a:pt x="501" y="9"/>
                </a:lnTo>
                <a:lnTo>
                  <a:pt x="594" y="13"/>
                </a:lnTo>
                <a:lnTo>
                  <a:pt x="631" y="13"/>
                </a:lnTo>
                <a:lnTo>
                  <a:pt x="639" y="13"/>
                </a:lnTo>
                <a:lnTo>
                  <a:pt x="648" y="17"/>
                </a:lnTo>
                <a:lnTo>
                  <a:pt x="641" y="219"/>
                </a:lnTo>
                <a:lnTo>
                  <a:pt x="639" y="230"/>
                </a:lnTo>
                <a:lnTo>
                  <a:pt x="648" y="232"/>
                </a:lnTo>
                <a:lnTo>
                  <a:pt x="654" y="236"/>
                </a:lnTo>
                <a:lnTo>
                  <a:pt x="667" y="251"/>
                </a:lnTo>
                <a:lnTo>
                  <a:pt x="673" y="256"/>
                </a:lnTo>
                <a:lnTo>
                  <a:pt x="682" y="251"/>
                </a:lnTo>
                <a:lnTo>
                  <a:pt x="688" y="254"/>
                </a:lnTo>
                <a:lnTo>
                  <a:pt x="695" y="254"/>
                </a:lnTo>
                <a:lnTo>
                  <a:pt x="699" y="245"/>
                </a:lnTo>
                <a:lnTo>
                  <a:pt x="701" y="249"/>
                </a:lnTo>
                <a:lnTo>
                  <a:pt x="707" y="254"/>
                </a:lnTo>
                <a:lnTo>
                  <a:pt x="714" y="260"/>
                </a:lnTo>
                <a:lnTo>
                  <a:pt x="714" y="266"/>
                </a:lnTo>
                <a:lnTo>
                  <a:pt x="714" y="275"/>
                </a:lnTo>
                <a:lnTo>
                  <a:pt x="722" y="275"/>
                </a:lnTo>
                <a:lnTo>
                  <a:pt x="726" y="277"/>
                </a:lnTo>
                <a:lnTo>
                  <a:pt x="733" y="275"/>
                </a:lnTo>
                <a:lnTo>
                  <a:pt x="741" y="279"/>
                </a:lnTo>
                <a:lnTo>
                  <a:pt x="754" y="283"/>
                </a:lnTo>
                <a:lnTo>
                  <a:pt x="763" y="283"/>
                </a:lnTo>
                <a:lnTo>
                  <a:pt x="769" y="283"/>
                </a:lnTo>
                <a:lnTo>
                  <a:pt x="773" y="288"/>
                </a:lnTo>
                <a:lnTo>
                  <a:pt x="778" y="292"/>
                </a:lnTo>
                <a:lnTo>
                  <a:pt x="786" y="290"/>
                </a:lnTo>
                <a:lnTo>
                  <a:pt x="792" y="285"/>
                </a:lnTo>
                <a:lnTo>
                  <a:pt x="807" y="285"/>
                </a:lnTo>
                <a:lnTo>
                  <a:pt x="816" y="285"/>
                </a:lnTo>
                <a:lnTo>
                  <a:pt x="814" y="292"/>
                </a:lnTo>
                <a:lnTo>
                  <a:pt x="818" y="300"/>
                </a:lnTo>
                <a:lnTo>
                  <a:pt x="827" y="300"/>
                </a:lnTo>
                <a:lnTo>
                  <a:pt x="829" y="305"/>
                </a:lnTo>
                <a:lnTo>
                  <a:pt x="829" y="315"/>
                </a:lnTo>
                <a:lnTo>
                  <a:pt x="835" y="317"/>
                </a:lnTo>
                <a:lnTo>
                  <a:pt x="841" y="313"/>
                </a:lnTo>
                <a:lnTo>
                  <a:pt x="854" y="303"/>
                </a:lnTo>
                <a:lnTo>
                  <a:pt x="861" y="305"/>
                </a:lnTo>
                <a:lnTo>
                  <a:pt x="863" y="313"/>
                </a:lnTo>
                <a:lnTo>
                  <a:pt x="871" y="313"/>
                </a:lnTo>
                <a:lnTo>
                  <a:pt x="873" y="320"/>
                </a:lnTo>
                <a:lnTo>
                  <a:pt x="880" y="320"/>
                </a:lnTo>
                <a:lnTo>
                  <a:pt x="893" y="315"/>
                </a:lnTo>
                <a:lnTo>
                  <a:pt x="899" y="315"/>
                </a:lnTo>
                <a:lnTo>
                  <a:pt x="897" y="322"/>
                </a:lnTo>
                <a:lnTo>
                  <a:pt x="899" y="330"/>
                </a:lnTo>
                <a:lnTo>
                  <a:pt x="901" y="332"/>
                </a:lnTo>
                <a:lnTo>
                  <a:pt x="905" y="330"/>
                </a:lnTo>
                <a:lnTo>
                  <a:pt x="910" y="317"/>
                </a:lnTo>
                <a:lnTo>
                  <a:pt x="916" y="313"/>
                </a:lnTo>
                <a:lnTo>
                  <a:pt x="918" y="307"/>
                </a:lnTo>
                <a:lnTo>
                  <a:pt x="920" y="307"/>
                </a:lnTo>
                <a:lnTo>
                  <a:pt x="927" y="309"/>
                </a:lnTo>
                <a:lnTo>
                  <a:pt x="933" y="315"/>
                </a:lnTo>
                <a:lnTo>
                  <a:pt x="939" y="317"/>
                </a:lnTo>
                <a:lnTo>
                  <a:pt x="946" y="313"/>
                </a:lnTo>
                <a:lnTo>
                  <a:pt x="952" y="313"/>
                </a:lnTo>
                <a:lnTo>
                  <a:pt x="959" y="322"/>
                </a:lnTo>
                <a:lnTo>
                  <a:pt x="965" y="326"/>
                </a:lnTo>
                <a:lnTo>
                  <a:pt x="973" y="328"/>
                </a:lnTo>
                <a:lnTo>
                  <a:pt x="980" y="334"/>
                </a:lnTo>
                <a:lnTo>
                  <a:pt x="982" y="328"/>
                </a:lnTo>
                <a:lnTo>
                  <a:pt x="990" y="328"/>
                </a:lnTo>
                <a:lnTo>
                  <a:pt x="999" y="317"/>
                </a:lnTo>
                <a:lnTo>
                  <a:pt x="1008" y="317"/>
                </a:lnTo>
                <a:lnTo>
                  <a:pt x="1014" y="313"/>
                </a:lnTo>
                <a:lnTo>
                  <a:pt x="1020" y="317"/>
                </a:lnTo>
                <a:lnTo>
                  <a:pt x="1029" y="317"/>
                </a:lnTo>
                <a:lnTo>
                  <a:pt x="1035" y="313"/>
                </a:lnTo>
                <a:lnTo>
                  <a:pt x="1048" y="307"/>
                </a:lnTo>
                <a:lnTo>
                  <a:pt x="1057" y="313"/>
                </a:lnTo>
                <a:lnTo>
                  <a:pt x="1061" y="315"/>
                </a:lnTo>
                <a:lnTo>
                  <a:pt x="1069" y="315"/>
                </a:lnTo>
                <a:lnTo>
                  <a:pt x="1074" y="313"/>
                </a:lnTo>
                <a:lnTo>
                  <a:pt x="1078" y="305"/>
                </a:lnTo>
                <a:lnTo>
                  <a:pt x="1084" y="305"/>
                </a:lnTo>
                <a:lnTo>
                  <a:pt x="1101" y="315"/>
                </a:lnTo>
                <a:lnTo>
                  <a:pt x="1114" y="326"/>
                </a:lnTo>
                <a:lnTo>
                  <a:pt x="1123" y="328"/>
                </a:lnTo>
                <a:lnTo>
                  <a:pt x="1129" y="334"/>
                </a:lnTo>
                <a:lnTo>
                  <a:pt x="1150" y="339"/>
                </a:lnTo>
                <a:lnTo>
                  <a:pt x="1152" y="341"/>
                </a:lnTo>
                <a:lnTo>
                  <a:pt x="1152" y="343"/>
                </a:lnTo>
                <a:lnTo>
                  <a:pt x="1161" y="349"/>
                </a:lnTo>
                <a:lnTo>
                  <a:pt x="1167" y="343"/>
                </a:lnTo>
                <a:lnTo>
                  <a:pt x="1191" y="347"/>
                </a:lnTo>
                <a:lnTo>
                  <a:pt x="1193" y="409"/>
                </a:lnTo>
                <a:lnTo>
                  <a:pt x="1195" y="524"/>
                </a:lnTo>
                <a:lnTo>
                  <a:pt x="1208" y="535"/>
                </a:lnTo>
                <a:lnTo>
                  <a:pt x="1214" y="541"/>
                </a:lnTo>
                <a:lnTo>
                  <a:pt x="1218" y="556"/>
                </a:lnTo>
                <a:lnTo>
                  <a:pt x="1218" y="567"/>
                </a:lnTo>
                <a:lnTo>
                  <a:pt x="1223" y="573"/>
                </a:lnTo>
                <a:lnTo>
                  <a:pt x="1227" y="582"/>
                </a:lnTo>
                <a:lnTo>
                  <a:pt x="1229" y="584"/>
                </a:lnTo>
                <a:lnTo>
                  <a:pt x="1233" y="590"/>
                </a:lnTo>
                <a:lnTo>
                  <a:pt x="1233" y="596"/>
                </a:lnTo>
                <a:lnTo>
                  <a:pt x="1244" y="611"/>
                </a:lnTo>
                <a:lnTo>
                  <a:pt x="1248" y="613"/>
                </a:lnTo>
                <a:lnTo>
                  <a:pt x="1246" y="620"/>
                </a:lnTo>
                <a:lnTo>
                  <a:pt x="1248" y="626"/>
                </a:lnTo>
                <a:lnTo>
                  <a:pt x="1246" y="633"/>
                </a:lnTo>
                <a:lnTo>
                  <a:pt x="1248" y="639"/>
                </a:lnTo>
                <a:lnTo>
                  <a:pt x="1246" y="645"/>
                </a:lnTo>
                <a:lnTo>
                  <a:pt x="1246" y="654"/>
                </a:lnTo>
                <a:lnTo>
                  <a:pt x="1242" y="660"/>
                </a:lnTo>
                <a:lnTo>
                  <a:pt x="1242" y="669"/>
                </a:lnTo>
                <a:lnTo>
                  <a:pt x="1235" y="675"/>
                </a:lnTo>
                <a:lnTo>
                  <a:pt x="1231" y="684"/>
                </a:lnTo>
                <a:lnTo>
                  <a:pt x="1233" y="697"/>
                </a:lnTo>
                <a:lnTo>
                  <a:pt x="1229" y="705"/>
                </a:lnTo>
                <a:lnTo>
                  <a:pt x="1233" y="714"/>
                </a:lnTo>
                <a:lnTo>
                  <a:pt x="1235" y="731"/>
                </a:lnTo>
                <a:lnTo>
                  <a:pt x="1233" y="739"/>
                </a:lnTo>
                <a:lnTo>
                  <a:pt x="1227" y="748"/>
                </a:lnTo>
                <a:lnTo>
                  <a:pt x="1227" y="748"/>
                </a:lnTo>
                <a:lnTo>
                  <a:pt x="1220" y="754"/>
                </a:lnTo>
                <a:lnTo>
                  <a:pt x="1212" y="767"/>
                </a:lnTo>
                <a:lnTo>
                  <a:pt x="1223" y="784"/>
                </a:lnTo>
                <a:lnTo>
                  <a:pt x="1201" y="786"/>
                </a:lnTo>
                <a:lnTo>
                  <a:pt x="1178" y="797"/>
                </a:lnTo>
                <a:lnTo>
                  <a:pt x="1157" y="807"/>
                </a:lnTo>
                <a:lnTo>
                  <a:pt x="1150" y="809"/>
                </a:lnTo>
                <a:lnTo>
                  <a:pt x="1142" y="814"/>
                </a:lnTo>
                <a:lnTo>
                  <a:pt x="1135" y="822"/>
                </a:lnTo>
                <a:lnTo>
                  <a:pt x="1133" y="822"/>
                </a:lnTo>
                <a:lnTo>
                  <a:pt x="1137" y="814"/>
                </a:lnTo>
                <a:lnTo>
                  <a:pt x="1152" y="803"/>
                </a:lnTo>
                <a:lnTo>
                  <a:pt x="1161" y="801"/>
                </a:lnTo>
                <a:lnTo>
                  <a:pt x="1163" y="799"/>
                </a:lnTo>
                <a:lnTo>
                  <a:pt x="1148" y="799"/>
                </a:lnTo>
                <a:lnTo>
                  <a:pt x="1133" y="803"/>
                </a:lnTo>
                <a:lnTo>
                  <a:pt x="1137" y="788"/>
                </a:lnTo>
                <a:lnTo>
                  <a:pt x="1137" y="777"/>
                </a:lnTo>
                <a:lnTo>
                  <a:pt x="1131" y="775"/>
                </a:lnTo>
                <a:lnTo>
                  <a:pt x="1125" y="782"/>
                </a:lnTo>
                <a:lnTo>
                  <a:pt x="1120" y="788"/>
                </a:lnTo>
                <a:lnTo>
                  <a:pt x="1110" y="782"/>
                </a:lnTo>
                <a:lnTo>
                  <a:pt x="1105" y="786"/>
                </a:lnTo>
                <a:lnTo>
                  <a:pt x="1110" y="792"/>
                </a:lnTo>
                <a:lnTo>
                  <a:pt x="1110" y="799"/>
                </a:lnTo>
                <a:lnTo>
                  <a:pt x="1116" y="805"/>
                </a:lnTo>
                <a:lnTo>
                  <a:pt x="1116" y="816"/>
                </a:lnTo>
                <a:lnTo>
                  <a:pt x="1125" y="818"/>
                </a:lnTo>
                <a:lnTo>
                  <a:pt x="1120" y="826"/>
                </a:lnTo>
                <a:lnTo>
                  <a:pt x="1114" y="831"/>
                </a:lnTo>
                <a:lnTo>
                  <a:pt x="1108" y="837"/>
                </a:lnTo>
                <a:lnTo>
                  <a:pt x="1097" y="846"/>
                </a:lnTo>
                <a:lnTo>
                  <a:pt x="1095" y="858"/>
                </a:lnTo>
                <a:lnTo>
                  <a:pt x="1082" y="871"/>
                </a:lnTo>
                <a:lnTo>
                  <a:pt x="1074" y="878"/>
                </a:lnTo>
                <a:lnTo>
                  <a:pt x="1065" y="882"/>
                </a:lnTo>
                <a:lnTo>
                  <a:pt x="1050" y="892"/>
                </a:lnTo>
                <a:lnTo>
                  <a:pt x="1037" y="892"/>
                </a:lnTo>
                <a:lnTo>
                  <a:pt x="1022" y="899"/>
                </a:lnTo>
                <a:lnTo>
                  <a:pt x="1022" y="905"/>
                </a:lnTo>
                <a:lnTo>
                  <a:pt x="1031" y="901"/>
                </a:lnTo>
                <a:lnTo>
                  <a:pt x="1037" y="899"/>
                </a:lnTo>
                <a:lnTo>
                  <a:pt x="1029" y="905"/>
                </a:lnTo>
                <a:lnTo>
                  <a:pt x="1014" y="910"/>
                </a:lnTo>
                <a:lnTo>
                  <a:pt x="993" y="922"/>
                </a:lnTo>
                <a:lnTo>
                  <a:pt x="995" y="920"/>
                </a:lnTo>
                <a:lnTo>
                  <a:pt x="1010" y="912"/>
                </a:lnTo>
                <a:lnTo>
                  <a:pt x="1012" y="905"/>
                </a:lnTo>
                <a:lnTo>
                  <a:pt x="997" y="912"/>
                </a:lnTo>
                <a:lnTo>
                  <a:pt x="1001" y="905"/>
                </a:lnTo>
                <a:lnTo>
                  <a:pt x="993" y="907"/>
                </a:lnTo>
                <a:lnTo>
                  <a:pt x="990" y="899"/>
                </a:lnTo>
                <a:lnTo>
                  <a:pt x="982" y="905"/>
                </a:lnTo>
                <a:lnTo>
                  <a:pt x="976" y="901"/>
                </a:lnTo>
                <a:lnTo>
                  <a:pt x="971" y="892"/>
                </a:lnTo>
                <a:lnTo>
                  <a:pt x="971" y="895"/>
                </a:lnTo>
                <a:lnTo>
                  <a:pt x="978" y="907"/>
                </a:lnTo>
                <a:lnTo>
                  <a:pt x="969" y="912"/>
                </a:lnTo>
                <a:lnTo>
                  <a:pt x="959" y="901"/>
                </a:lnTo>
                <a:lnTo>
                  <a:pt x="956" y="897"/>
                </a:lnTo>
                <a:lnTo>
                  <a:pt x="950" y="897"/>
                </a:lnTo>
                <a:lnTo>
                  <a:pt x="956" y="912"/>
                </a:lnTo>
                <a:lnTo>
                  <a:pt x="965" y="916"/>
                </a:lnTo>
                <a:lnTo>
                  <a:pt x="961" y="924"/>
                </a:lnTo>
                <a:lnTo>
                  <a:pt x="967" y="922"/>
                </a:lnTo>
                <a:lnTo>
                  <a:pt x="976" y="927"/>
                </a:lnTo>
                <a:lnTo>
                  <a:pt x="973" y="929"/>
                </a:lnTo>
                <a:lnTo>
                  <a:pt x="952" y="941"/>
                </a:lnTo>
                <a:lnTo>
                  <a:pt x="946" y="937"/>
                </a:lnTo>
                <a:lnTo>
                  <a:pt x="935" y="924"/>
                </a:lnTo>
                <a:lnTo>
                  <a:pt x="937" y="927"/>
                </a:lnTo>
                <a:lnTo>
                  <a:pt x="933" y="935"/>
                </a:lnTo>
                <a:lnTo>
                  <a:pt x="937" y="941"/>
                </a:lnTo>
                <a:lnTo>
                  <a:pt x="937" y="948"/>
                </a:lnTo>
                <a:lnTo>
                  <a:pt x="929" y="959"/>
                </a:lnTo>
                <a:lnTo>
                  <a:pt x="922" y="963"/>
                </a:lnTo>
                <a:lnTo>
                  <a:pt x="924" y="954"/>
                </a:lnTo>
                <a:lnTo>
                  <a:pt x="922" y="948"/>
                </a:lnTo>
                <a:lnTo>
                  <a:pt x="922" y="954"/>
                </a:lnTo>
                <a:lnTo>
                  <a:pt x="914" y="963"/>
                </a:lnTo>
                <a:lnTo>
                  <a:pt x="912" y="956"/>
                </a:lnTo>
                <a:lnTo>
                  <a:pt x="905" y="961"/>
                </a:lnTo>
                <a:lnTo>
                  <a:pt x="897" y="959"/>
                </a:lnTo>
                <a:lnTo>
                  <a:pt x="899" y="963"/>
                </a:lnTo>
                <a:lnTo>
                  <a:pt x="895" y="969"/>
                </a:lnTo>
                <a:lnTo>
                  <a:pt x="903" y="976"/>
                </a:lnTo>
                <a:lnTo>
                  <a:pt x="905" y="969"/>
                </a:lnTo>
                <a:lnTo>
                  <a:pt x="914" y="965"/>
                </a:lnTo>
                <a:lnTo>
                  <a:pt x="914" y="971"/>
                </a:lnTo>
                <a:lnTo>
                  <a:pt x="910" y="978"/>
                </a:lnTo>
                <a:lnTo>
                  <a:pt x="895" y="997"/>
                </a:lnTo>
                <a:lnTo>
                  <a:pt x="888" y="990"/>
                </a:lnTo>
                <a:lnTo>
                  <a:pt x="873" y="993"/>
                </a:lnTo>
                <a:lnTo>
                  <a:pt x="865" y="995"/>
                </a:lnTo>
                <a:lnTo>
                  <a:pt x="869" y="997"/>
                </a:lnTo>
                <a:lnTo>
                  <a:pt x="876" y="995"/>
                </a:lnTo>
                <a:lnTo>
                  <a:pt x="876" y="1001"/>
                </a:lnTo>
                <a:lnTo>
                  <a:pt x="882" y="1007"/>
                </a:lnTo>
                <a:lnTo>
                  <a:pt x="886" y="1010"/>
                </a:lnTo>
                <a:lnTo>
                  <a:pt x="888" y="1016"/>
                </a:lnTo>
                <a:lnTo>
                  <a:pt x="873" y="1052"/>
                </a:lnTo>
                <a:lnTo>
                  <a:pt x="863" y="1056"/>
                </a:lnTo>
                <a:lnTo>
                  <a:pt x="869" y="1050"/>
                </a:lnTo>
                <a:lnTo>
                  <a:pt x="863" y="1048"/>
                </a:lnTo>
                <a:lnTo>
                  <a:pt x="858" y="1050"/>
                </a:lnTo>
                <a:lnTo>
                  <a:pt x="850" y="1050"/>
                </a:lnTo>
                <a:lnTo>
                  <a:pt x="846" y="1044"/>
                </a:lnTo>
                <a:lnTo>
                  <a:pt x="837" y="1037"/>
                </a:lnTo>
                <a:lnTo>
                  <a:pt x="841" y="1046"/>
                </a:lnTo>
                <a:lnTo>
                  <a:pt x="846" y="1050"/>
                </a:lnTo>
                <a:lnTo>
                  <a:pt x="844" y="1059"/>
                </a:lnTo>
                <a:lnTo>
                  <a:pt x="858" y="1063"/>
                </a:lnTo>
                <a:lnTo>
                  <a:pt x="873" y="1059"/>
                </a:lnTo>
                <a:lnTo>
                  <a:pt x="871" y="1065"/>
                </a:lnTo>
                <a:lnTo>
                  <a:pt x="871" y="1074"/>
                </a:lnTo>
                <a:lnTo>
                  <a:pt x="867" y="1080"/>
                </a:lnTo>
                <a:lnTo>
                  <a:pt x="867" y="1088"/>
                </a:lnTo>
                <a:lnTo>
                  <a:pt x="861" y="1088"/>
                </a:lnTo>
                <a:lnTo>
                  <a:pt x="858" y="1095"/>
                </a:lnTo>
                <a:lnTo>
                  <a:pt x="867" y="1103"/>
                </a:lnTo>
                <a:lnTo>
                  <a:pt x="861" y="1101"/>
                </a:lnTo>
                <a:lnTo>
                  <a:pt x="861" y="1108"/>
                </a:lnTo>
                <a:lnTo>
                  <a:pt x="867" y="1114"/>
                </a:lnTo>
                <a:lnTo>
                  <a:pt x="871" y="1140"/>
                </a:lnTo>
                <a:lnTo>
                  <a:pt x="871" y="1148"/>
                </a:lnTo>
                <a:lnTo>
                  <a:pt x="884" y="1171"/>
                </a:lnTo>
                <a:lnTo>
                  <a:pt x="886" y="1186"/>
                </a:lnTo>
                <a:lnTo>
                  <a:pt x="890" y="1193"/>
                </a:lnTo>
                <a:lnTo>
                  <a:pt x="882" y="1193"/>
                </a:lnTo>
                <a:lnTo>
                  <a:pt x="888" y="1203"/>
                </a:lnTo>
                <a:lnTo>
                  <a:pt x="893" y="1195"/>
                </a:lnTo>
                <a:lnTo>
                  <a:pt x="893" y="1203"/>
                </a:lnTo>
                <a:lnTo>
                  <a:pt x="899" y="1195"/>
                </a:lnTo>
                <a:lnTo>
                  <a:pt x="901" y="1203"/>
                </a:lnTo>
                <a:lnTo>
                  <a:pt x="897" y="1206"/>
                </a:lnTo>
                <a:lnTo>
                  <a:pt x="880" y="1210"/>
                </a:lnTo>
                <a:lnTo>
                  <a:pt x="880" y="1216"/>
                </a:lnTo>
                <a:lnTo>
                  <a:pt x="873" y="1216"/>
                </a:lnTo>
                <a:lnTo>
                  <a:pt x="865" y="1212"/>
                </a:lnTo>
                <a:lnTo>
                  <a:pt x="863" y="1212"/>
                </a:lnTo>
                <a:lnTo>
                  <a:pt x="850" y="1197"/>
                </a:lnTo>
                <a:lnTo>
                  <a:pt x="844" y="1197"/>
                </a:lnTo>
                <a:lnTo>
                  <a:pt x="835" y="1193"/>
                </a:lnTo>
                <a:lnTo>
                  <a:pt x="820" y="1193"/>
                </a:lnTo>
                <a:lnTo>
                  <a:pt x="790" y="1191"/>
                </a:lnTo>
                <a:lnTo>
                  <a:pt x="784" y="1189"/>
                </a:lnTo>
                <a:lnTo>
                  <a:pt x="771" y="1176"/>
                </a:lnTo>
                <a:lnTo>
                  <a:pt x="763" y="1174"/>
                </a:lnTo>
                <a:lnTo>
                  <a:pt x="756" y="1171"/>
                </a:lnTo>
                <a:lnTo>
                  <a:pt x="748" y="1171"/>
                </a:lnTo>
                <a:lnTo>
                  <a:pt x="743" y="1169"/>
                </a:lnTo>
                <a:lnTo>
                  <a:pt x="739" y="1163"/>
                </a:lnTo>
                <a:lnTo>
                  <a:pt x="733" y="1157"/>
                </a:lnTo>
                <a:lnTo>
                  <a:pt x="729" y="1159"/>
                </a:lnTo>
                <a:lnTo>
                  <a:pt x="720" y="1154"/>
                </a:lnTo>
                <a:lnTo>
                  <a:pt x="707" y="1154"/>
                </a:lnTo>
                <a:lnTo>
                  <a:pt x="703" y="1152"/>
                </a:lnTo>
                <a:lnTo>
                  <a:pt x="703" y="1144"/>
                </a:lnTo>
                <a:lnTo>
                  <a:pt x="697" y="1137"/>
                </a:lnTo>
                <a:lnTo>
                  <a:pt x="695" y="1123"/>
                </a:lnTo>
                <a:lnTo>
                  <a:pt x="688" y="1108"/>
                </a:lnTo>
                <a:lnTo>
                  <a:pt x="684" y="1099"/>
                </a:lnTo>
                <a:lnTo>
                  <a:pt x="675" y="1086"/>
                </a:lnTo>
                <a:lnTo>
                  <a:pt x="669" y="1078"/>
                </a:lnTo>
                <a:lnTo>
                  <a:pt x="669" y="1071"/>
                </a:lnTo>
                <a:lnTo>
                  <a:pt x="671" y="1065"/>
                </a:lnTo>
                <a:lnTo>
                  <a:pt x="671" y="1056"/>
                </a:lnTo>
                <a:lnTo>
                  <a:pt x="663" y="1052"/>
                </a:lnTo>
                <a:lnTo>
                  <a:pt x="667" y="1044"/>
                </a:lnTo>
                <a:lnTo>
                  <a:pt x="667" y="1035"/>
                </a:lnTo>
                <a:lnTo>
                  <a:pt x="665" y="1029"/>
                </a:lnTo>
                <a:lnTo>
                  <a:pt x="665" y="1022"/>
                </a:lnTo>
                <a:lnTo>
                  <a:pt x="663" y="1018"/>
                </a:lnTo>
                <a:lnTo>
                  <a:pt x="656" y="1014"/>
                </a:lnTo>
                <a:lnTo>
                  <a:pt x="643" y="1010"/>
                </a:lnTo>
                <a:lnTo>
                  <a:pt x="631" y="990"/>
                </a:lnTo>
                <a:lnTo>
                  <a:pt x="629" y="984"/>
                </a:lnTo>
                <a:lnTo>
                  <a:pt x="624" y="976"/>
                </a:lnTo>
                <a:lnTo>
                  <a:pt x="618" y="971"/>
                </a:lnTo>
                <a:lnTo>
                  <a:pt x="616" y="965"/>
                </a:lnTo>
                <a:lnTo>
                  <a:pt x="609" y="954"/>
                </a:lnTo>
                <a:lnTo>
                  <a:pt x="601" y="950"/>
                </a:lnTo>
                <a:lnTo>
                  <a:pt x="594" y="946"/>
                </a:lnTo>
                <a:lnTo>
                  <a:pt x="588" y="931"/>
                </a:lnTo>
                <a:lnTo>
                  <a:pt x="584" y="916"/>
                </a:lnTo>
                <a:lnTo>
                  <a:pt x="586" y="914"/>
                </a:lnTo>
                <a:lnTo>
                  <a:pt x="580" y="905"/>
                </a:lnTo>
                <a:lnTo>
                  <a:pt x="575" y="899"/>
                </a:lnTo>
                <a:lnTo>
                  <a:pt x="571" y="892"/>
                </a:lnTo>
                <a:lnTo>
                  <a:pt x="571" y="890"/>
                </a:lnTo>
                <a:lnTo>
                  <a:pt x="569" y="884"/>
                </a:lnTo>
                <a:lnTo>
                  <a:pt x="560" y="867"/>
                </a:lnTo>
                <a:lnTo>
                  <a:pt x="556" y="850"/>
                </a:lnTo>
                <a:lnTo>
                  <a:pt x="550" y="841"/>
                </a:lnTo>
                <a:lnTo>
                  <a:pt x="541" y="826"/>
                </a:lnTo>
                <a:lnTo>
                  <a:pt x="522" y="812"/>
                </a:lnTo>
                <a:lnTo>
                  <a:pt x="520" y="805"/>
                </a:lnTo>
                <a:lnTo>
                  <a:pt x="514" y="801"/>
                </a:lnTo>
                <a:lnTo>
                  <a:pt x="505" y="797"/>
                </a:lnTo>
                <a:lnTo>
                  <a:pt x="503" y="788"/>
                </a:lnTo>
                <a:lnTo>
                  <a:pt x="496" y="790"/>
                </a:lnTo>
                <a:lnTo>
                  <a:pt x="494" y="784"/>
                </a:lnTo>
                <a:lnTo>
                  <a:pt x="490" y="777"/>
                </a:lnTo>
                <a:lnTo>
                  <a:pt x="486" y="771"/>
                </a:lnTo>
                <a:lnTo>
                  <a:pt x="479" y="767"/>
                </a:lnTo>
                <a:lnTo>
                  <a:pt x="473" y="763"/>
                </a:lnTo>
                <a:lnTo>
                  <a:pt x="465" y="767"/>
                </a:lnTo>
                <a:lnTo>
                  <a:pt x="445" y="763"/>
                </a:lnTo>
                <a:lnTo>
                  <a:pt x="439" y="763"/>
                </a:lnTo>
                <a:lnTo>
                  <a:pt x="430" y="760"/>
                </a:lnTo>
                <a:lnTo>
                  <a:pt x="424" y="763"/>
                </a:lnTo>
                <a:lnTo>
                  <a:pt x="416" y="760"/>
                </a:lnTo>
                <a:lnTo>
                  <a:pt x="405" y="754"/>
                </a:lnTo>
                <a:lnTo>
                  <a:pt x="396" y="754"/>
                </a:lnTo>
                <a:lnTo>
                  <a:pt x="392" y="760"/>
                </a:lnTo>
                <a:lnTo>
                  <a:pt x="386" y="763"/>
                </a:lnTo>
                <a:lnTo>
                  <a:pt x="379" y="763"/>
                </a:lnTo>
                <a:lnTo>
                  <a:pt x="371" y="765"/>
                </a:lnTo>
                <a:lnTo>
                  <a:pt x="364" y="767"/>
                </a:lnTo>
                <a:lnTo>
                  <a:pt x="360" y="769"/>
                </a:lnTo>
                <a:lnTo>
                  <a:pt x="356" y="777"/>
                </a:lnTo>
                <a:lnTo>
                  <a:pt x="343" y="807"/>
                </a:lnTo>
                <a:lnTo>
                  <a:pt x="339" y="809"/>
                </a:lnTo>
                <a:lnTo>
                  <a:pt x="337" y="818"/>
                </a:lnTo>
                <a:lnTo>
                  <a:pt x="335" y="824"/>
                </a:lnTo>
                <a:lnTo>
                  <a:pt x="328" y="826"/>
                </a:lnTo>
                <a:lnTo>
                  <a:pt x="324" y="835"/>
                </a:lnTo>
                <a:lnTo>
                  <a:pt x="315" y="839"/>
                </a:lnTo>
                <a:lnTo>
                  <a:pt x="313" y="846"/>
                </a:lnTo>
                <a:lnTo>
                  <a:pt x="303" y="846"/>
                </a:lnTo>
                <a:lnTo>
                  <a:pt x="296" y="843"/>
                </a:lnTo>
                <a:lnTo>
                  <a:pt x="294" y="841"/>
                </a:lnTo>
                <a:lnTo>
                  <a:pt x="288" y="841"/>
                </a:lnTo>
                <a:lnTo>
                  <a:pt x="281" y="835"/>
                </a:lnTo>
                <a:lnTo>
                  <a:pt x="273" y="826"/>
                </a:lnTo>
                <a:lnTo>
                  <a:pt x="254" y="818"/>
                </a:lnTo>
                <a:lnTo>
                  <a:pt x="252" y="812"/>
                </a:lnTo>
                <a:lnTo>
                  <a:pt x="237" y="807"/>
                </a:lnTo>
                <a:lnTo>
                  <a:pt x="230" y="805"/>
                </a:lnTo>
                <a:lnTo>
                  <a:pt x="213" y="790"/>
                </a:lnTo>
                <a:lnTo>
                  <a:pt x="207" y="782"/>
                </a:lnTo>
                <a:lnTo>
                  <a:pt x="201" y="777"/>
                </a:lnTo>
                <a:lnTo>
                  <a:pt x="194" y="775"/>
                </a:lnTo>
                <a:lnTo>
                  <a:pt x="183" y="765"/>
                </a:lnTo>
                <a:lnTo>
                  <a:pt x="169" y="728"/>
                </a:lnTo>
                <a:lnTo>
                  <a:pt x="169" y="716"/>
                </a:lnTo>
                <a:lnTo>
                  <a:pt x="171" y="707"/>
                </a:lnTo>
                <a:lnTo>
                  <a:pt x="171" y="701"/>
                </a:lnTo>
                <a:lnTo>
                  <a:pt x="166" y="694"/>
                </a:lnTo>
                <a:lnTo>
                  <a:pt x="160" y="679"/>
                </a:lnTo>
                <a:lnTo>
                  <a:pt x="156" y="677"/>
                </a:lnTo>
                <a:lnTo>
                  <a:pt x="154" y="662"/>
                </a:lnTo>
                <a:lnTo>
                  <a:pt x="152" y="654"/>
                </a:lnTo>
                <a:lnTo>
                  <a:pt x="147" y="652"/>
                </a:lnTo>
                <a:lnTo>
                  <a:pt x="145" y="645"/>
                </a:lnTo>
                <a:lnTo>
                  <a:pt x="139" y="641"/>
                </a:lnTo>
                <a:lnTo>
                  <a:pt x="124" y="628"/>
                </a:lnTo>
                <a:lnTo>
                  <a:pt x="117" y="624"/>
                </a:lnTo>
                <a:lnTo>
                  <a:pt x="109" y="620"/>
                </a:lnTo>
                <a:lnTo>
                  <a:pt x="96" y="605"/>
                </a:lnTo>
                <a:lnTo>
                  <a:pt x="92" y="596"/>
                </a:lnTo>
                <a:lnTo>
                  <a:pt x="79" y="584"/>
                </a:lnTo>
                <a:lnTo>
                  <a:pt x="64" y="564"/>
                </a:lnTo>
                <a:lnTo>
                  <a:pt x="58" y="558"/>
                </a:lnTo>
                <a:lnTo>
                  <a:pt x="45" y="550"/>
                </a:lnTo>
                <a:lnTo>
                  <a:pt x="37" y="545"/>
                </a:lnTo>
                <a:lnTo>
                  <a:pt x="30" y="530"/>
                </a:lnTo>
                <a:lnTo>
                  <a:pt x="30" y="524"/>
                </a:lnTo>
                <a:lnTo>
                  <a:pt x="26" y="518"/>
                </a:lnTo>
                <a:lnTo>
                  <a:pt x="20" y="511"/>
                </a:lnTo>
                <a:lnTo>
                  <a:pt x="15" y="511"/>
                </a:lnTo>
                <a:lnTo>
                  <a:pt x="15" y="509"/>
                </a:lnTo>
                <a:lnTo>
                  <a:pt x="9" y="507"/>
                </a:lnTo>
                <a:close/>
              </a:path>
            </a:pathLst>
          </a:custGeom>
          <a:solidFill>
            <a:srgbClr val="FF6969"/>
          </a:solidFill>
          <a:ln>
            <a:noFill/>
          </a:ln>
        </p:spPr>
        <p:txBody>
          <a:bodyPr vert="horz" wrap="square" lIns="91440" tIns="45720" rIns="91440" bIns="45720" numCol="1" anchor="t" anchorCtr="0" compatLnSpc="1">
            <a:prstTxWarp prst="textNoShape">
              <a:avLst/>
            </a:prstTxWarp>
          </a:bodyPr>
          <a:lstStyle/>
          <a:p>
            <a:endParaRPr lang="en-US"/>
          </a:p>
        </p:txBody>
      </p:sp>
      <p:sp>
        <p:nvSpPr>
          <p:cNvPr id="163" name="Freeform 825"/>
          <p:cNvSpPr>
            <a:spLocks/>
          </p:cNvSpPr>
          <p:nvPr/>
        </p:nvSpPr>
        <p:spPr bwMode="auto">
          <a:xfrm>
            <a:off x="4319587" y="3940296"/>
            <a:ext cx="1981200" cy="1930400"/>
          </a:xfrm>
          <a:custGeom>
            <a:avLst/>
            <a:gdLst>
              <a:gd name="T0" fmla="*/ 164 w 1248"/>
              <a:gd name="T1" fmla="*/ 496 h 1216"/>
              <a:gd name="T2" fmla="*/ 373 w 1248"/>
              <a:gd name="T3" fmla="*/ 11 h 1216"/>
              <a:gd name="T4" fmla="*/ 648 w 1248"/>
              <a:gd name="T5" fmla="*/ 17 h 1216"/>
              <a:gd name="T6" fmla="*/ 682 w 1248"/>
              <a:gd name="T7" fmla="*/ 251 h 1216"/>
              <a:gd name="T8" fmla="*/ 714 w 1248"/>
              <a:gd name="T9" fmla="*/ 266 h 1216"/>
              <a:gd name="T10" fmla="*/ 763 w 1248"/>
              <a:gd name="T11" fmla="*/ 283 h 1216"/>
              <a:gd name="T12" fmla="*/ 816 w 1248"/>
              <a:gd name="T13" fmla="*/ 285 h 1216"/>
              <a:gd name="T14" fmla="*/ 841 w 1248"/>
              <a:gd name="T15" fmla="*/ 313 h 1216"/>
              <a:gd name="T16" fmla="*/ 893 w 1248"/>
              <a:gd name="T17" fmla="*/ 315 h 1216"/>
              <a:gd name="T18" fmla="*/ 916 w 1248"/>
              <a:gd name="T19" fmla="*/ 313 h 1216"/>
              <a:gd name="T20" fmla="*/ 952 w 1248"/>
              <a:gd name="T21" fmla="*/ 313 h 1216"/>
              <a:gd name="T22" fmla="*/ 999 w 1248"/>
              <a:gd name="T23" fmla="*/ 317 h 1216"/>
              <a:gd name="T24" fmla="*/ 1057 w 1248"/>
              <a:gd name="T25" fmla="*/ 313 h 1216"/>
              <a:gd name="T26" fmla="*/ 1114 w 1248"/>
              <a:gd name="T27" fmla="*/ 326 h 1216"/>
              <a:gd name="T28" fmla="*/ 1167 w 1248"/>
              <a:gd name="T29" fmla="*/ 343 h 1216"/>
              <a:gd name="T30" fmla="*/ 1218 w 1248"/>
              <a:gd name="T31" fmla="*/ 567 h 1216"/>
              <a:gd name="T32" fmla="*/ 1248 w 1248"/>
              <a:gd name="T33" fmla="*/ 613 h 1216"/>
              <a:gd name="T34" fmla="*/ 1242 w 1248"/>
              <a:gd name="T35" fmla="*/ 660 h 1216"/>
              <a:gd name="T36" fmla="*/ 1235 w 1248"/>
              <a:gd name="T37" fmla="*/ 731 h 1216"/>
              <a:gd name="T38" fmla="*/ 1201 w 1248"/>
              <a:gd name="T39" fmla="*/ 786 h 1216"/>
              <a:gd name="T40" fmla="*/ 1137 w 1248"/>
              <a:gd name="T41" fmla="*/ 814 h 1216"/>
              <a:gd name="T42" fmla="*/ 1137 w 1248"/>
              <a:gd name="T43" fmla="*/ 777 h 1216"/>
              <a:gd name="T44" fmla="*/ 1110 w 1248"/>
              <a:gd name="T45" fmla="*/ 799 h 1216"/>
              <a:gd name="T46" fmla="*/ 1097 w 1248"/>
              <a:gd name="T47" fmla="*/ 846 h 1216"/>
              <a:gd name="T48" fmla="*/ 1022 w 1248"/>
              <a:gd name="T49" fmla="*/ 899 h 1216"/>
              <a:gd name="T50" fmla="*/ 995 w 1248"/>
              <a:gd name="T51" fmla="*/ 920 h 1216"/>
              <a:gd name="T52" fmla="*/ 982 w 1248"/>
              <a:gd name="T53" fmla="*/ 905 h 1216"/>
              <a:gd name="T54" fmla="*/ 956 w 1248"/>
              <a:gd name="T55" fmla="*/ 897 h 1216"/>
              <a:gd name="T56" fmla="*/ 973 w 1248"/>
              <a:gd name="T57" fmla="*/ 929 h 1216"/>
              <a:gd name="T58" fmla="*/ 937 w 1248"/>
              <a:gd name="T59" fmla="*/ 948 h 1216"/>
              <a:gd name="T60" fmla="*/ 912 w 1248"/>
              <a:gd name="T61" fmla="*/ 956 h 1216"/>
              <a:gd name="T62" fmla="*/ 914 w 1248"/>
              <a:gd name="T63" fmla="*/ 965 h 1216"/>
              <a:gd name="T64" fmla="*/ 869 w 1248"/>
              <a:gd name="T65" fmla="*/ 997 h 1216"/>
              <a:gd name="T66" fmla="*/ 863 w 1248"/>
              <a:gd name="T67" fmla="*/ 1056 h 1216"/>
              <a:gd name="T68" fmla="*/ 841 w 1248"/>
              <a:gd name="T69" fmla="*/ 1046 h 1216"/>
              <a:gd name="T70" fmla="*/ 867 w 1248"/>
              <a:gd name="T71" fmla="*/ 1080 h 1216"/>
              <a:gd name="T72" fmla="*/ 867 w 1248"/>
              <a:gd name="T73" fmla="*/ 1114 h 1216"/>
              <a:gd name="T74" fmla="*/ 888 w 1248"/>
              <a:gd name="T75" fmla="*/ 1203 h 1216"/>
              <a:gd name="T76" fmla="*/ 880 w 1248"/>
              <a:gd name="T77" fmla="*/ 1216 h 1216"/>
              <a:gd name="T78" fmla="*/ 820 w 1248"/>
              <a:gd name="T79" fmla="*/ 1193 h 1216"/>
              <a:gd name="T80" fmla="*/ 743 w 1248"/>
              <a:gd name="T81" fmla="*/ 1169 h 1216"/>
              <a:gd name="T82" fmla="*/ 703 w 1248"/>
              <a:gd name="T83" fmla="*/ 1144 h 1216"/>
              <a:gd name="T84" fmla="*/ 669 w 1248"/>
              <a:gd name="T85" fmla="*/ 1071 h 1216"/>
              <a:gd name="T86" fmla="*/ 665 w 1248"/>
              <a:gd name="T87" fmla="*/ 1022 h 1216"/>
              <a:gd name="T88" fmla="*/ 618 w 1248"/>
              <a:gd name="T89" fmla="*/ 971 h 1216"/>
              <a:gd name="T90" fmla="*/ 586 w 1248"/>
              <a:gd name="T91" fmla="*/ 914 h 1216"/>
              <a:gd name="T92" fmla="*/ 556 w 1248"/>
              <a:gd name="T93" fmla="*/ 850 h 1216"/>
              <a:gd name="T94" fmla="*/ 503 w 1248"/>
              <a:gd name="T95" fmla="*/ 788 h 1216"/>
              <a:gd name="T96" fmla="*/ 465 w 1248"/>
              <a:gd name="T97" fmla="*/ 767 h 1216"/>
              <a:gd name="T98" fmla="*/ 396 w 1248"/>
              <a:gd name="T99" fmla="*/ 754 h 1216"/>
              <a:gd name="T100" fmla="*/ 356 w 1248"/>
              <a:gd name="T101" fmla="*/ 777 h 1216"/>
              <a:gd name="T102" fmla="*/ 315 w 1248"/>
              <a:gd name="T103" fmla="*/ 839 h 1216"/>
              <a:gd name="T104" fmla="*/ 273 w 1248"/>
              <a:gd name="T105" fmla="*/ 826 h 1216"/>
              <a:gd name="T106" fmla="*/ 201 w 1248"/>
              <a:gd name="T107" fmla="*/ 777 h 1216"/>
              <a:gd name="T108" fmla="*/ 166 w 1248"/>
              <a:gd name="T109" fmla="*/ 694 h 1216"/>
              <a:gd name="T110" fmla="*/ 139 w 1248"/>
              <a:gd name="T111" fmla="*/ 641 h 1216"/>
              <a:gd name="T112" fmla="*/ 64 w 1248"/>
              <a:gd name="T113" fmla="*/ 564 h 1216"/>
              <a:gd name="T114" fmla="*/ 20 w 1248"/>
              <a:gd name="T115" fmla="*/ 51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48" h="1216">
                <a:moveTo>
                  <a:pt x="9" y="507"/>
                </a:moveTo>
                <a:lnTo>
                  <a:pt x="9" y="503"/>
                </a:lnTo>
                <a:lnTo>
                  <a:pt x="5" y="498"/>
                </a:lnTo>
                <a:lnTo>
                  <a:pt x="0" y="484"/>
                </a:lnTo>
                <a:lnTo>
                  <a:pt x="0" y="481"/>
                </a:lnTo>
                <a:lnTo>
                  <a:pt x="73" y="488"/>
                </a:lnTo>
                <a:lnTo>
                  <a:pt x="164" y="496"/>
                </a:lnTo>
                <a:lnTo>
                  <a:pt x="247" y="503"/>
                </a:lnTo>
                <a:lnTo>
                  <a:pt x="330" y="509"/>
                </a:lnTo>
                <a:lnTo>
                  <a:pt x="335" y="509"/>
                </a:lnTo>
                <a:lnTo>
                  <a:pt x="341" y="501"/>
                </a:lnTo>
                <a:lnTo>
                  <a:pt x="347" y="383"/>
                </a:lnTo>
                <a:lnTo>
                  <a:pt x="356" y="281"/>
                </a:lnTo>
                <a:lnTo>
                  <a:pt x="373" y="11"/>
                </a:lnTo>
                <a:lnTo>
                  <a:pt x="375" y="2"/>
                </a:lnTo>
                <a:lnTo>
                  <a:pt x="379" y="0"/>
                </a:lnTo>
                <a:lnTo>
                  <a:pt x="501" y="9"/>
                </a:lnTo>
                <a:lnTo>
                  <a:pt x="594" y="13"/>
                </a:lnTo>
                <a:lnTo>
                  <a:pt x="631" y="13"/>
                </a:lnTo>
                <a:lnTo>
                  <a:pt x="639" y="13"/>
                </a:lnTo>
                <a:lnTo>
                  <a:pt x="648" y="17"/>
                </a:lnTo>
                <a:lnTo>
                  <a:pt x="641" y="219"/>
                </a:lnTo>
                <a:lnTo>
                  <a:pt x="639" y="230"/>
                </a:lnTo>
                <a:lnTo>
                  <a:pt x="648" y="232"/>
                </a:lnTo>
                <a:lnTo>
                  <a:pt x="654" y="236"/>
                </a:lnTo>
                <a:lnTo>
                  <a:pt x="667" y="251"/>
                </a:lnTo>
                <a:lnTo>
                  <a:pt x="673" y="256"/>
                </a:lnTo>
                <a:lnTo>
                  <a:pt x="682" y="251"/>
                </a:lnTo>
                <a:lnTo>
                  <a:pt x="688" y="254"/>
                </a:lnTo>
                <a:lnTo>
                  <a:pt x="695" y="254"/>
                </a:lnTo>
                <a:lnTo>
                  <a:pt x="699" y="245"/>
                </a:lnTo>
                <a:lnTo>
                  <a:pt x="701" y="249"/>
                </a:lnTo>
                <a:lnTo>
                  <a:pt x="707" y="254"/>
                </a:lnTo>
                <a:lnTo>
                  <a:pt x="714" y="260"/>
                </a:lnTo>
                <a:lnTo>
                  <a:pt x="714" y="266"/>
                </a:lnTo>
                <a:lnTo>
                  <a:pt x="714" y="275"/>
                </a:lnTo>
                <a:lnTo>
                  <a:pt x="722" y="275"/>
                </a:lnTo>
                <a:lnTo>
                  <a:pt x="726" y="277"/>
                </a:lnTo>
                <a:lnTo>
                  <a:pt x="733" y="275"/>
                </a:lnTo>
                <a:lnTo>
                  <a:pt x="741" y="279"/>
                </a:lnTo>
                <a:lnTo>
                  <a:pt x="754" y="283"/>
                </a:lnTo>
                <a:lnTo>
                  <a:pt x="763" y="283"/>
                </a:lnTo>
                <a:lnTo>
                  <a:pt x="769" y="283"/>
                </a:lnTo>
                <a:lnTo>
                  <a:pt x="773" y="288"/>
                </a:lnTo>
                <a:lnTo>
                  <a:pt x="778" y="292"/>
                </a:lnTo>
                <a:lnTo>
                  <a:pt x="786" y="290"/>
                </a:lnTo>
                <a:lnTo>
                  <a:pt x="792" y="285"/>
                </a:lnTo>
                <a:lnTo>
                  <a:pt x="807" y="285"/>
                </a:lnTo>
                <a:lnTo>
                  <a:pt x="816" y="285"/>
                </a:lnTo>
                <a:lnTo>
                  <a:pt x="814" y="292"/>
                </a:lnTo>
                <a:lnTo>
                  <a:pt x="818" y="300"/>
                </a:lnTo>
                <a:lnTo>
                  <a:pt x="827" y="300"/>
                </a:lnTo>
                <a:lnTo>
                  <a:pt x="829" y="305"/>
                </a:lnTo>
                <a:lnTo>
                  <a:pt x="829" y="315"/>
                </a:lnTo>
                <a:lnTo>
                  <a:pt x="835" y="317"/>
                </a:lnTo>
                <a:lnTo>
                  <a:pt x="841" y="313"/>
                </a:lnTo>
                <a:lnTo>
                  <a:pt x="854" y="303"/>
                </a:lnTo>
                <a:lnTo>
                  <a:pt x="861" y="305"/>
                </a:lnTo>
                <a:lnTo>
                  <a:pt x="863" y="313"/>
                </a:lnTo>
                <a:lnTo>
                  <a:pt x="871" y="313"/>
                </a:lnTo>
                <a:lnTo>
                  <a:pt x="873" y="320"/>
                </a:lnTo>
                <a:lnTo>
                  <a:pt x="880" y="320"/>
                </a:lnTo>
                <a:lnTo>
                  <a:pt x="893" y="315"/>
                </a:lnTo>
                <a:lnTo>
                  <a:pt x="899" y="315"/>
                </a:lnTo>
                <a:lnTo>
                  <a:pt x="897" y="322"/>
                </a:lnTo>
                <a:lnTo>
                  <a:pt x="899" y="330"/>
                </a:lnTo>
                <a:lnTo>
                  <a:pt x="901" y="332"/>
                </a:lnTo>
                <a:lnTo>
                  <a:pt x="905" y="330"/>
                </a:lnTo>
                <a:lnTo>
                  <a:pt x="910" y="317"/>
                </a:lnTo>
                <a:lnTo>
                  <a:pt x="916" y="313"/>
                </a:lnTo>
                <a:lnTo>
                  <a:pt x="918" y="307"/>
                </a:lnTo>
                <a:lnTo>
                  <a:pt x="920" y="307"/>
                </a:lnTo>
                <a:lnTo>
                  <a:pt x="927" y="309"/>
                </a:lnTo>
                <a:lnTo>
                  <a:pt x="933" y="315"/>
                </a:lnTo>
                <a:lnTo>
                  <a:pt x="939" y="317"/>
                </a:lnTo>
                <a:lnTo>
                  <a:pt x="946" y="313"/>
                </a:lnTo>
                <a:lnTo>
                  <a:pt x="952" y="313"/>
                </a:lnTo>
                <a:lnTo>
                  <a:pt x="959" y="322"/>
                </a:lnTo>
                <a:lnTo>
                  <a:pt x="965" y="326"/>
                </a:lnTo>
                <a:lnTo>
                  <a:pt x="973" y="328"/>
                </a:lnTo>
                <a:lnTo>
                  <a:pt x="980" y="334"/>
                </a:lnTo>
                <a:lnTo>
                  <a:pt x="982" y="328"/>
                </a:lnTo>
                <a:lnTo>
                  <a:pt x="990" y="328"/>
                </a:lnTo>
                <a:lnTo>
                  <a:pt x="999" y="317"/>
                </a:lnTo>
                <a:lnTo>
                  <a:pt x="1008" y="317"/>
                </a:lnTo>
                <a:lnTo>
                  <a:pt x="1014" y="313"/>
                </a:lnTo>
                <a:lnTo>
                  <a:pt x="1020" y="317"/>
                </a:lnTo>
                <a:lnTo>
                  <a:pt x="1029" y="317"/>
                </a:lnTo>
                <a:lnTo>
                  <a:pt x="1035" y="313"/>
                </a:lnTo>
                <a:lnTo>
                  <a:pt x="1048" y="307"/>
                </a:lnTo>
                <a:lnTo>
                  <a:pt x="1057" y="313"/>
                </a:lnTo>
                <a:lnTo>
                  <a:pt x="1061" y="315"/>
                </a:lnTo>
                <a:lnTo>
                  <a:pt x="1069" y="315"/>
                </a:lnTo>
                <a:lnTo>
                  <a:pt x="1074" y="313"/>
                </a:lnTo>
                <a:lnTo>
                  <a:pt x="1078" y="305"/>
                </a:lnTo>
                <a:lnTo>
                  <a:pt x="1084" y="305"/>
                </a:lnTo>
                <a:lnTo>
                  <a:pt x="1101" y="315"/>
                </a:lnTo>
                <a:lnTo>
                  <a:pt x="1114" y="326"/>
                </a:lnTo>
                <a:lnTo>
                  <a:pt x="1123" y="328"/>
                </a:lnTo>
                <a:lnTo>
                  <a:pt x="1129" y="334"/>
                </a:lnTo>
                <a:lnTo>
                  <a:pt x="1150" y="339"/>
                </a:lnTo>
                <a:lnTo>
                  <a:pt x="1152" y="341"/>
                </a:lnTo>
                <a:lnTo>
                  <a:pt x="1152" y="343"/>
                </a:lnTo>
                <a:lnTo>
                  <a:pt x="1161" y="349"/>
                </a:lnTo>
                <a:lnTo>
                  <a:pt x="1167" y="343"/>
                </a:lnTo>
                <a:lnTo>
                  <a:pt x="1191" y="347"/>
                </a:lnTo>
                <a:lnTo>
                  <a:pt x="1193" y="409"/>
                </a:lnTo>
                <a:lnTo>
                  <a:pt x="1195" y="524"/>
                </a:lnTo>
                <a:lnTo>
                  <a:pt x="1208" y="535"/>
                </a:lnTo>
                <a:lnTo>
                  <a:pt x="1214" y="541"/>
                </a:lnTo>
                <a:lnTo>
                  <a:pt x="1218" y="556"/>
                </a:lnTo>
                <a:lnTo>
                  <a:pt x="1218" y="567"/>
                </a:lnTo>
                <a:lnTo>
                  <a:pt x="1223" y="573"/>
                </a:lnTo>
                <a:lnTo>
                  <a:pt x="1227" y="582"/>
                </a:lnTo>
                <a:lnTo>
                  <a:pt x="1229" y="584"/>
                </a:lnTo>
                <a:lnTo>
                  <a:pt x="1233" y="590"/>
                </a:lnTo>
                <a:lnTo>
                  <a:pt x="1233" y="596"/>
                </a:lnTo>
                <a:lnTo>
                  <a:pt x="1244" y="611"/>
                </a:lnTo>
                <a:lnTo>
                  <a:pt x="1248" y="613"/>
                </a:lnTo>
                <a:lnTo>
                  <a:pt x="1246" y="620"/>
                </a:lnTo>
                <a:lnTo>
                  <a:pt x="1248" y="626"/>
                </a:lnTo>
                <a:lnTo>
                  <a:pt x="1246" y="633"/>
                </a:lnTo>
                <a:lnTo>
                  <a:pt x="1248" y="639"/>
                </a:lnTo>
                <a:lnTo>
                  <a:pt x="1246" y="645"/>
                </a:lnTo>
                <a:lnTo>
                  <a:pt x="1246" y="654"/>
                </a:lnTo>
                <a:lnTo>
                  <a:pt x="1242" y="660"/>
                </a:lnTo>
                <a:lnTo>
                  <a:pt x="1242" y="669"/>
                </a:lnTo>
                <a:lnTo>
                  <a:pt x="1235" y="675"/>
                </a:lnTo>
                <a:lnTo>
                  <a:pt x="1231" y="684"/>
                </a:lnTo>
                <a:lnTo>
                  <a:pt x="1233" y="697"/>
                </a:lnTo>
                <a:lnTo>
                  <a:pt x="1229" y="705"/>
                </a:lnTo>
                <a:lnTo>
                  <a:pt x="1233" y="714"/>
                </a:lnTo>
                <a:lnTo>
                  <a:pt x="1235" y="731"/>
                </a:lnTo>
                <a:lnTo>
                  <a:pt x="1233" y="739"/>
                </a:lnTo>
                <a:lnTo>
                  <a:pt x="1227" y="748"/>
                </a:lnTo>
                <a:lnTo>
                  <a:pt x="1227" y="748"/>
                </a:lnTo>
                <a:lnTo>
                  <a:pt x="1220" y="754"/>
                </a:lnTo>
                <a:lnTo>
                  <a:pt x="1212" y="767"/>
                </a:lnTo>
                <a:lnTo>
                  <a:pt x="1223" y="784"/>
                </a:lnTo>
                <a:lnTo>
                  <a:pt x="1201" y="786"/>
                </a:lnTo>
                <a:lnTo>
                  <a:pt x="1178" y="797"/>
                </a:lnTo>
                <a:lnTo>
                  <a:pt x="1157" y="807"/>
                </a:lnTo>
                <a:lnTo>
                  <a:pt x="1150" y="809"/>
                </a:lnTo>
                <a:lnTo>
                  <a:pt x="1142" y="814"/>
                </a:lnTo>
                <a:lnTo>
                  <a:pt x="1135" y="822"/>
                </a:lnTo>
                <a:lnTo>
                  <a:pt x="1133" y="822"/>
                </a:lnTo>
                <a:lnTo>
                  <a:pt x="1137" y="814"/>
                </a:lnTo>
                <a:lnTo>
                  <a:pt x="1152" y="803"/>
                </a:lnTo>
                <a:lnTo>
                  <a:pt x="1161" y="801"/>
                </a:lnTo>
                <a:lnTo>
                  <a:pt x="1163" y="799"/>
                </a:lnTo>
                <a:lnTo>
                  <a:pt x="1148" y="799"/>
                </a:lnTo>
                <a:lnTo>
                  <a:pt x="1133" y="803"/>
                </a:lnTo>
                <a:lnTo>
                  <a:pt x="1137" y="788"/>
                </a:lnTo>
                <a:lnTo>
                  <a:pt x="1137" y="777"/>
                </a:lnTo>
                <a:lnTo>
                  <a:pt x="1131" y="775"/>
                </a:lnTo>
                <a:lnTo>
                  <a:pt x="1125" y="782"/>
                </a:lnTo>
                <a:lnTo>
                  <a:pt x="1120" y="788"/>
                </a:lnTo>
                <a:lnTo>
                  <a:pt x="1110" y="782"/>
                </a:lnTo>
                <a:lnTo>
                  <a:pt x="1105" y="786"/>
                </a:lnTo>
                <a:lnTo>
                  <a:pt x="1110" y="792"/>
                </a:lnTo>
                <a:lnTo>
                  <a:pt x="1110" y="799"/>
                </a:lnTo>
                <a:lnTo>
                  <a:pt x="1116" y="805"/>
                </a:lnTo>
                <a:lnTo>
                  <a:pt x="1116" y="816"/>
                </a:lnTo>
                <a:lnTo>
                  <a:pt x="1125" y="818"/>
                </a:lnTo>
                <a:lnTo>
                  <a:pt x="1120" y="826"/>
                </a:lnTo>
                <a:lnTo>
                  <a:pt x="1114" y="831"/>
                </a:lnTo>
                <a:lnTo>
                  <a:pt x="1108" y="837"/>
                </a:lnTo>
                <a:lnTo>
                  <a:pt x="1097" y="846"/>
                </a:lnTo>
                <a:lnTo>
                  <a:pt x="1095" y="858"/>
                </a:lnTo>
                <a:lnTo>
                  <a:pt x="1082" y="871"/>
                </a:lnTo>
                <a:lnTo>
                  <a:pt x="1074" y="878"/>
                </a:lnTo>
                <a:lnTo>
                  <a:pt x="1065" y="882"/>
                </a:lnTo>
                <a:lnTo>
                  <a:pt x="1050" y="892"/>
                </a:lnTo>
                <a:lnTo>
                  <a:pt x="1037" y="892"/>
                </a:lnTo>
                <a:lnTo>
                  <a:pt x="1022" y="899"/>
                </a:lnTo>
                <a:lnTo>
                  <a:pt x="1022" y="905"/>
                </a:lnTo>
                <a:lnTo>
                  <a:pt x="1031" y="901"/>
                </a:lnTo>
                <a:lnTo>
                  <a:pt x="1037" y="899"/>
                </a:lnTo>
                <a:lnTo>
                  <a:pt x="1029" y="905"/>
                </a:lnTo>
                <a:lnTo>
                  <a:pt x="1014" y="910"/>
                </a:lnTo>
                <a:lnTo>
                  <a:pt x="993" y="922"/>
                </a:lnTo>
                <a:lnTo>
                  <a:pt x="995" y="920"/>
                </a:lnTo>
                <a:lnTo>
                  <a:pt x="1010" y="912"/>
                </a:lnTo>
                <a:lnTo>
                  <a:pt x="1012" y="905"/>
                </a:lnTo>
                <a:lnTo>
                  <a:pt x="997" y="912"/>
                </a:lnTo>
                <a:lnTo>
                  <a:pt x="1001" y="905"/>
                </a:lnTo>
                <a:lnTo>
                  <a:pt x="993" y="907"/>
                </a:lnTo>
                <a:lnTo>
                  <a:pt x="990" y="899"/>
                </a:lnTo>
                <a:lnTo>
                  <a:pt x="982" y="905"/>
                </a:lnTo>
                <a:lnTo>
                  <a:pt x="976" y="901"/>
                </a:lnTo>
                <a:lnTo>
                  <a:pt x="971" y="892"/>
                </a:lnTo>
                <a:lnTo>
                  <a:pt x="971" y="895"/>
                </a:lnTo>
                <a:lnTo>
                  <a:pt x="978" y="907"/>
                </a:lnTo>
                <a:lnTo>
                  <a:pt x="969" y="912"/>
                </a:lnTo>
                <a:lnTo>
                  <a:pt x="959" y="901"/>
                </a:lnTo>
                <a:lnTo>
                  <a:pt x="956" y="897"/>
                </a:lnTo>
                <a:lnTo>
                  <a:pt x="950" y="897"/>
                </a:lnTo>
                <a:lnTo>
                  <a:pt x="956" y="912"/>
                </a:lnTo>
                <a:lnTo>
                  <a:pt x="965" y="916"/>
                </a:lnTo>
                <a:lnTo>
                  <a:pt x="961" y="924"/>
                </a:lnTo>
                <a:lnTo>
                  <a:pt x="967" y="922"/>
                </a:lnTo>
                <a:lnTo>
                  <a:pt x="976" y="927"/>
                </a:lnTo>
                <a:lnTo>
                  <a:pt x="973" y="929"/>
                </a:lnTo>
                <a:lnTo>
                  <a:pt x="952" y="941"/>
                </a:lnTo>
                <a:lnTo>
                  <a:pt x="946" y="937"/>
                </a:lnTo>
                <a:lnTo>
                  <a:pt x="935" y="924"/>
                </a:lnTo>
                <a:lnTo>
                  <a:pt x="937" y="927"/>
                </a:lnTo>
                <a:lnTo>
                  <a:pt x="933" y="935"/>
                </a:lnTo>
                <a:lnTo>
                  <a:pt x="937" y="941"/>
                </a:lnTo>
                <a:lnTo>
                  <a:pt x="937" y="948"/>
                </a:lnTo>
                <a:lnTo>
                  <a:pt x="929" y="959"/>
                </a:lnTo>
                <a:lnTo>
                  <a:pt x="922" y="963"/>
                </a:lnTo>
                <a:lnTo>
                  <a:pt x="924" y="954"/>
                </a:lnTo>
                <a:lnTo>
                  <a:pt x="922" y="948"/>
                </a:lnTo>
                <a:lnTo>
                  <a:pt x="922" y="954"/>
                </a:lnTo>
                <a:lnTo>
                  <a:pt x="914" y="963"/>
                </a:lnTo>
                <a:lnTo>
                  <a:pt x="912" y="956"/>
                </a:lnTo>
                <a:lnTo>
                  <a:pt x="905" y="961"/>
                </a:lnTo>
                <a:lnTo>
                  <a:pt x="897" y="959"/>
                </a:lnTo>
                <a:lnTo>
                  <a:pt x="899" y="963"/>
                </a:lnTo>
                <a:lnTo>
                  <a:pt x="895" y="969"/>
                </a:lnTo>
                <a:lnTo>
                  <a:pt x="903" y="976"/>
                </a:lnTo>
                <a:lnTo>
                  <a:pt x="905" y="969"/>
                </a:lnTo>
                <a:lnTo>
                  <a:pt x="914" y="965"/>
                </a:lnTo>
                <a:lnTo>
                  <a:pt x="914" y="971"/>
                </a:lnTo>
                <a:lnTo>
                  <a:pt x="910" y="978"/>
                </a:lnTo>
                <a:lnTo>
                  <a:pt x="895" y="997"/>
                </a:lnTo>
                <a:lnTo>
                  <a:pt x="888" y="990"/>
                </a:lnTo>
                <a:lnTo>
                  <a:pt x="873" y="993"/>
                </a:lnTo>
                <a:lnTo>
                  <a:pt x="865" y="995"/>
                </a:lnTo>
                <a:lnTo>
                  <a:pt x="869" y="997"/>
                </a:lnTo>
                <a:lnTo>
                  <a:pt x="876" y="995"/>
                </a:lnTo>
                <a:lnTo>
                  <a:pt x="876" y="1001"/>
                </a:lnTo>
                <a:lnTo>
                  <a:pt x="882" y="1007"/>
                </a:lnTo>
                <a:lnTo>
                  <a:pt x="886" y="1010"/>
                </a:lnTo>
                <a:lnTo>
                  <a:pt x="888" y="1016"/>
                </a:lnTo>
                <a:lnTo>
                  <a:pt x="873" y="1052"/>
                </a:lnTo>
                <a:lnTo>
                  <a:pt x="863" y="1056"/>
                </a:lnTo>
                <a:lnTo>
                  <a:pt x="869" y="1050"/>
                </a:lnTo>
                <a:lnTo>
                  <a:pt x="863" y="1048"/>
                </a:lnTo>
                <a:lnTo>
                  <a:pt x="858" y="1050"/>
                </a:lnTo>
                <a:lnTo>
                  <a:pt x="850" y="1050"/>
                </a:lnTo>
                <a:lnTo>
                  <a:pt x="846" y="1044"/>
                </a:lnTo>
                <a:lnTo>
                  <a:pt x="837" y="1037"/>
                </a:lnTo>
                <a:lnTo>
                  <a:pt x="841" y="1046"/>
                </a:lnTo>
                <a:lnTo>
                  <a:pt x="846" y="1050"/>
                </a:lnTo>
                <a:lnTo>
                  <a:pt x="844" y="1059"/>
                </a:lnTo>
                <a:lnTo>
                  <a:pt x="858" y="1063"/>
                </a:lnTo>
                <a:lnTo>
                  <a:pt x="873" y="1059"/>
                </a:lnTo>
                <a:lnTo>
                  <a:pt x="871" y="1065"/>
                </a:lnTo>
                <a:lnTo>
                  <a:pt x="871" y="1074"/>
                </a:lnTo>
                <a:lnTo>
                  <a:pt x="867" y="1080"/>
                </a:lnTo>
                <a:lnTo>
                  <a:pt x="867" y="1088"/>
                </a:lnTo>
                <a:lnTo>
                  <a:pt x="861" y="1088"/>
                </a:lnTo>
                <a:lnTo>
                  <a:pt x="858" y="1095"/>
                </a:lnTo>
                <a:lnTo>
                  <a:pt x="867" y="1103"/>
                </a:lnTo>
                <a:lnTo>
                  <a:pt x="861" y="1101"/>
                </a:lnTo>
                <a:lnTo>
                  <a:pt x="861" y="1108"/>
                </a:lnTo>
                <a:lnTo>
                  <a:pt x="867" y="1114"/>
                </a:lnTo>
                <a:lnTo>
                  <a:pt x="871" y="1140"/>
                </a:lnTo>
                <a:lnTo>
                  <a:pt x="871" y="1148"/>
                </a:lnTo>
                <a:lnTo>
                  <a:pt x="884" y="1171"/>
                </a:lnTo>
                <a:lnTo>
                  <a:pt x="886" y="1186"/>
                </a:lnTo>
                <a:lnTo>
                  <a:pt x="890" y="1193"/>
                </a:lnTo>
                <a:lnTo>
                  <a:pt x="882" y="1193"/>
                </a:lnTo>
                <a:lnTo>
                  <a:pt x="888" y="1203"/>
                </a:lnTo>
                <a:lnTo>
                  <a:pt x="893" y="1195"/>
                </a:lnTo>
                <a:lnTo>
                  <a:pt x="893" y="1203"/>
                </a:lnTo>
                <a:lnTo>
                  <a:pt x="899" y="1195"/>
                </a:lnTo>
                <a:lnTo>
                  <a:pt x="901" y="1203"/>
                </a:lnTo>
                <a:lnTo>
                  <a:pt x="897" y="1206"/>
                </a:lnTo>
                <a:lnTo>
                  <a:pt x="880" y="1210"/>
                </a:lnTo>
                <a:lnTo>
                  <a:pt x="880" y="1216"/>
                </a:lnTo>
                <a:lnTo>
                  <a:pt x="873" y="1216"/>
                </a:lnTo>
                <a:lnTo>
                  <a:pt x="865" y="1212"/>
                </a:lnTo>
                <a:lnTo>
                  <a:pt x="863" y="1212"/>
                </a:lnTo>
                <a:lnTo>
                  <a:pt x="850" y="1197"/>
                </a:lnTo>
                <a:lnTo>
                  <a:pt x="844" y="1197"/>
                </a:lnTo>
                <a:lnTo>
                  <a:pt x="835" y="1193"/>
                </a:lnTo>
                <a:lnTo>
                  <a:pt x="820" y="1193"/>
                </a:lnTo>
                <a:lnTo>
                  <a:pt x="790" y="1191"/>
                </a:lnTo>
                <a:lnTo>
                  <a:pt x="784" y="1189"/>
                </a:lnTo>
                <a:lnTo>
                  <a:pt x="771" y="1176"/>
                </a:lnTo>
                <a:lnTo>
                  <a:pt x="763" y="1174"/>
                </a:lnTo>
                <a:lnTo>
                  <a:pt x="756" y="1171"/>
                </a:lnTo>
                <a:lnTo>
                  <a:pt x="748" y="1171"/>
                </a:lnTo>
                <a:lnTo>
                  <a:pt x="743" y="1169"/>
                </a:lnTo>
                <a:lnTo>
                  <a:pt x="739" y="1163"/>
                </a:lnTo>
                <a:lnTo>
                  <a:pt x="733" y="1157"/>
                </a:lnTo>
                <a:lnTo>
                  <a:pt x="729" y="1159"/>
                </a:lnTo>
                <a:lnTo>
                  <a:pt x="720" y="1154"/>
                </a:lnTo>
                <a:lnTo>
                  <a:pt x="707" y="1154"/>
                </a:lnTo>
                <a:lnTo>
                  <a:pt x="703" y="1152"/>
                </a:lnTo>
                <a:lnTo>
                  <a:pt x="703" y="1144"/>
                </a:lnTo>
                <a:lnTo>
                  <a:pt x="697" y="1137"/>
                </a:lnTo>
                <a:lnTo>
                  <a:pt x="695" y="1123"/>
                </a:lnTo>
                <a:lnTo>
                  <a:pt x="688" y="1108"/>
                </a:lnTo>
                <a:lnTo>
                  <a:pt x="684" y="1099"/>
                </a:lnTo>
                <a:lnTo>
                  <a:pt x="675" y="1086"/>
                </a:lnTo>
                <a:lnTo>
                  <a:pt x="669" y="1078"/>
                </a:lnTo>
                <a:lnTo>
                  <a:pt x="669" y="1071"/>
                </a:lnTo>
                <a:lnTo>
                  <a:pt x="671" y="1065"/>
                </a:lnTo>
                <a:lnTo>
                  <a:pt x="671" y="1056"/>
                </a:lnTo>
                <a:lnTo>
                  <a:pt x="663" y="1052"/>
                </a:lnTo>
                <a:lnTo>
                  <a:pt x="667" y="1044"/>
                </a:lnTo>
                <a:lnTo>
                  <a:pt x="667" y="1035"/>
                </a:lnTo>
                <a:lnTo>
                  <a:pt x="665" y="1029"/>
                </a:lnTo>
                <a:lnTo>
                  <a:pt x="665" y="1022"/>
                </a:lnTo>
                <a:lnTo>
                  <a:pt x="663" y="1018"/>
                </a:lnTo>
                <a:lnTo>
                  <a:pt x="656" y="1014"/>
                </a:lnTo>
                <a:lnTo>
                  <a:pt x="643" y="1010"/>
                </a:lnTo>
                <a:lnTo>
                  <a:pt x="631" y="990"/>
                </a:lnTo>
                <a:lnTo>
                  <a:pt x="629" y="984"/>
                </a:lnTo>
                <a:lnTo>
                  <a:pt x="624" y="976"/>
                </a:lnTo>
                <a:lnTo>
                  <a:pt x="618" y="971"/>
                </a:lnTo>
                <a:lnTo>
                  <a:pt x="616" y="965"/>
                </a:lnTo>
                <a:lnTo>
                  <a:pt x="609" y="954"/>
                </a:lnTo>
                <a:lnTo>
                  <a:pt x="601" y="950"/>
                </a:lnTo>
                <a:lnTo>
                  <a:pt x="594" y="946"/>
                </a:lnTo>
                <a:lnTo>
                  <a:pt x="588" y="931"/>
                </a:lnTo>
                <a:lnTo>
                  <a:pt x="584" y="916"/>
                </a:lnTo>
                <a:lnTo>
                  <a:pt x="586" y="914"/>
                </a:lnTo>
                <a:lnTo>
                  <a:pt x="580" y="905"/>
                </a:lnTo>
                <a:lnTo>
                  <a:pt x="575" y="899"/>
                </a:lnTo>
                <a:lnTo>
                  <a:pt x="571" y="892"/>
                </a:lnTo>
                <a:lnTo>
                  <a:pt x="571" y="890"/>
                </a:lnTo>
                <a:lnTo>
                  <a:pt x="569" y="884"/>
                </a:lnTo>
                <a:lnTo>
                  <a:pt x="560" y="867"/>
                </a:lnTo>
                <a:lnTo>
                  <a:pt x="556" y="850"/>
                </a:lnTo>
                <a:lnTo>
                  <a:pt x="550" y="841"/>
                </a:lnTo>
                <a:lnTo>
                  <a:pt x="541" y="826"/>
                </a:lnTo>
                <a:lnTo>
                  <a:pt x="522" y="812"/>
                </a:lnTo>
                <a:lnTo>
                  <a:pt x="520" y="805"/>
                </a:lnTo>
                <a:lnTo>
                  <a:pt x="514" y="801"/>
                </a:lnTo>
                <a:lnTo>
                  <a:pt x="505" y="797"/>
                </a:lnTo>
                <a:lnTo>
                  <a:pt x="503" y="788"/>
                </a:lnTo>
                <a:lnTo>
                  <a:pt x="496" y="790"/>
                </a:lnTo>
                <a:lnTo>
                  <a:pt x="494" y="784"/>
                </a:lnTo>
                <a:lnTo>
                  <a:pt x="490" y="777"/>
                </a:lnTo>
                <a:lnTo>
                  <a:pt x="486" y="771"/>
                </a:lnTo>
                <a:lnTo>
                  <a:pt x="479" y="767"/>
                </a:lnTo>
                <a:lnTo>
                  <a:pt x="473" y="763"/>
                </a:lnTo>
                <a:lnTo>
                  <a:pt x="465" y="767"/>
                </a:lnTo>
                <a:lnTo>
                  <a:pt x="445" y="763"/>
                </a:lnTo>
                <a:lnTo>
                  <a:pt x="439" y="763"/>
                </a:lnTo>
                <a:lnTo>
                  <a:pt x="430" y="760"/>
                </a:lnTo>
                <a:lnTo>
                  <a:pt x="424" y="763"/>
                </a:lnTo>
                <a:lnTo>
                  <a:pt x="416" y="760"/>
                </a:lnTo>
                <a:lnTo>
                  <a:pt x="405" y="754"/>
                </a:lnTo>
                <a:lnTo>
                  <a:pt x="396" y="754"/>
                </a:lnTo>
                <a:lnTo>
                  <a:pt x="392" y="760"/>
                </a:lnTo>
                <a:lnTo>
                  <a:pt x="386" y="763"/>
                </a:lnTo>
                <a:lnTo>
                  <a:pt x="379" y="763"/>
                </a:lnTo>
                <a:lnTo>
                  <a:pt x="371" y="765"/>
                </a:lnTo>
                <a:lnTo>
                  <a:pt x="364" y="767"/>
                </a:lnTo>
                <a:lnTo>
                  <a:pt x="360" y="769"/>
                </a:lnTo>
                <a:lnTo>
                  <a:pt x="356" y="777"/>
                </a:lnTo>
                <a:lnTo>
                  <a:pt x="343" y="807"/>
                </a:lnTo>
                <a:lnTo>
                  <a:pt x="339" y="809"/>
                </a:lnTo>
                <a:lnTo>
                  <a:pt x="337" y="818"/>
                </a:lnTo>
                <a:lnTo>
                  <a:pt x="335" y="824"/>
                </a:lnTo>
                <a:lnTo>
                  <a:pt x="328" y="826"/>
                </a:lnTo>
                <a:lnTo>
                  <a:pt x="324" y="835"/>
                </a:lnTo>
                <a:lnTo>
                  <a:pt x="315" y="839"/>
                </a:lnTo>
                <a:lnTo>
                  <a:pt x="313" y="846"/>
                </a:lnTo>
                <a:lnTo>
                  <a:pt x="303" y="846"/>
                </a:lnTo>
                <a:lnTo>
                  <a:pt x="296" y="843"/>
                </a:lnTo>
                <a:lnTo>
                  <a:pt x="294" y="841"/>
                </a:lnTo>
                <a:lnTo>
                  <a:pt x="288" y="841"/>
                </a:lnTo>
                <a:lnTo>
                  <a:pt x="281" y="835"/>
                </a:lnTo>
                <a:lnTo>
                  <a:pt x="273" y="826"/>
                </a:lnTo>
                <a:lnTo>
                  <a:pt x="254" y="818"/>
                </a:lnTo>
                <a:lnTo>
                  <a:pt x="252" y="812"/>
                </a:lnTo>
                <a:lnTo>
                  <a:pt x="237" y="807"/>
                </a:lnTo>
                <a:lnTo>
                  <a:pt x="230" y="805"/>
                </a:lnTo>
                <a:lnTo>
                  <a:pt x="213" y="790"/>
                </a:lnTo>
                <a:lnTo>
                  <a:pt x="207" y="782"/>
                </a:lnTo>
                <a:lnTo>
                  <a:pt x="201" y="777"/>
                </a:lnTo>
                <a:lnTo>
                  <a:pt x="194" y="775"/>
                </a:lnTo>
                <a:lnTo>
                  <a:pt x="183" y="765"/>
                </a:lnTo>
                <a:lnTo>
                  <a:pt x="169" y="728"/>
                </a:lnTo>
                <a:lnTo>
                  <a:pt x="169" y="716"/>
                </a:lnTo>
                <a:lnTo>
                  <a:pt x="171" y="707"/>
                </a:lnTo>
                <a:lnTo>
                  <a:pt x="171" y="701"/>
                </a:lnTo>
                <a:lnTo>
                  <a:pt x="166" y="694"/>
                </a:lnTo>
                <a:lnTo>
                  <a:pt x="160" y="679"/>
                </a:lnTo>
                <a:lnTo>
                  <a:pt x="156" y="677"/>
                </a:lnTo>
                <a:lnTo>
                  <a:pt x="154" y="662"/>
                </a:lnTo>
                <a:lnTo>
                  <a:pt x="152" y="654"/>
                </a:lnTo>
                <a:lnTo>
                  <a:pt x="147" y="652"/>
                </a:lnTo>
                <a:lnTo>
                  <a:pt x="145" y="645"/>
                </a:lnTo>
                <a:lnTo>
                  <a:pt x="139" y="641"/>
                </a:lnTo>
                <a:lnTo>
                  <a:pt x="124" y="628"/>
                </a:lnTo>
                <a:lnTo>
                  <a:pt x="117" y="624"/>
                </a:lnTo>
                <a:lnTo>
                  <a:pt x="109" y="620"/>
                </a:lnTo>
                <a:lnTo>
                  <a:pt x="96" y="605"/>
                </a:lnTo>
                <a:lnTo>
                  <a:pt x="92" y="596"/>
                </a:lnTo>
                <a:lnTo>
                  <a:pt x="79" y="584"/>
                </a:lnTo>
                <a:lnTo>
                  <a:pt x="64" y="564"/>
                </a:lnTo>
                <a:lnTo>
                  <a:pt x="58" y="558"/>
                </a:lnTo>
                <a:lnTo>
                  <a:pt x="45" y="550"/>
                </a:lnTo>
                <a:lnTo>
                  <a:pt x="37" y="545"/>
                </a:lnTo>
                <a:lnTo>
                  <a:pt x="30" y="530"/>
                </a:lnTo>
                <a:lnTo>
                  <a:pt x="30" y="524"/>
                </a:lnTo>
                <a:lnTo>
                  <a:pt x="26" y="518"/>
                </a:lnTo>
                <a:lnTo>
                  <a:pt x="20" y="511"/>
                </a:lnTo>
                <a:lnTo>
                  <a:pt x="15" y="511"/>
                </a:lnTo>
                <a:lnTo>
                  <a:pt x="15" y="509"/>
                </a:lnTo>
                <a:lnTo>
                  <a:pt x="9" y="507"/>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 name="Freeform 826"/>
          <p:cNvSpPr>
            <a:spLocks/>
          </p:cNvSpPr>
          <p:nvPr/>
        </p:nvSpPr>
        <p:spPr bwMode="auto">
          <a:xfrm>
            <a:off x="5710237" y="5637334"/>
            <a:ext cx="33338" cy="185738"/>
          </a:xfrm>
          <a:custGeom>
            <a:avLst/>
            <a:gdLst>
              <a:gd name="T0" fmla="*/ 4 w 21"/>
              <a:gd name="T1" fmla="*/ 54 h 117"/>
              <a:gd name="T2" fmla="*/ 8 w 21"/>
              <a:gd name="T3" fmla="*/ 64 h 117"/>
              <a:gd name="T4" fmla="*/ 10 w 21"/>
              <a:gd name="T5" fmla="*/ 73 h 117"/>
              <a:gd name="T6" fmla="*/ 14 w 21"/>
              <a:gd name="T7" fmla="*/ 79 h 117"/>
              <a:gd name="T8" fmla="*/ 17 w 21"/>
              <a:gd name="T9" fmla="*/ 96 h 117"/>
              <a:gd name="T10" fmla="*/ 19 w 21"/>
              <a:gd name="T11" fmla="*/ 111 h 117"/>
              <a:gd name="T12" fmla="*/ 21 w 21"/>
              <a:gd name="T13" fmla="*/ 117 h 117"/>
              <a:gd name="T14" fmla="*/ 19 w 21"/>
              <a:gd name="T15" fmla="*/ 96 h 117"/>
              <a:gd name="T16" fmla="*/ 17 w 21"/>
              <a:gd name="T17" fmla="*/ 81 h 117"/>
              <a:gd name="T18" fmla="*/ 4 w 21"/>
              <a:gd name="T19" fmla="*/ 41 h 117"/>
              <a:gd name="T20" fmla="*/ 0 w 21"/>
              <a:gd name="T21" fmla="*/ 15 h 117"/>
              <a:gd name="T22" fmla="*/ 0 w 21"/>
              <a:gd name="T23" fmla="*/ 0 h 117"/>
              <a:gd name="T24" fmla="*/ 0 w 21"/>
              <a:gd name="T25" fmla="*/ 17 h 117"/>
              <a:gd name="T26" fmla="*/ 0 w 21"/>
              <a:gd name="T27" fmla="*/ 24 h 117"/>
              <a:gd name="T28" fmla="*/ 0 w 21"/>
              <a:gd name="T29" fmla="*/ 39 h 117"/>
              <a:gd name="T30" fmla="*/ 4 w 21"/>
              <a:gd name="T31" fmla="*/ 45 h 117"/>
              <a:gd name="T32" fmla="*/ 4 w 21"/>
              <a:gd name="T33" fmla="*/ 5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117">
                <a:moveTo>
                  <a:pt x="4" y="54"/>
                </a:moveTo>
                <a:lnTo>
                  <a:pt x="8" y="64"/>
                </a:lnTo>
                <a:lnTo>
                  <a:pt x="10" y="73"/>
                </a:lnTo>
                <a:lnTo>
                  <a:pt x="14" y="79"/>
                </a:lnTo>
                <a:lnTo>
                  <a:pt x="17" y="96"/>
                </a:lnTo>
                <a:lnTo>
                  <a:pt x="19" y="111"/>
                </a:lnTo>
                <a:lnTo>
                  <a:pt x="21" y="117"/>
                </a:lnTo>
                <a:lnTo>
                  <a:pt x="19" y="96"/>
                </a:lnTo>
                <a:lnTo>
                  <a:pt x="17" y="81"/>
                </a:lnTo>
                <a:lnTo>
                  <a:pt x="4" y="41"/>
                </a:lnTo>
                <a:lnTo>
                  <a:pt x="0" y="15"/>
                </a:lnTo>
                <a:lnTo>
                  <a:pt x="0" y="0"/>
                </a:lnTo>
                <a:lnTo>
                  <a:pt x="0" y="17"/>
                </a:lnTo>
                <a:lnTo>
                  <a:pt x="0" y="24"/>
                </a:lnTo>
                <a:lnTo>
                  <a:pt x="0" y="39"/>
                </a:lnTo>
                <a:lnTo>
                  <a:pt x="4" y="45"/>
                </a:lnTo>
                <a:lnTo>
                  <a:pt x="4" y="54"/>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827"/>
          <p:cNvSpPr>
            <a:spLocks/>
          </p:cNvSpPr>
          <p:nvPr/>
        </p:nvSpPr>
        <p:spPr bwMode="auto">
          <a:xfrm>
            <a:off x="5710237" y="5637334"/>
            <a:ext cx="33338" cy="185738"/>
          </a:xfrm>
          <a:custGeom>
            <a:avLst/>
            <a:gdLst>
              <a:gd name="T0" fmla="*/ 4 w 21"/>
              <a:gd name="T1" fmla="*/ 54 h 117"/>
              <a:gd name="T2" fmla="*/ 8 w 21"/>
              <a:gd name="T3" fmla="*/ 64 h 117"/>
              <a:gd name="T4" fmla="*/ 10 w 21"/>
              <a:gd name="T5" fmla="*/ 73 h 117"/>
              <a:gd name="T6" fmla="*/ 14 w 21"/>
              <a:gd name="T7" fmla="*/ 79 h 117"/>
              <a:gd name="T8" fmla="*/ 17 w 21"/>
              <a:gd name="T9" fmla="*/ 96 h 117"/>
              <a:gd name="T10" fmla="*/ 19 w 21"/>
              <a:gd name="T11" fmla="*/ 111 h 117"/>
              <a:gd name="T12" fmla="*/ 21 w 21"/>
              <a:gd name="T13" fmla="*/ 117 h 117"/>
              <a:gd name="T14" fmla="*/ 19 w 21"/>
              <a:gd name="T15" fmla="*/ 96 h 117"/>
              <a:gd name="T16" fmla="*/ 17 w 21"/>
              <a:gd name="T17" fmla="*/ 81 h 117"/>
              <a:gd name="T18" fmla="*/ 4 w 21"/>
              <a:gd name="T19" fmla="*/ 41 h 117"/>
              <a:gd name="T20" fmla="*/ 0 w 21"/>
              <a:gd name="T21" fmla="*/ 15 h 117"/>
              <a:gd name="T22" fmla="*/ 0 w 21"/>
              <a:gd name="T23" fmla="*/ 0 h 117"/>
              <a:gd name="T24" fmla="*/ 0 w 21"/>
              <a:gd name="T25" fmla="*/ 17 h 117"/>
              <a:gd name="T26" fmla="*/ 0 w 21"/>
              <a:gd name="T27" fmla="*/ 24 h 117"/>
              <a:gd name="T28" fmla="*/ 0 w 21"/>
              <a:gd name="T29" fmla="*/ 39 h 117"/>
              <a:gd name="T30" fmla="*/ 4 w 21"/>
              <a:gd name="T31" fmla="*/ 45 h 117"/>
              <a:gd name="T32" fmla="*/ 4 w 21"/>
              <a:gd name="T33" fmla="*/ 5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117">
                <a:moveTo>
                  <a:pt x="4" y="54"/>
                </a:moveTo>
                <a:lnTo>
                  <a:pt x="8" y="64"/>
                </a:lnTo>
                <a:lnTo>
                  <a:pt x="10" y="73"/>
                </a:lnTo>
                <a:lnTo>
                  <a:pt x="14" y="79"/>
                </a:lnTo>
                <a:lnTo>
                  <a:pt x="17" y="96"/>
                </a:lnTo>
                <a:lnTo>
                  <a:pt x="19" y="111"/>
                </a:lnTo>
                <a:lnTo>
                  <a:pt x="21" y="117"/>
                </a:lnTo>
                <a:lnTo>
                  <a:pt x="19" y="96"/>
                </a:lnTo>
                <a:lnTo>
                  <a:pt x="17" y="81"/>
                </a:lnTo>
                <a:lnTo>
                  <a:pt x="4" y="41"/>
                </a:lnTo>
                <a:lnTo>
                  <a:pt x="0" y="15"/>
                </a:lnTo>
                <a:lnTo>
                  <a:pt x="0" y="0"/>
                </a:lnTo>
                <a:lnTo>
                  <a:pt x="0" y="17"/>
                </a:lnTo>
                <a:lnTo>
                  <a:pt x="0" y="24"/>
                </a:lnTo>
                <a:lnTo>
                  <a:pt x="0" y="39"/>
                </a:lnTo>
                <a:lnTo>
                  <a:pt x="4" y="45"/>
                </a:lnTo>
                <a:lnTo>
                  <a:pt x="4" y="54"/>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Freeform 828"/>
          <p:cNvSpPr>
            <a:spLocks/>
          </p:cNvSpPr>
          <p:nvPr/>
        </p:nvSpPr>
        <p:spPr bwMode="auto">
          <a:xfrm>
            <a:off x="5713412" y="5523034"/>
            <a:ext cx="39688" cy="107950"/>
          </a:xfrm>
          <a:custGeom>
            <a:avLst/>
            <a:gdLst>
              <a:gd name="T0" fmla="*/ 12 w 25"/>
              <a:gd name="T1" fmla="*/ 32 h 68"/>
              <a:gd name="T2" fmla="*/ 25 w 25"/>
              <a:gd name="T3" fmla="*/ 8 h 68"/>
              <a:gd name="T4" fmla="*/ 25 w 25"/>
              <a:gd name="T5" fmla="*/ 0 h 68"/>
              <a:gd name="T6" fmla="*/ 19 w 25"/>
              <a:gd name="T7" fmla="*/ 15 h 68"/>
              <a:gd name="T8" fmla="*/ 15 w 25"/>
              <a:gd name="T9" fmla="*/ 21 h 68"/>
              <a:gd name="T10" fmla="*/ 4 w 25"/>
              <a:gd name="T11" fmla="*/ 38 h 68"/>
              <a:gd name="T12" fmla="*/ 0 w 25"/>
              <a:gd name="T13" fmla="*/ 53 h 68"/>
              <a:gd name="T14" fmla="*/ 0 w 25"/>
              <a:gd name="T15" fmla="*/ 68 h 68"/>
              <a:gd name="T16" fmla="*/ 6 w 25"/>
              <a:gd name="T17" fmla="*/ 45 h 68"/>
              <a:gd name="T18" fmla="*/ 12 w 25"/>
              <a:gd name="T19" fmla="*/ 3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68">
                <a:moveTo>
                  <a:pt x="12" y="32"/>
                </a:moveTo>
                <a:lnTo>
                  <a:pt x="25" y="8"/>
                </a:lnTo>
                <a:lnTo>
                  <a:pt x="25" y="0"/>
                </a:lnTo>
                <a:lnTo>
                  <a:pt x="19" y="15"/>
                </a:lnTo>
                <a:lnTo>
                  <a:pt x="15" y="21"/>
                </a:lnTo>
                <a:lnTo>
                  <a:pt x="4" y="38"/>
                </a:lnTo>
                <a:lnTo>
                  <a:pt x="0" y="53"/>
                </a:lnTo>
                <a:lnTo>
                  <a:pt x="0" y="68"/>
                </a:lnTo>
                <a:lnTo>
                  <a:pt x="6" y="45"/>
                </a:lnTo>
                <a:lnTo>
                  <a:pt x="12" y="3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829"/>
          <p:cNvSpPr>
            <a:spLocks/>
          </p:cNvSpPr>
          <p:nvPr/>
        </p:nvSpPr>
        <p:spPr bwMode="auto">
          <a:xfrm>
            <a:off x="5713412" y="5523034"/>
            <a:ext cx="39688" cy="107950"/>
          </a:xfrm>
          <a:custGeom>
            <a:avLst/>
            <a:gdLst>
              <a:gd name="T0" fmla="*/ 12 w 25"/>
              <a:gd name="T1" fmla="*/ 32 h 68"/>
              <a:gd name="T2" fmla="*/ 25 w 25"/>
              <a:gd name="T3" fmla="*/ 8 h 68"/>
              <a:gd name="T4" fmla="*/ 25 w 25"/>
              <a:gd name="T5" fmla="*/ 0 h 68"/>
              <a:gd name="T6" fmla="*/ 19 w 25"/>
              <a:gd name="T7" fmla="*/ 15 h 68"/>
              <a:gd name="T8" fmla="*/ 15 w 25"/>
              <a:gd name="T9" fmla="*/ 21 h 68"/>
              <a:gd name="T10" fmla="*/ 4 w 25"/>
              <a:gd name="T11" fmla="*/ 38 h 68"/>
              <a:gd name="T12" fmla="*/ 0 w 25"/>
              <a:gd name="T13" fmla="*/ 53 h 68"/>
              <a:gd name="T14" fmla="*/ 0 w 25"/>
              <a:gd name="T15" fmla="*/ 68 h 68"/>
              <a:gd name="T16" fmla="*/ 6 w 25"/>
              <a:gd name="T17" fmla="*/ 45 h 68"/>
              <a:gd name="T18" fmla="*/ 12 w 25"/>
              <a:gd name="T19" fmla="*/ 3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68">
                <a:moveTo>
                  <a:pt x="12" y="32"/>
                </a:moveTo>
                <a:lnTo>
                  <a:pt x="25" y="8"/>
                </a:lnTo>
                <a:lnTo>
                  <a:pt x="25" y="0"/>
                </a:lnTo>
                <a:lnTo>
                  <a:pt x="19" y="15"/>
                </a:lnTo>
                <a:lnTo>
                  <a:pt x="15" y="21"/>
                </a:lnTo>
                <a:lnTo>
                  <a:pt x="4" y="38"/>
                </a:lnTo>
                <a:lnTo>
                  <a:pt x="0" y="53"/>
                </a:lnTo>
                <a:lnTo>
                  <a:pt x="0" y="68"/>
                </a:lnTo>
                <a:lnTo>
                  <a:pt x="6" y="45"/>
                </a:lnTo>
                <a:lnTo>
                  <a:pt x="12" y="3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Freeform 830"/>
          <p:cNvSpPr>
            <a:spLocks/>
          </p:cNvSpPr>
          <p:nvPr/>
        </p:nvSpPr>
        <p:spPr bwMode="auto">
          <a:xfrm>
            <a:off x="5773738" y="5469060"/>
            <a:ext cx="23813" cy="36513"/>
          </a:xfrm>
          <a:custGeom>
            <a:avLst/>
            <a:gdLst>
              <a:gd name="T0" fmla="*/ 15 w 15"/>
              <a:gd name="T1" fmla="*/ 2 h 23"/>
              <a:gd name="T2" fmla="*/ 11 w 15"/>
              <a:gd name="T3" fmla="*/ 0 h 23"/>
              <a:gd name="T4" fmla="*/ 6 w 15"/>
              <a:gd name="T5" fmla="*/ 8 h 23"/>
              <a:gd name="T6" fmla="*/ 4 w 15"/>
              <a:gd name="T7" fmla="*/ 15 h 23"/>
              <a:gd name="T8" fmla="*/ 0 w 15"/>
              <a:gd name="T9" fmla="*/ 21 h 23"/>
              <a:gd name="T10" fmla="*/ 0 w 15"/>
              <a:gd name="T11" fmla="*/ 23 h 23"/>
              <a:gd name="T12" fmla="*/ 11 w 15"/>
              <a:gd name="T13" fmla="*/ 10 h 23"/>
              <a:gd name="T14" fmla="*/ 15 w 15"/>
              <a:gd name="T15" fmla="*/ 2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3">
                <a:moveTo>
                  <a:pt x="15" y="2"/>
                </a:moveTo>
                <a:lnTo>
                  <a:pt x="11" y="0"/>
                </a:lnTo>
                <a:lnTo>
                  <a:pt x="6" y="8"/>
                </a:lnTo>
                <a:lnTo>
                  <a:pt x="4" y="15"/>
                </a:lnTo>
                <a:lnTo>
                  <a:pt x="0" y="21"/>
                </a:lnTo>
                <a:lnTo>
                  <a:pt x="0" y="23"/>
                </a:lnTo>
                <a:lnTo>
                  <a:pt x="11" y="10"/>
                </a:lnTo>
                <a:lnTo>
                  <a:pt x="15" y="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831"/>
          <p:cNvSpPr>
            <a:spLocks/>
          </p:cNvSpPr>
          <p:nvPr/>
        </p:nvSpPr>
        <p:spPr bwMode="auto">
          <a:xfrm>
            <a:off x="5773738" y="5469060"/>
            <a:ext cx="23813" cy="36513"/>
          </a:xfrm>
          <a:custGeom>
            <a:avLst/>
            <a:gdLst>
              <a:gd name="T0" fmla="*/ 15 w 15"/>
              <a:gd name="T1" fmla="*/ 2 h 23"/>
              <a:gd name="T2" fmla="*/ 11 w 15"/>
              <a:gd name="T3" fmla="*/ 0 h 23"/>
              <a:gd name="T4" fmla="*/ 6 w 15"/>
              <a:gd name="T5" fmla="*/ 8 h 23"/>
              <a:gd name="T6" fmla="*/ 4 w 15"/>
              <a:gd name="T7" fmla="*/ 15 h 23"/>
              <a:gd name="T8" fmla="*/ 0 w 15"/>
              <a:gd name="T9" fmla="*/ 21 h 23"/>
              <a:gd name="T10" fmla="*/ 0 w 15"/>
              <a:gd name="T11" fmla="*/ 23 h 23"/>
              <a:gd name="T12" fmla="*/ 11 w 15"/>
              <a:gd name="T13" fmla="*/ 10 h 23"/>
              <a:gd name="T14" fmla="*/ 15 w 15"/>
              <a:gd name="T15" fmla="*/ 2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3">
                <a:moveTo>
                  <a:pt x="15" y="2"/>
                </a:moveTo>
                <a:lnTo>
                  <a:pt x="11" y="0"/>
                </a:lnTo>
                <a:lnTo>
                  <a:pt x="6" y="8"/>
                </a:lnTo>
                <a:lnTo>
                  <a:pt x="4" y="15"/>
                </a:lnTo>
                <a:lnTo>
                  <a:pt x="0" y="21"/>
                </a:lnTo>
                <a:lnTo>
                  <a:pt x="0" y="23"/>
                </a:lnTo>
                <a:lnTo>
                  <a:pt x="11" y="10"/>
                </a:lnTo>
                <a:lnTo>
                  <a:pt x="15" y="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 name="Freeform 832"/>
          <p:cNvSpPr>
            <a:spLocks/>
          </p:cNvSpPr>
          <p:nvPr/>
        </p:nvSpPr>
        <p:spPr bwMode="auto">
          <a:xfrm>
            <a:off x="5803900" y="5418259"/>
            <a:ext cx="65088" cy="50800"/>
          </a:xfrm>
          <a:custGeom>
            <a:avLst/>
            <a:gdLst>
              <a:gd name="T0" fmla="*/ 2 w 41"/>
              <a:gd name="T1" fmla="*/ 23 h 32"/>
              <a:gd name="T2" fmla="*/ 0 w 41"/>
              <a:gd name="T3" fmla="*/ 25 h 32"/>
              <a:gd name="T4" fmla="*/ 2 w 41"/>
              <a:gd name="T5" fmla="*/ 32 h 32"/>
              <a:gd name="T6" fmla="*/ 24 w 41"/>
              <a:gd name="T7" fmla="*/ 17 h 32"/>
              <a:gd name="T8" fmla="*/ 38 w 41"/>
              <a:gd name="T9" fmla="*/ 10 h 32"/>
              <a:gd name="T10" fmla="*/ 41 w 41"/>
              <a:gd name="T11" fmla="*/ 2 h 32"/>
              <a:gd name="T12" fmla="*/ 38 w 41"/>
              <a:gd name="T13" fmla="*/ 0 h 32"/>
              <a:gd name="T14" fmla="*/ 30 w 41"/>
              <a:gd name="T15" fmla="*/ 8 h 32"/>
              <a:gd name="T16" fmla="*/ 17 w 41"/>
              <a:gd name="T17" fmla="*/ 15 h 32"/>
              <a:gd name="T18" fmla="*/ 11 w 41"/>
              <a:gd name="T19" fmla="*/ 23 h 32"/>
              <a:gd name="T20" fmla="*/ 2 w 41"/>
              <a:gd name="T21" fmla="*/ 2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32">
                <a:moveTo>
                  <a:pt x="2" y="23"/>
                </a:moveTo>
                <a:lnTo>
                  <a:pt x="0" y="25"/>
                </a:lnTo>
                <a:lnTo>
                  <a:pt x="2" y="32"/>
                </a:lnTo>
                <a:lnTo>
                  <a:pt x="24" y="17"/>
                </a:lnTo>
                <a:lnTo>
                  <a:pt x="38" y="10"/>
                </a:lnTo>
                <a:lnTo>
                  <a:pt x="41" y="2"/>
                </a:lnTo>
                <a:lnTo>
                  <a:pt x="38" y="0"/>
                </a:lnTo>
                <a:lnTo>
                  <a:pt x="30" y="8"/>
                </a:lnTo>
                <a:lnTo>
                  <a:pt x="17" y="15"/>
                </a:lnTo>
                <a:lnTo>
                  <a:pt x="11" y="23"/>
                </a:lnTo>
                <a:lnTo>
                  <a:pt x="2" y="23"/>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833"/>
          <p:cNvSpPr>
            <a:spLocks/>
          </p:cNvSpPr>
          <p:nvPr/>
        </p:nvSpPr>
        <p:spPr bwMode="auto">
          <a:xfrm>
            <a:off x="5803900" y="5418259"/>
            <a:ext cx="65088" cy="50800"/>
          </a:xfrm>
          <a:custGeom>
            <a:avLst/>
            <a:gdLst>
              <a:gd name="T0" fmla="*/ 2 w 41"/>
              <a:gd name="T1" fmla="*/ 23 h 32"/>
              <a:gd name="T2" fmla="*/ 0 w 41"/>
              <a:gd name="T3" fmla="*/ 25 h 32"/>
              <a:gd name="T4" fmla="*/ 2 w 41"/>
              <a:gd name="T5" fmla="*/ 32 h 32"/>
              <a:gd name="T6" fmla="*/ 24 w 41"/>
              <a:gd name="T7" fmla="*/ 17 h 32"/>
              <a:gd name="T8" fmla="*/ 38 w 41"/>
              <a:gd name="T9" fmla="*/ 10 h 32"/>
              <a:gd name="T10" fmla="*/ 41 w 41"/>
              <a:gd name="T11" fmla="*/ 2 h 32"/>
              <a:gd name="T12" fmla="*/ 38 w 41"/>
              <a:gd name="T13" fmla="*/ 0 h 32"/>
              <a:gd name="T14" fmla="*/ 30 w 41"/>
              <a:gd name="T15" fmla="*/ 8 h 32"/>
              <a:gd name="T16" fmla="*/ 17 w 41"/>
              <a:gd name="T17" fmla="*/ 15 h 32"/>
              <a:gd name="T18" fmla="*/ 11 w 41"/>
              <a:gd name="T19" fmla="*/ 23 h 32"/>
              <a:gd name="T20" fmla="*/ 2 w 41"/>
              <a:gd name="T21" fmla="*/ 2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32">
                <a:moveTo>
                  <a:pt x="2" y="23"/>
                </a:moveTo>
                <a:lnTo>
                  <a:pt x="0" y="25"/>
                </a:lnTo>
                <a:lnTo>
                  <a:pt x="2" y="32"/>
                </a:lnTo>
                <a:lnTo>
                  <a:pt x="24" y="17"/>
                </a:lnTo>
                <a:lnTo>
                  <a:pt x="38" y="10"/>
                </a:lnTo>
                <a:lnTo>
                  <a:pt x="41" y="2"/>
                </a:lnTo>
                <a:lnTo>
                  <a:pt x="38" y="0"/>
                </a:lnTo>
                <a:lnTo>
                  <a:pt x="30" y="8"/>
                </a:lnTo>
                <a:lnTo>
                  <a:pt x="17" y="15"/>
                </a:lnTo>
                <a:lnTo>
                  <a:pt x="11" y="23"/>
                </a:lnTo>
                <a:lnTo>
                  <a:pt x="2" y="23"/>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 name="Freeform 834"/>
          <p:cNvSpPr>
            <a:spLocks/>
          </p:cNvSpPr>
          <p:nvPr/>
        </p:nvSpPr>
        <p:spPr bwMode="auto">
          <a:xfrm>
            <a:off x="6073775" y="5248396"/>
            <a:ext cx="44450" cy="38100"/>
          </a:xfrm>
          <a:custGeom>
            <a:avLst/>
            <a:gdLst>
              <a:gd name="T0" fmla="*/ 22 w 28"/>
              <a:gd name="T1" fmla="*/ 9 h 24"/>
              <a:gd name="T2" fmla="*/ 28 w 28"/>
              <a:gd name="T3" fmla="*/ 0 h 24"/>
              <a:gd name="T4" fmla="*/ 20 w 28"/>
              <a:gd name="T5" fmla="*/ 5 h 24"/>
              <a:gd name="T6" fmla="*/ 11 w 28"/>
              <a:gd name="T7" fmla="*/ 15 h 24"/>
              <a:gd name="T8" fmla="*/ 3 w 28"/>
              <a:gd name="T9" fmla="*/ 19 h 24"/>
              <a:gd name="T10" fmla="*/ 0 w 28"/>
              <a:gd name="T11" fmla="*/ 24 h 24"/>
              <a:gd name="T12" fmla="*/ 22 w 28"/>
              <a:gd name="T13" fmla="*/ 9 h 24"/>
            </a:gdLst>
            <a:ahLst/>
            <a:cxnLst>
              <a:cxn ang="0">
                <a:pos x="T0" y="T1"/>
              </a:cxn>
              <a:cxn ang="0">
                <a:pos x="T2" y="T3"/>
              </a:cxn>
              <a:cxn ang="0">
                <a:pos x="T4" y="T5"/>
              </a:cxn>
              <a:cxn ang="0">
                <a:pos x="T6" y="T7"/>
              </a:cxn>
              <a:cxn ang="0">
                <a:pos x="T8" y="T9"/>
              </a:cxn>
              <a:cxn ang="0">
                <a:pos x="T10" y="T11"/>
              </a:cxn>
              <a:cxn ang="0">
                <a:pos x="T12" y="T13"/>
              </a:cxn>
            </a:cxnLst>
            <a:rect l="0" t="0" r="r" b="b"/>
            <a:pathLst>
              <a:path w="28" h="24">
                <a:moveTo>
                  <a:pt x="22" y="9"/>
                </a:moveTo>
                <a:lnTo>
                  <a:pt x="28" y="0"/>
                </a:lnTo>
                <a:lnTo>
                  <a:pt x="20" y="5"/>
                </a:lnTo>
                <a:lnTo>
                  <a:pt x="11" y="15"/>
                </a:lnTo>
                <a:lnTo>
                  <a:pt x="3" y="19"/>
                </a:lnTo>
                <a:lnTo>
                  <a:pt x="0" y="24"/>
                </a:lnTo>
                <a:lnTo>
                  <a:pt x="22" y="9"/>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835"/>
          <p:cNvSpPr>
            <a:spLocks/>
          </p:cNvSpPr>
          <p:nvPr/>
        </p:nvSpPr>
        <p:spPr bwMode="auto">
          <a:xfrm>
            <a:off x="6073775" y="5248396"/>
            <a:ext cx="44450" cy="38100"/>
          </a:xfrm>
          <a:custGeom>
            <a:avLst/>
            <a:gdLst>
              <a:gd name="T0" fmla="*/ 22 w 28"/>
              <a:gd name="T1" fmla="*/ 9 h 24"/>
              <a:gd name="T2" fmla="*/ 28 w 28"/>
              <a:gd name="T3" fmla="*/ 0 h 24"/>
              <a:gd name="T4" fmla="*/ 20 w 28"/>
              <a:gd name="T5" fmla="*/ 5 h 24"/>
              <a:gd name="T6" fmla="*/ 11 w 28"/>
              <a:gd name="T7" fmla="*/ 15 h 24"/>
              <a:gd name="T8" fmla="*/ 3 w 28"/>
              <a:gd name="T9" fmla="*/ 19 h 24"/>
              <a:gd name="T10" fmla="*/ 0 w 28"/>
              <a:gd name="T11" fmla="*/ 24 h 24"/>
              <a:gd name="T12" fmla="*/ 22 w 28"/>
              <a:gd name="T13" fmla="*/ 9 h 24"/>
            </a:gdLst>
            <a:ahLst/>
            <a:cxnLst>
              <a:cxn ang="0">
                <a:pos x="T0" y="T1"/>
              </a:cxn>
              <a:cxn ang="0">
                <a:pos x="T2" y="T3"/>
              </a:cxn>
              <a:cxn ang="0">
                <a:pos x="T4" y="T5"/>
              </a:cxn>
              <a:cxn ang="0">
                <a:pos x="T6" y="T7"/>
              </a:cxn>
              <a:cxn ang="0">
                <a:pos x="T8" y="T9"/>
              </a:cxn>
              <a:cxn ang="0">
                <a:pos x="T10" y="T11"/>
              </a:cxn>
              <a:cxn ang="0">
                <a:pos x="T12" y="T13"/>
              </a:cxn>
            </a:cxnLst>
            <a:rect l="0" t="0" r="r" b="b"/>
            <a:pathLst>
              <a:path w="28" h="24">
                <a:moveTo>
                  <a:pt x="22" y="9"/>
                </a:moveTo>
                <a:lnTo>
                  <a:pt x="28" y="0"/>
                </a:lnTo>
                <a:lnTo>
                  <a:pt x="20" y="5"/>
                </a:lnTo>
                <a:lnTo>
                  <a:pt x="11" y="15"/>
                </a:lnTo>
                <a:lnTo>
                  <a:pt x="3" y="19"/>
                </a:lnTo>
                <a:lnTo>
                  <a:pt x="0" y="24"/>
                </a:lnTo>
                <a:lnTo>
                  <a:pt x="22" y="9"/>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 name="Freeform 836"/>
          <p:cNvSpPr>
            <a:spLocks/>
          </p:cNvSpPr>
          <p:nvPr/>
        </p:nvSpPr>
        <p:spPr bwMode="auto">
          <a:xfrm>
            <a:off x="5710237" y="5637334"/>
            <a:ext cx="33338" cy="185738"/>
          </a:xfrm>
          <a:custGeom>
            <a:avLst/>
            <a:gdLst>
              <a:gd name="T0" fmla="*/ 4 w 21"/>
              <a:gd name="T1" fmla="*/ 54 h 117"/>
              <a:gd name="T2" fmla="*/ 4 w 21"/>
              <a:gd name="T3" fmla="*/ 45 h 117"/>
              <a:gd name="T4" fmla="*/ 0 w 21"/>
              <a:gd name="T5" fmla="*/ 39 h 117"/>
              <a:gd name="T6" fmla="*/ 0 w 21"/>
              <a:gd name="T7" fmla="*/ 24 h 117"/>
              <a:gd name="T8" fmla="*/ 0 w 21"/>
              <a:gd name="T9" fmla="*/ 17 h 117"/>
              <a:gd name="T10" fmla="*/ 0 w 21"/>
              <a:gd name="T11" fmla="*/ 0 h 117"/>
              <a:gd name="T12" fmla="*/ 0 w 21"/>
              <a:gd name="T13" fmla="*/ 15 h 117"/>
              <a:gd name="T14" fmla="*/ 4 w 21"/>
              <a:gd name="T15" fmla="*/ 41 h 117"/>
              <a:gd name="T16" fmla="*/ 17 w 21"/>
              <a:gd name="T17" fmla="*/ 81 h 117"/>
              <a:gd name="T18" fmla="*/ 19 w 21"/>
              <a:gd name="T19" fmla="*/ 96 h 117"/>
              <a:gd name="T20" fmla="*/ 21 w 21"/>
              <a:gd name="T21" fmla="*/ 117 h 117"/>
              <a:gd name="T22" fmla="*/ 19 w 21"/>
              <a:gd name="T23" fmla="*/ 111 h 117"/>
              <a:gd name="T24" fmla="*/ 17 w 21"/>
              <a:gd name="T25" fmla="*/ 96 h 117"/>
              <a:gd name="T26" fmla="*/ 14 w 21"/>
              <a:gd name="T27" fmla="*/ 79 h 117"/>
              <a:gd name="T28" fmla="*/ 10 w 21"/>
              <a:gd name="T29" fmla="*/ 73 h 117"/>
              <a:gd name="T30" fmla="*/ 8 w 21"/>
              <a:gd name="T31" fmla="*/ 64 h 117"/>
              <a:gd name="T32" fmla="*/ 4 w 21"/>
              <a:gd name="T33" fmla="*/ 5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117">
                <a:moveTo>
                  <a:pt x="4" y="54"/>
                </a:moveTo>
                <a:lnTo>
                  <a:pt x="4" y="45"/>
                </a:lnTo>
                <a:lnTo>
                  <a:pt x="0" y="39"/>
                </a:lnTo>
                <a:lnTo>
                  <a:pt x="0" y="24"/>
                </a:lnTo>
                <a:lnTo>
                  <a:pt x="0" y="17"/>
                </a:lnTo>
                <a:lnTo>
                  <a:pt x="0" y="0"/>
                </a:lnTo>
                <a:lnTo>
                  <a:pt x="0" y="15"/>
                </a:lnTo>
                <a:lnTo>
                  <a:pt x="4" y="41"/>
                </a:lnTo>
                <a:lnTo>
                  <a:pt x="17" y="81"/>
                </a:lnTo>
                <a:lnTo>
                  <a:pt x="19" y="96"/>
                </a:lnTo>
                <a:lnTo>
                  <a:pt x="21" y="117"/>
                </a:lnTo>
                <a:lnTo>
                  <a:pt x="19" y="111"/>
                </a:lnTo>
                <a:lnTo>
                  <a:pt x="17" y="96"/>
                </a:lnTo>
                <a:lnTo>
                  <a:pt x="14" y="79"/>
                </a:lnTo>
                <a:lnTo>
                  <a:pt x="10" y="73"/>
                </a:lnTo>
                <a:lnTo>
                  <a:pt x="8" y="64"/>
                </a:lnTo>
                <a:lnTo>
                  <a:pt x="4" y="54"/>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837"/>
          <p:cNvSpPr>
            <a:spLocks/>
          </p:cNvSpPr>
          <p:nvPr/>
        </p:nvSpPr>
        <p:spPr bwMode="auto">
          <a:xfrm>
            <a:off x="5710237" y="5637334"/>
            <a:ext cx="33338" cy="185738"/>
          </a:xfrm>
          <a:custGeom>
            <a:avLst/>
            <a:gdLst>
              <a:gd name="T0" fmla="*/ 4 w 21"/>
              <a:gd name="T1" fmla="*/ 54 h 117"/>
              <a:gd name="T2" fmla="*/ 4 w 21"/>
              <a:gd name="T3" fmla="*/ 45 h 117"/>
              <a:gd name="T4" fmla="*/ 0 w 21"/>
              <a:gd name="T5" fmla="*/ 39 h 117"/>
              <a:gd name="T6" fmla="*/ 0 w 21"/>
              <a:gd name="T7" fmla="*/ 24 h 117"/>
              <a:gd name="T8" fmla="*/ 0 w 21"/>
              <a:gd name="T9" fmla="*/ 17 h 117"/>
              <a:gd name="T10" fmla="*/ 0 w 21"/>
              <a:gd name="T11" fmla="*/ 0 h 117"/>
              <a:gd name="T12" fmla="*/ 0 w 21"/>
              <a:gd name="T13" fmla="*/ 15 h 117"/>
              <a:gd name="T14" fmla="*/ 4 w 21"/>
              <a:gd name="T15" fmla="*/ 41 h 117"/>
              <a:gd name="T16" fmla="*/ 17 w 21"/>
              <a:gd name="T17" fmla="*/ 81 h 117"/>
              <a:gd name="T18" fmla="*/ 19 w 21"/>
              <a:gd name="T19" fmla="*/ 96 h 117"/>
              <a:gd name="T20" fmla="*/ 21 w 21"/>
              <a:gd name="T21" fmla="*/ 117 h 117"/>
              <a:gd name="T22" fmla="*/ 19 w 21"/>
              <a:gd name="T23" fmla="*/ 111 h 117"/>
              <a:gd name="T24" fmla="*/ 17 w 21"/>
              <a:gd name="T25" fmla="*/ 96 h 117"/>
              <a:gd name="T26" fmla="*/ 14 w 21"/>
              <a:gd name="T27" fmla="*/ 79 h 117"/>
              <a:gd name="T28" fmla="*/ 10 w 21"/>
              <a:gd name="T29" fmla="*/ 73 h 117"/>
              <a:gd name="T30" fmla="*/ 8 w 21"/>
              <a:gd name="T31" fmla="*/ 64 h 117"/>
              <a:gd name="T32" fmla="*/ 4 w 21"/>
              <a:gd name="T33" fmla="*/ 5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117">
                <a:moveTo>
                  <a:pt x="4" y="54"/>
                </a:moveTo>
                <a:lnTo>
                  <a:pt x="4" y="45"/>
                </a:lnTo>
                <a:lnTo>
                  <a:pt x="0" y="39"/>
                </a:lnTo>
                <a:lnTo>
                  <a:pt x="0" y="24"/>
                </a:lnTo>
                <a:lnTo>
                  <a:pt x="0" y="17"/>
                </a:lnTo>
                <a:lnTo>
                  <a:pt x="0" y="0"/>
                </a:lnTo>
                <a:lnTo>
                  <a:pt x="0" y="15"/>
                </a:lnTo>
                <a:lnTo>
                  <a:pt x="4" y="41"/>
                </a:lnTo>
                <a:lnTo>
                  <a:pt x="17" y="81"/>
                </a:lnTo>
                <a:lnTo>
                  <a:pt x="19" y="96"/>
                </a:lnTo>
                <a:lnTo>
                  <a:pt x="21" y="117"/>
                </a:lnTo>
                <a:lnTo>
                  <a:pt x="19" y="111"/>
                </a:lnTo>
                <a:lnTo>
                  <a:pt x="17" y="96"/>
                </a:lnTo>
                <a:lnTo>
                  <a:pt x="14" y="79"/>
                </a:lnTo>
                <a:lnTo>
                  <a:pt x="10" y="73"/>
                </a:lnTo>
                <a:lnTo>
                  <a:pt x="8" y="64"/>
                </a:lnTo>
                <a:lnTo>
                  <a:pt x="4" y="54"/>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 name="Freeform 838"/>
          <p:cNvSpPr>
            <a:spLocks/>
          </p:cNvSpPr>
          <p:nvPr/>
        </p:nvSpPr>
        <p:spPr bwMode="auto">
          <a:xfrm>
            <a:off x="5713412" y="5523034"/>
            <a:ext cx="39688" cy="107950"/>
          </a:xfrm>
          <a:custGeom>
            <a:avLst/>
            <a:gdLst>
              <a:gd name="T0" fmla="*/ 12 w 25"/>
              <a:gd name="T1" fmla="*/ 32 h 68"/>
              <a:gd name="T2" fmla="*/ 6 w 25"/>
              <a:gd name="T3" fmla="*/ 45 h 68"/>
              <a:gd name="T4" fmla="*/ 0 w 25"/>
              <a:gd name="T5" fmla="*/ 68 h 68"/>
              <a:gd name="T6" fmla="*/ 0 w 25"/>
              <a:gd name="T7" fmla="*/ 53 h 68"/>
              <a:gd name="T8" fmla="*/ 4 w 25"/>
              <a:gd name="T9" fmla="*/ 38 h 68"/>
              <a:gd name="T10" fmla="*/ 15 w 25"/>
              <a:gd name="T11" fmla="*/ 21 h 68"/>
              <a:gd name="T12" fmla="*/ 19 w 25"/>
              <a:gd name="T13" fmla="*/ 15 h 68"/>
              <a:gd name="T14" fmla="*/ 25 w 25"/>
              <a:gd name="T15" fmla="*/ 0 h 68"/>
              <a:gd name="T16" fmla="*/ 25 w 25"/>
              <a:gd name="T17" fmla="*/ 8 h 68"/>
              <a:gd name="T18" fmla="*/ 12 w 25"/>
              <a:gd name="T19" fmla="*/ 3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68">
                <a:moveTo>
                  <a:pt x="12" y="32"/>
                </a:moveTo>
                <a:lnTo>
                  <a:pt x="6" y="45"/>
                </a:lnTo>
                <a:lnTo>
                  <a:pt x="0" y="68"/>
                </a:lnTo>
                <a:lnTo>
                  <a:pt x="0" y="53"/>
                </a:lnTo>
                <a:lnTo>
                  <a:pt x="4" y="38"/>
                </a:lnTo>
                <a:lnTo>
                  <a:pt x="15" y="21"/>
                </a:lnTo>
                <a:lnTo>
                  <a:pt x="19" y="15"/>
                </a:lnTo>
                <a:lnTo>
                  <a:pt x="25" y="0"/>
                </a:lnTo>
                <a:lnTo>
                  <a:pt x="25" y="8"/>
                </a:lnTo>
                <a:lnTo>
                  <a:pt x="12" y="3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839"/>
          <p:cNvSpPr>
            <a:spLocks/>
          </p:cNvSpPr>
          <p:nvPr/>
        </p:nvSpPr>
        <p:spPr bwMode="auto">
          <a:xfrm>
            <a:off x="5713412" y="5523034"/>
            <a:ext cx="39688" cy="107950"/>
          </a:xfrm>
          <a:custGeom>
            <a:avLst/>
            <a:gdLst>
              <a:gd name="T0" fmla="*/ 12 w 25"/>
              <a:gd name="T1" fmla="*/ 32 h 68"/>
              <a:gd name="T2" fmla="*/ 6 w 25"/>
              <a:gd name="T3" fmla="*/ 45 h 68"/>
              <a:gd name="T4" fmla="*/ 0 w 25"/>
              <a:gd name="T5" fmla="*/ 68 h 68"/>
              <a:gd name="T6" fmla="*/ 0 w 25"/>
              <a:gd name="T7" fmla="*/ 53 h 68"/>
              <a:gd name="T8" fmla="*/ 4 w 25"/>
              <a:gd name="T9" fmla="*/ 38 h 68"/>
              <a:gd name="T10" fmla="*/ 15 w 25"/>
              <a:gd name="T11" fmla="*/ 21 h 68"/>
              <a:gd name="T12" fmla="*/ 19 w 25"/>
              <a:gd name="T13" fmla="*/ 15 h 68"/>
              <a:gd name="T14" fmla="*/ 25 w 25"/>
              <a:gd name="T15" fmla="*/ 0 h 68"/>
              <a:gd name="T16" fmla="*/ 25 w 25"/>
              <a:gd name="T17" fmla="*/ 8 h 68"/>
              <a:gd name="T18" fmla="*/ 12 w 25"/>
              <a:gd name="T19" fmla="*/ 3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68">
                <a:moveTo>
                  <a:pt x="12" y="32"/>
                </a:moveTo>
                <a:lnTo>
                  <a:pt x="6" y="45"/>
                </a:lnTo>
                <a:lnTo>
                  <a:pt x="0" y="68"/>
                </a:lnTo>
                <a:lnTo>
                  <a:pt x="0" y="53"/>
                </a:lnTo>
                <a:lnTo>
                  <a:pt x="4" y="38"/>
                </a:lnTo>
                <a:lnTo>
                  <a:pt x="15" y="21"/>
                </a:lnTo>
                <a:lnTo>
                  <a:pt x="19" y="15"/>
                </a:lnTo>
                <a:lnTo>
                  <a:pt x="25" y="0"/>
                </a:lnTo>
                <a:lnTo>
                  <a:pt x="25" y="8"/>
                </a:lnTo>
                <a:lnTo>
                  <a:pt x="12" y="3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 name="Freeform 840"/>
          <p:cNvSpPr>
            <a:spLocks/>
          </p:cNvSpPr>
          <p:nvPr/>
        </p:nvSpPr>
        <p:spPr bwMode="auto">
          <a:xfrm>
            <a:off x="5773738" y="5469060"/>
            <a:ext cx="23813" cy="36513"/>
          </a:xfrm>
          <a:custGeom>
            <a:avLst/>
            <a:gdLst>
              <a:gd name="T0" fmla="*/ 15 w 15"/>
              <a:gd name="T1" fmla="*/ 2 h 23"/>
              <a:gd name="T2" fmla="*/ 11 w 15"/>
              <a:gd name="T3" fmla="*/ 10 h 23"/>
              <a:gd name="T4" fmla="*/ 0 w 15"/>
              <a:gd name="T5" fmla="*/ 23 h 23"/>
              <a:gd name="T6" fmla="*/ 0 w 15"/>
              <a:gd name="T7" fmla="*/ 21 h 23"/>
              <a:gd name="T8" fmla="*/ 4 w 15"/>
              <a:gd name="T9" fmla="*/ 15 h 23"/>
              <a:gd name="T10" fmla="*/ 6 w 15"/>
              <a:gd name="T11" fmla="*/ 8 h 23"/>
              <a:gd name="T12" fmla="*/ 11 w 15"/>
              <a:gd name="T13" fmla="*/ 0 h 23"/>
              <a:gd name="T14" fmla="*/ 15 w 15"/>
              <a:gd name="T15" fmla="*/ 2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3">
                <a:moveTo>
                  <a:pt x="15" y="2"/>
                </a:moveTo>
                <a:lnTo>
                  <a:pt x="11" y="10"/>
                </a:lnTo>
                <a:lnTo>
                  <a:pt x="0" y="23"/>
                </a:lnTo>
                <a:lnTo>
                  <a:pt x="0" y="21"/>
                </a:lnTo>
                <a:lnTo>
                  <a:pt x="4" y="15"/>
                </a:lnTo>
                <a:lnTo>
                  <a:pt x="6" y="8"/>
                </a:lnTo>
                <a:lnTo>
                  <a:pt x="11" y="0"/>
                </a:lnTo>
                <a:lnTo>
                  <a:pt x="15" y="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841"/>
          <p:cNvSpPr>
            <a:spLocks/>
          </p:cNvSpPr>
          <p:nvPr/>
        </p:nvSpPr>
        <p:spPr bwMode="auto">
          <a:xfrm>
            <a:off x="5773738" y="5469060"/>
            <a:ext cx="23813" cy="36513"/>
          </a:xfrm>
          <a:custGeom>
            <a:avLst/>
            <a:gdLst>
              <a:gd name="T0" fmla="*/ 15 w 15"/>
              <a:gd name="T1" fmla="*/ 2 h 23"/>
              <a:gd name="T2" fmla="*/ 11 w 15"/>
              <a:gd name="T3" fmla="*/ 10 h 23"/>
              <a:gd name="T4" fmla="*/ 0 w 15"/>
              <a:gd name="T5" fmla="*/ 23 h 23"/>
              <a:gd name="T6" fmla="*/ 0 w 15"/>
              <a:gd name="T7" fmla="*/ 21 h 23"/>
              <a:gd name="T8" fmla="*/ 4 w 15"/>
              <a:gd name="T9" fmla="*/ 15 h 23"/>
              <a:gd name="T10" fmla="*/ 6 w 15"/>
              <a:gd name="T11" fmla="*/ 8 h 23"/>
              <a:gd name="T12" fmla="*/ 11 w 15"/>
              <a:gd name="T13" fmla="*/ 0 h 23"/>
              <a:gd name="T14" fmla="*/ 15 w 15"/>
              <a:gd name="T15" fmla="*/ 2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3">
                <a:moveTo>
                  <a:pt x="15" y="2"/>
                </a:moveTo>
                <a:lnTo>
                  <a:pt x="11" y="10"/>
                </a:lnTo>
                <a:lnTo>
                  <a:pt x="0" y="23"/>
                </a:lnTo>
                <a:lnTo>
                  <a:pt x="0" y="21"/>
                </a:lnTo>
                <a:lnTo>
                  <a:pt x="4" y="15"/>
                </a:lnTo>
                <a:lnTo>
                  <a:pt x="6" y="8"/>
                </a:lnTo>
                <a:lnTo>
                  <a:pt x="11" y="0"/>
                </a:lnTo>
                <a:lnTo>
                  <a:pt x="15" y="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 name="Freeform 842"/>
          <p:cNvSpPr>
            <a:spLocks/>
          </p:cNvSpPr>
          <p:nvPr/>
        </p:nvSpPr>
        <p:spPr bwMode="auto">
          <a:xfrm>
            <a:off x="5803900" y="5418259"/>
            <a:ext cx="65088" cy="50800"/>
          </a:xfrm>
          <a:custGeom>
            <a:avLst/>
            <a:gdLst>
              <a:gd name="T0" fmla="*/ 2 w 41"/>
              <a:gd name="T1" fmla="*/ 23 h 32"/>
              <a:gd name="T2" fmla="*/ 11 w 41"/>
              <a:gd name="T3" fmla="*/ 23 h 32"/>
              <a:gd name="T4" fmla="*/ 17 w 41"/>
              <a:gd name="T5" fmla="*/ 15 h 32"/>
              <a:gd name="T6" fmla="*/ 30 w 41"/>
              <a:gd name="T7" fmla="*/ 8 h 32"/>
              <a:gd name="T8" fmla="*/ 38 w 41"/>
              <a:gd name="T9" fmla="*/ 0 h 32"/>
              <a:gd name="T10" fmla="*/ 41 w 41"/>
              <a:gd name="T11" fmla="*/ 2 h 32"/>
              <a:gd name="T12" fmla="*/ 38 w 41"/>
              <a:gd name="T13" fmla="*/ 10 h 32"/>
              <a:gd name="T14" fmla="*/ 24 w 41"/>
              <a:gd name="T15" fmla="*/ 17 h 32"/>
              <a:gd name="T16" fmla="*/ 2 w 41"/>
              <a:gd name="T17" fmla="*/ 32 h 32"/>
              <a:gd name="T18" fmla="*/ 0 w 41"/>
              <a:gd name="T19" fmla="*/ 25 h 32"/>
              <a:gd name="T20" fmla="*/ 2 w 41"/>
              <a:gd name="T21" fmla="*/ 2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32">
                <a:moveTo>
                  <a:pt x="2" y="23"/>
                </a:moveTo>
                <a:lnTo>
                  <a:pt x="11" y="23"/>
                </a:lnTo>
                <a:lnTo>
                  <a:pt x="17" y="15"/>
                </a:lnTo>
                <a:lnTo>
                  <a:pt x="30" y="8"/>
                </a:lnTo>
                <a:lnTo>
                  <a:pt x="38" y="0"/>
                </a:lnTo>
                <a:lnTo>
                  <a:pt x="41" y="2"/>
                </a:lnTo>
                <a:lnTo>
                  <a:pt x="38" y="10"/>
                </a:lnTo>
                <a:lnTo>
                  <a:pt x="24" y="17"/>
                </a:lnTo>
                <a:lnTo>
                  <a:pt x="2" y="32"/>
                </a:lnTo>
                <a:lnTo>
                  <a:pt x="0" y="25"/>
                </a:lnTo>
                <a:lnTo>
                  <a:pt x="2" y="23"/>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843"/>
          <p:cNvSpPr>
            <a:spLocks/>
          </p:cNvSpPr>
          <p:nvPr/>
        </p:nvSpPr>
        <p:spPr bwMode="auto">
          <a:xfrm>
            <a:off x="5803900" y="5418259"/>
            <a:ext cx="65088" cy="50800"/>
          </a:xfrm>
          <a:custGeom>
            <a:avLst/>
            <a:gdLst>
              <a:gd name="T0" fmla="*/ 2 w 41"/>
              <a:gd name="T1" fmla="*/ 23 h 32"/>
              <a:gd name="T2" fmla="*/ 11 w 41"/>
              <a:gd name="T3" fmla="*/ 23 h 32"/>
              <a:gd name="T4" fmla="*/ 17 w 41"/>
              <a:gd name="T5" fmla="*/ 15 h 32"/>
              <a:gd name="T6" fmla="*/ 30 w 41"/>
              <a:gd name="T7" fmla="*/ 8 h 32"/>
              <a:gd name="T8" fmla="*/ 38 w 41"/>
              <a:gd name="T9" fmla="*/ 0 h 32"/>
              <a:gd name="T10" fmla="*/ 41 w 41"/>
              <a:gd name="T11" fmla="*/ 2 h 32"/>
              <a:gd name="T12" fmla="*/ 38 w 41"/>
              <a:gd name="T13" fmla="*/ 10 h 32"/>
              <a:gd name="T14" fmla="*/ 24 w 41"/>
              <a:gd name="T15" fmla="*/ 17 h 32"/>
              <a:gd name="T16" fmla="*/ 2 w 41"/>
              <a:gd name="T17" fmla="*/ 32 h 32"/>
              <a:gd name="T18" fmla="*/ 0 w 41"/>
              <a:gd name="T19" fmla="*/ 25 h 32"/>
              <a:gd name="T20" fmla="*/ 2 w 41"/>
              <a:gd name="T21" fmla="*/ 2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32">
                <a:moveTo>
                  <a:pt x="2" y="23"/>
                </a:moveTo>
                <a:lnTo>
                  <a:pt x="11" y="23"/>
                </a:lnTo>
                <a:lnTo>
                  <a:pt x="17" y="15"/>
                </a:lnTo>
                <a:lnTo>
                  <a:pt x="30" y="8"/>
                </a:lnTo>
                <a:lnTo>
                  <a:pt x="38" y="0"/>
                </a:lnTo>
                <a:lnTo>
                  <a:pt x="41" y="2"/>
                </a:lnTo>
                <a:lnTo>
                  <a:pt x="38" y="10"/>
                </a:lnTo>
                <a:lnTo>
                  <a:pt x="24" y="17"/>
                </a:lnTo>
                <a:lnTo>
                  <a:pt x="2" y="32"/>
                </a:lnTo>
                <a:lnTo>
                  <a:pt x="0" y="25"/>
                </a:lnTo>
                <a:lnTo>
                  <a:pt x="2" y="23"/>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 name="Freeform 844"/>
          <p:cNvSpPr>
            <a:spLocks/>
          </p:cNvSpPr>
          <p:nvPr/>
        </p:nvSpPr>
        <p:spPr bwMode="auto">
          <a:xfrm>
            <a:off x="6073775" y="5248396"/>
            <a:ext cx="44450" cy="38100"/>
          </a:xfrm>
          <a:custGeom>
            <a:avLst/>
            <a:gdLst>
              <a:gd name="T0" fmla="*/ 22 w 28"/>
              <a:gd name="T1" fmla="*/ 9 h 24"/>
              <a:gd name="T2" fmla="*/ 0 w 28"/>
              <a:gd name="T3" fmla="*/ 24 h 24"/>
              <a:gd name="T4" fmla="*/ 3 w 28"/>
              <a:gd name="T5" fmla="*/ 19 h 24"/>
              <a:gd name="T6" fmla="*/ 11 w 28"/>
              <a:gd name="T7" fmla="*/ 15 h 24"/>
              <a:gd name="T8" fmla="*/ 20 w 28"/>
              <a:gd name="T9" fmla="*/ 5 h 24"/>
              <a:gd name="T10" fmla="*/ 28 w 28"/>
              <a:gd name="T11" fmla="*/ 0 h 24"/>
              <a:gd name="T12" fmla="*/ 22 w 28"/>
              <a:gd name="T13" fmla="*/ 9 h 24"/>
            </a:gdLst>
            <a:ahLst/>
            <a:cxnLst>
              <a:cxn ang="0">
                <a:pos x="T0" y="T1"/>
              </a:cxn>
              <a:cxn ang="0">
                <a:pos x="T2" y="T3"/>
              </a:cxn>
              <a:cxn ang="0">
                <a:pos x="T4" y="T5"/>
              </a:cxn>
              <a:cxn ang="0">
                <a:pos x="T6" y="T7"/>
              </a:cxn>
              <a:cxn ang="0">
                <a:pos x="T8" y="T9"/>
              </a:cxn>
              <a:cxn ang="0">
                <a:pos x="T10" y="T11"/>
              </a:cxn>
              <a:cxn ang="0">
                <a:pos x="T12" y="T13"/>
              </a:cxn>
            </a:cxnLst>
            <a:rect l="0" t="0" r="r" b="b"/>
            <a:pathLst>
              <a:path w="28" h="24">
                <a:moveTo>
                  <a:pt x="22" y="9"/>
                </a:moveTo>
                <a:lnTo>
                  <a:pt x="0" y="24"/>
                </a:lnTo>
                <a:lnTo>
                  <a:pt x="3" y="19"/>
                </a:lnTo>
                <a:lnTo>
                  <a:pt x="11" y="15"/>
                </a:lnTo>
                <a:lnTo>
                  <a:pt x="20" y="5"/>
                </a:lnTo>
                <a:lnTo>
                  <a:pt x="28" y="0"/>
                </a:lnTo>
                <a:lnTo>
                  <a:pt x="22" y="9"/>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845"/>
          <p:cNvSpPr>
            <a:spLocks/>
          </p:cNvSpPr>
          <p:nvPr/>
        </p:nvSpPr>
        <p:spPr bwMode="auto">
          <a:xfrm>
            <a:off x="6073775" y="5248396"/>
            <a:ext cx="44450" cy="38100"/>
          </a:xfrm>
          <a:custGeom>
            <a:avLst/>
            <a:gdLst>
              <a:gd name="T0" fmla="*/ 22 w 28"/>
              <a:gd name="T1" fmla="*/ 9 h 24"/>
              <a:gd name="T2" fmla="*/ 0 w 28"/>
              <a:gd name="T3" fmla="*/ 24 h 24"/>
              <a:gd name="T4" fmla="*/ 3 w 28"/>
              <a:gd name="T5" fmla="*/ 19 h 24"/>
              <a:gd name="T6" fmla="*/ 11 w 28"/>
              <a:gd name="T7" fmla="*/ 15 h 24"/>
              <a:gd name="T8" fmla="*/ 20 w 28"/>
              <a:gd name="T9" fmla="*/ 5 h 24"/>
              <a:gd name="T10" fmla="*/ 28 w 28"/>
              <a:gd name="T11" fmla="*/ 0 h 24"/>
              <a:gd name="T12" fmla="*/ 22 w 28"/>
              <a:gd name="T13" fmla="*/ 9 h 24"/>
            </a:gdLst>
            <a:ahLst/>
            <a:cxnLst>
              <a:cxn ang="0">
                <a:pos x="T0" y="T1"/>
              </a:cxn>
              <a:cxn ang="0">
                <a:pos x="T2" y="T3"/>
              </a:cxn>
              <a:cxn ang="0">
                <a:pos x="T4" y="T5"/>
              </a:cxn>
              <a:cxn ang="0">
                <a:pos x="T6" y="T7"/>
              </a:cxn>
              <a:cxn ang="0">
                <a:pos x="T8" y="T9"/>
              </a:cxn>
              <a:cxn ang="0">
                <a:pos x="T10" y="T11"/>
              </a:cxn>
              <a:cxn ang="0">
                <a:pos x="T12" y="T13"/>
              </a:cxn>
            </a:cxnLst>
            <a:rect l="0" t="0" r="r" b="b"/>
            <a:pathLst>
              <a:path w="28" h="24">
                <a:moveTo>
                  <a:pt x="22" y="9"/>
                </a:moveTo>
                <a:lnTo>
                  <a:pt x="0" y="24"/>
                </a:lnTo>
                <a:lnTo>
                  <a:pt x="3" y="19"/>
                </a:lnTo>
                <a:lnTo>
                  <a:pt x="11" y="15"/>
                </a:lnTo>
                <a:lnTo>
                  <a:pt x="20" y="5"/>
                </a:lnTo>
                <a:lnTo>
                  <a:pt x="28" y="0"/>
                </a:lnTo>
                <a:lnTo>
                  <a:pt x="22" y="9"/>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 name="Freeform 846"/>
          <p:cNvSpPr>
            <a:spLocks/>
          </p:cNvSpPr>
          <p:nvPr/>
        </p:nvSpPr>
        <p:spPr bwMode="auto">
          <a:xfrm>
            <a:off x="6540500" y="5178546"/>
            <a:ext cx="50800" cy="26988"/>
          </a:xfrm>
          <a:custGeom>
            <a:avLst/>
            <a:gdLst>
              <a:gd name="T0" fmla="*/ 32 w 32"/>
              <a:gd name="T1" fmla="*/ 8 h 17"/>
              <a:gd name="T2" fmla="*/ 32 w 32"/>
              <a:gd name="T3" fmla="*/ 8 h 17"/>
              <a:gd name="T4" fmla="*/ 30 w 32"/>
              <a:gd name="T5" fmla="*/ 6 h 17"/>
              <a:gd name="T6" fmla="*/ 15 w 32"/>
              <a:gd name="T7" fmla="*/ 0 h 17"/>
              <a:gd name="T8" fmla="*/ 0 w 32"/>
              <a:gd name="T9" fmla="*/ 6 h 17"/>
              <a:gd name="T10" fmla="*/ 5 w 32"/>
              <a:gd name="T11" fmla="*/ 10 h 17"/>
              <a:gd name="T12" fmla="*/ 13 w 32"/>
              <a:gd name="T13" fmla="*/ 12 h 17"/>
              <a:gd name="T14" fmla="*/ 19 w 32"/>
              <a:gd name="T15" fmla="*/ 17 h 17"/>
              <a:gd name="T16" fmla="*/ 28 w 32"/>
              <a:gd name="T17" fmla="*/ 15 h 17"/>
              <a:gd name="T18" fmla="*/ 32 w 32"/>
              <a:gd name="T1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7">
                <a:moveTo>
                  <a:pt x="32" y="8"/>
                </a:moveTo>
                <a:lnTo>
                  <a:pt x="32" y="8"/>
                </a:lnTo>
                <a:lnTo>
                  <a:pt x="30" y="6"/>
                </a:lnTo>
                <a:lnTo>
                  <a:pt x="15" y="0"/>
                </a:lnTo>
                <a:lnTo>
                  <a:pt x="0" y="6"/>
                </a:lnTo>
                <a:lnTo>
                  <a:pt x="5" y="10"/>
                </a:lnTo>
                <a:lnTo>
                  <a:pt x="13" y="12"/>
                </a:lnTo>
                <a:lnTo>
                  <a:pt x="19" y="17"/>
                </a:lnTo>
                <a:lnTo>
                  <a:pt x="28" y="15"/>
                </a:lnTo>
                <a:lnTo>
                  <a:pt x="32" y="8"/>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847"/>
          <p:cNvSpPr>
            <a:spLocks/>
          </p:cNvSpPr>
          <p:nvPr/>
        </p:nvSpPr>
        <p:spPr bwMode="auto">
          <a:xfrm>
            <a:off x="6540500" y="5178546"/>
            <a:ext cx="50800" cy="26988"/>
          </a:xfrm>
          <a:custGeom>
            <a:avLst/>
            <a:gdLst>
              <a:gd name="T0" fmla="*/ 32 w 32"/>
              <a:gd name="T1" fmla="*/ 8 h 17"/>
              <a:gd name="T2" fmla="*/ 32 w 32"/>
              <a:gd name="T3" fmla="*/ 8 h 17"/>
              <a:gd name="T4" fmla="*/ 30 w 32"/>
              <a:gd name="T5" fmla="*/ 6 h 17"/>
              <a:gd name="T6" fmla="*/ 15 w 32"/>
              <a:gd name="T7" fmla="*/ 0 h 17"/>
              <a:gd name="T8" fmla="*/ 0 w 32"/>
              <a:gd name="T9" fmla="*/ 6 h 17"/>
              <a:gd name="T10" fmla="*/ 5 w 32"/>
              <a:gd name="T11" fmla="*/ 10 h 17"/>
              <a:gd name="T12" fmla="*/ 13 w 32"/>
              <a:gd name="T13" fmla="*/ 12 h 17"/>
              <a:gd name="T14" fmla="*/ 19 w 32"/>
              <a:gd name="T15" fmla="*/ 17 h 17"/>
              <a:gd name="T16" fmla="*/ 28 w 32"/>
              <a:gd name="T17" fmla="*/ 15 h 17"/>
              <a:gd name="T18" fmla="*/ 32 w 32"/>
              <a:gd name="T1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7">
                <a:moveTo>
                  <a:pt x="32" y="8"/>
                </a:moveTo>
                <a:lnTo>
                  <a:pt x="32" y="8"/>
                </a:lnTo>
                <a:lnTo>
                  <a:pt x="30" y="6"/>
                </a:lnTo>
                <a:lnTo>
                  <a:pt x="15" y="0"/>
                </a:lnTo>
                <a:lnTo>
                  <a:pt x="0" y="6"/>
                </a:lnTo>
                <a:lnTo>
                  <a:pt x="5" y="10"/>
                </a:lnTo>
                <a:lnTo>
                  <a:pt x="13" y="12"/>
                </a:lnTo>
                <a:lnTo>
                  <a:pt x="19" y="17"/>
                </a:lnTo>
                <a:lnTo>
                  <a:pt x="28" y="15"/>
                </a:lnTo>
                <a:lnTo>
                  <a:pt x="32" y="8"/>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 name="Freeform 848"/>
          <p:cNvSpPr>
            <a:spLocks/>
          </p:cNvSpPr>
          <p:nvPr/>
        </p:nvSpPr>
        <p:spPr bwMode="auto">
          <a:xfrm>
            <a:off x="6659563" y="5218234"/>
            <a:ext cx="23813" cy="26988"/>
          </a:xfrm>
          <a:custGeom>
            <a:avLst/>
            <a:gdLst>
              <a:gd name="T0" fmla="*/ 15 w 15"/>
              <a:gd name="T1" fmla="*/ 15 h 17"/>
              <a:gd name="T2" fmla="*/ 13 w 15"/>
              <a:gd name="T3" fmla="*/ 9 h 17"/>
              <a:gd name="T4" fmla="*/ 6 w 15"/>
              <a:gd name="T5" fmla="*/ 0 h 17"/>
              <a:gd name="T6" fmla="*/ 0 w 15"/>
              <a:gd name="T7" fmla="*/ 9 h 17"/>
              <a:gd name="T8" fmla="*/ 0 w 15"/>
              <a:gd name="T9" fmla="*/ 11 h 17"/>
              <a:gd name="T10" fmla="*/ 6 w 15"/>
              <a:gd name="T11" fmla="*/ 17 h 17"/>
              <a:gd name="T12" fmla="*/ 13 w 15"/>
              <a:gd name="T13" fmla="*/ 17 h 17"/>
              <a:gd name="T14" fmla="*/ 15 w 15"/>
              <a:gd name="T15" fmla="*/ 15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7">
                <a:moveTo>
                  <a:pt x="15" y="15"/>
                </a:moveTo>
                <a:lnTo>
                  <a:pt x="13" y="9"/>
                </a:lnTo>
                <a:lnTo>
                  <a:pt x="6" y="0"/>
                </a:lnTo>
                <a:lnTo>
                  <a:pt x="0" y="9"/>
                </a:lnTo>
                <a:lnTo>
                  <a:pt x="0" y="11"/>
                </a:lnTo>
                <a:lnTo>
                  <a:pt x="6" y="17"/>
                </a:lnTo>
                <a:lnTo>
                  <a:pt x="13" y="17"/>
                </a:lnTo>
                <a:lnTo>
                  <a:pt x="15" y="15"/>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849"/>
          <p:cNvSpPr>
            <a:spLocks/>
          </p:cNvSpPr>
          <p:nvPr/>
        </p:nvSpPr>
        <p:spPr bwMode="auto">
          <a:xfrm>
            <a:off x="6659563" y="5218234"/>
            <a:ext cx="23813" cy="26988"/>
          </a:xfrm>
          <a:custGeom>
            <a:avLst/>
            <a:gdLst>
              <a:gd name="T0" fmla="*/ 15 w 15"/>
              <a:gd name="T1" fmla="*/ 15 h 17"/>
              <a:gd name="T2" fmla="*/ 13 w 15"/>
              <a:gd name="T3" fmla="*/ 9 h 17"/>
              <a:gd name="T4" fmla="*/ 6 w 15"/>
              <a:gd name="T5" fmla="*/ 0 h 17"/>
              <a:gd name="T6" fmla="*/ 0 w 15"/>
              <a:gd name="T7" fmla="*/ 9 h 17"/>
              <a:gd name="T8" fmla="*/ 0 w 15"/>
              <a:gd name="T9" fmla="*/ 11 h 17"/>
              <a:gd name="T10" fmla="*/ 6 w 15"/>
              <a:gd name="T11" fmla="*/ 17 h 17"/>
              <a:gd name="T12" fmla="*/ 13 w 15"/>
              <a:gd name="T13" fmla="*/ 17 h 17"/>
              <a:gd name="T14" fmla="*/ 15 w 15"/>
              <a:gd name="T15" fmla="*/ 15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7">
                <a:moveTo>
                  <a:pt x="15" y="15"/>
                </a:moveTo>
                <a:lnTo>
                  <a:pt x="13" y="9"/>
                </a:lnTo>
                <a:lnTo>
                  <a:pt x="6" y="0"/>
                </a:lnTo>
                <a:lnTo>
                  <a:pt x="0" y="9"/>
                </a:lnTo>
                <a:lnTo>
                  <a:pt x="0" y="11"/>
                </a:lnTo>
                <a:lnTo>
                  <a:pt x="6" y="17"/>
                </a:lnTo>
                <a:lnTo>
                  <a:pt x="13" y="17"/>
                </a:lnTo>
                <a:lnTo>
                  <a:pt x="15" y="15"/>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 name="Freeform 850"/>
          <p:cNvSpPr>
            <a:spLocks/>
          </p:cNvSpPr>
          <p:nvPr/>
        </p:nvSpPr>
        <p:spPr bwMode="auto">
          <a:xfrm>
            <a:off x="6213475" y="4568947"/>
            <a:ext cx="800100" cy="709613"/>
          </a:xfrm>
          <a:custGeom>
            <a:avLst/>
            <a:gdLst>
              <a:gd name="T0" fmla="*/ 264 w 504"/>
              <a:gd name="T1" fmla="*/ 11 h 447"/>
              <a:gd name="T2" fmla="*/ 270 w 504"/>
              <a:gd name="T3" fmla="*/ 28 h 447"/>
              <a:gd name="T4" fmla="*/ 281 w 504"/>
              <a:gd name="T5" fmla="*/ 51 h 447"/>
              <a:gd name="T6" fmla="*/ 287 w 504"/>
              <a:gd name="T7" fmla="*/ 68 h 447"/>
              <a:gd name="T8" fmla="*/ 291 w 504"/>
              <a:gd name="T9" fmla="*/ 79 h 447"/>
              <a:gd name="T10" fmla="*/ 289 w 504"/>
              <a:gd name="T11" fmla="*/ 96 h 447"/>
              <a:gd name="T12" fmla="*/ 283 w 504"/>
              <a:gd name="T13" fmla="*/ 111 h 447"/>
              <a:gd name="T14" fmla="*/ 255 w 504"/>
              <a:gd name="T15" fmla="*/ 149 h 447"/>
              <a:gd name="T16" fmla="*/ 245 w 504"/>
              <a:gd name="T17" fmla="*/ 171 h 447"/>
              <a:gd name="T18" fmla="*/ 234 w 504"/>
              <a:gd name="T19" fmla="*/ 200 h 447"/>
              <a:gd name="T20" fmla="*/ 330 w 504"/>
              <a:gd name="T21" fmla="*/ 224 h 447"/>
              <a:gd name="T22" fmla="*/ 413 w 504"/>
              <a:gd name="T23" fmla="*/ 254 h 447"/>
              <a:gd name="T24" fmla="*/ 436 w 504"/>
              <a:gd name="T25" fmla="*/ 292 h 447"/>
              <a:gd name="T26" fmla="*/ 438 w 504"/>
              <a:gd name="T27" fmla="*/ 311 h 447"/>
              <a:gd name="T28" fmla="*/ 419 w 504"/>
              <a:gd name="T29" fmla="*/ 305 h 447"/>
              <a:gd name="T30" fmla="*/ 383 w 504"/>
              <a:gd name="T31" fmla="*/ 290 h 447"/>
              <a:gd name="T32" fmla="*/ 370 w 504"/>
              <a:gd name="T33" fmla="*/ 326 h 447"/>
              <a:gd name="T34" fmla="*/ 421 w 504"/>
              <a:gd name="T35" fmla="*/ 318 h 447"/>
              <a:gd name="T36" fmla="*/ 432 w 504"/>
              <a:gd name="T37" fmla="*/ 322 h 447"/>
              <a:gd name="T38" fmla="*/ 434 w 504"/>
              <a:gd name="T39" fmla="*/ 343 h 447"/>
              <a:gd name="T40" fmla="*/ 458 w 504"/>
              <a:gd name="T41" fmla="*/ 328 h 447"/>
              <a:gd name="T42" fmla="*/ 460 w 504"/>
              <a:gd name="T43" fmla="*/ 352 h 447"/>
              <a:gd name="T44" fmla="*/ 447 w 504"/>
              <a:gd name="T45" fmla="*/ 367 h 447"/>
              <a:gd name="T46" fmla="*/ 445 w 504"/>
              <a:gd name="T47" fmla="*/ 386 h 447"/>
              <a:gd name="T48" fmla="*/ 487 w 504"/>
              <a:gd name="T49" fmla="*/ 401 h 447"/>
              <a:gd name="T50" fmla="*/ 498 w 504"/>
              <a:gd name="T51" fmla="*/ 420 h 447"/>
              <a:gd name="T52" fmla="*/ 479 w 504"/>
              <a:gd name="T53" fmla="*/ 433 h 447"/>
              <a:gd name="T54" fmla="*/ 477 w 504"/>
              <a:gd name="T55" fmla="*/ 418 h 447"/>
              <a:gd name="T56" fmla="*/ 453 w 504"/>
              <a:gd name="T57" fmla="*/ 413 h 447"/>
              <a:gd name="T58" fmla="*/ 432 w 504"/>
              <a:gd name="T59" fmla="*/ 399 h 447"/>
              <a:gd name="T60" fmla="*/ 387 w 504"/>
              <a:gd name="T61" fmla="*/ 381 h 447"/>
              <a:gd name="T62" fmla="*/ 404 w 504"/>
              <a:gd name="T63" fmla="*/ 420 h 447"/>
              <a:gd name="T64" fmla="*/ 385 w 504"/>
              <a:gd name="T65" fmla="*/ 418 h 447"/>
              <a:gd name="T66" fmla="*/ 355 w 504"/>
              <a:gd name="T67" fmla="*/ 413 h 447"/>
              <a:gd name="T68" fmla="*/ 334 w 504"/>
              <a:gd name="T69" fmla="*/ 430 h 447"/>
              <a:gd name="T70" fmla="*/ 298 w 504"/>
              <a:gd name="T71" fmla="*/ 426 h 447"/>
              <a:gd name="T72" fmla="*/ 283 w 504"/>
              <a:gd name="T73" fmla="*/ 392 h 447"/>
              <a:gd name="T74" fmla="*/ 277 w 504"/>
              <a:gd name="T75" fmla="*/ 396 h 447"/>
              <a:gd name="T76" fmla="*/ 245 w 504"/>
              <a:gd name="T77" fmla="*/ 371 h 447"/>
              <a:gd name="T78" fmla="*/ 208 w 504"/>
              <a:gd name="T79" fmla="*/ 367 h 447"/>
              <a:gd name="T80" fmla="*/ 202 w 504"/>
              <a:gd name="T81" fmla="*/ 390 h 447"/>
              <a:gd name="T82" fmla="*/ 130 w 504"/>
              <a:gd name="T83" fmla="*/ 388 h 447"/>
              <a:gd name="T84" fmla="*/ 79 w 504"/>
              <a:gd name="T85" fmla="*/ 371 h 447"/>
              <a:gd name="T86" fmla="*/ 79 w 504"/>
              <a:gd name="T87" fmla="*/ 343 h 447"/>
              <a:gd name="T88" fmla="*/ 40 w 504"/>
              <a:gd name="T89" fmla="*/ 379 h 447"/>
              <a:gd name="T90" fmla="*/ 36 w 504"/>
              <a:gd name="T91" fmla="*/ 360 h 447"/>
              <a:gd name="T92" fmla="*/ 42 w 504"/>
              <a:gd name="T93" fmla="*/ 335 h 447"/>
              <a:gd name="T94" fmla="*/ 42 w 504"/>
              <a:gd name="T95" fmla="*/ 279 h 447"/>
              <a:gd name="T96" fmla="*/ 55 w 504"/>
              <a:gd name="T97" fmla="*/ 243 h 447"/>
              <a:gd name="T98" fmla="*/ 51 w 504"/>
              <a:gd name="T99" fmla="*/ 215 h 447"/>
              <a:gd name="T100" fmla="*/ 30 w 504"/>
              <a:gd name="T101" fmla="*/ 177 h 447"/>
              <a:gd name="T102" fmla="*/ 2 w 504"/>
              <a:gd name="T103" fmla="*/ 128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4" h="447">
                <a:moveTo>
                  <a:pt x="0" y="13"/>
                </a:moveTo>
                <a:lnTo>
                  <a:pt x="115" y="9"/>
                </a:lnTo>
                <a:lnTo>
                  <a:pt x="268" y="0"/>
                </a:lnTo>
                <a:lnTo>
                  <a:pt x="266" y="4"/>
                </a:lnTo>
                <a:lnTo>
                  <a:pt x="264" y="11"/>
                </a:lnTo>
                <a:lnTo>
                  <a:pt x="270" y="7"/>
                </a:lnTo>
                <a:lnTo>
                  <a:pt x="277" y="7"/>
                </a:lnTo>
                <a:lnTo>
                  <a:pt x="277" y="13"/>
                </a:lnTo>
                <a:lnTo>
                  <a:pt x="270" y="19"/>
                </a:lnTo>
                <a:lnTo>
                  <a:pt x="270" y="28"/>
                </a:lnTo>
                <a:lnTo>
                  <a:pt x="279" y="32"/>
                </a:lnTo>
                <a:lnTo>
                  <a:pt x="270" y="41"/>
                </a:lnTo>
                <a:lnTo>
                  <a:pt x="272" y="45"/>
                </a:lnTo>
                <a:lnTo>
                  <a:pt x="285" y="43"/>
                </a:lnTo>
                <a:lnTo>
                  <a:pt x="281" y="51"/>
                </a:lnTo>
                <a:lnTo>
                  <a:pt x="285" y="58"/>
                </a:lnTo>
                <a:lnTo>
                  <a:pt x="279" y="56"/>
                </a:lnTo>
                <a:lnTo>
                  <a:pt x="277" y="58"/>
                </a:lnTo>
                <a:lnTo>
                  <a:pt x="281" y="64"/>
                </a:lnTo>
                <a:lnTo>
                  <a:pt x="287" y="68"/>
                </a:lnTo>
                <a:lnTo>
                  <a:pt x="289" y="73"/>
                </a:lnTo>
                <a:lnTo>
                  <a:pt x="298" y="75"/>
                </a:lnTo>
                <a:lnTo>
                  <a:pt x="298" y="77"/>
                </a:lnTo>
                <a:lnTo>
                  <a:pt x="298" y="79"/>
                </a:lnTo>
                <a:lnTo>
                  <a:pt x="291" y="79"/>
                </a:lnTo>
                <a:lnTo>
                  <a:pt x="287" y="85"/>
                </a:lnTo>
                <a:lnTo>
                  <a:pt x="279" y="88"/>
                </a:lnTo>
                <a:lnTo>
                  <a:pt x="274" y="96"/>
                </a:lnTo>
                <a:lnTo>
                  <a:pt x="281" y="96"/>
                </a:lnTo>
                <a:lnTo>
                  <a:pt x="289" y="96"/>
                </a:lnTo>
                <a:lnTo>
                  <a:pt x="283" y="102"/>
                </a:lnTo>
                <a:lnTo>
                  <a:pt x="283" y="107"/>
                </a:lnTo>
                <a:lnTo>
                  <a:pt x="277" y="107"/>
                </a:lnTo>
                <a:lnTo>
                  <a:pt x="283" y="109"/>
                </a:lnTo>
                <a:lnTo>
                  <a:pt x="283" y="111"/>
                </a:lnTo>
                <a:lnTo>
                  <a:pt x="268" y="130"/>
                </a:lnTo>
                <a:lnTo>
                  <a:pt x="262" y="132"/>
                </a:lnTo>
                <a:lnTo>
                  <a:pt x="257" y="139"/>
                </a:lnTo>
                <a:lnTo>
                  <a:pt x="264" y="143"/>
                </a:lnTo>
                <a:lnTo>
                  <a:pt x="255" y="149"/>
                </a:lnTo>
                <a:lnTo>
                  <a:pt x="255" y="156"/>
                </a:lnTo>
                <a:lnTo>
                  <a:pt x="247" y="162"/>
                </a:lnTo>
                <a:lnTo>
                  <a:pt x="253" y="162"/>
                </a:lnTo>
                <a:lnTo>
                  <a:pt x="253" y="164"/>
                </a:lnTo>
                <a:lnTo>
                  <a:pt x="245" y="171"/>
                </a:lnTo>
                <a:lnTo>
                  <a:pt x="249" y="186"/>
                </a:lnTo>
                <a:lnTo>
                  <a:pt x="240" y="186"/>
                </a:lnTo>
                <a:lnTo>
                  <a:pt x="247" y="192"/>
                </a:lnTo>
                <a:lnTo>
                  <a:pt x="245" y="198"/>
                </a:lnTo>
                <a:lnTo>
                  <a:pt x="234" y="200"/>
                </a:lnTo>
                <a:lnTo>
                  <a:pt x="238" y="207"/>
                </a:lnTo>
                <a:lnTo>
                  <a:pt x="238" y="215"/>
                </a:lnTo>
                <a:lnTo>
                  <a:pt x="243" y="222"/>
                </a:lnTo>
                <a:lnTo>
                  <a:pt x="236" y="230"/>
                </a:lnTo>
                <a:lnTo>
                  <a:pt x="330" y="224"/>
                </a:lnTo>
                <a:lnTo>
                  <a:pt x="419" y="217"/>
                </a:lnTo>
                <a:lnTo>
                  <a:pt x="421" y="220"/>
                </a:lnTo>
                <a:lnTo>
                  <a:pt x="419" y="226"/>
                </a:lnTo>
                <a:lnTo>
                  <a:pt x="415" y="241"/>
                </a:lnTo>
                <a:lnTo>
                  <a:pt x="413" y="254"/>
                </a:lnTo>
                <a:lnTo>
                  <a:pt x="415" y="260"/>
                </a:lnTo>
                <a:lnTo>
                  <a:pt x="419" y="269"/>
                </a:lnTo>
                <a:lnTo>
                  <a:pt x="430" y="277"/>
                </a:lnTo>
                <a:lnTo>
                  <a:pt x="432" y="283"/>
                </a:lnTo>
                <a:lnTo>
                  <a:pt x="436" y="292"/>
                </a:lnTo>
                <a:lnTo>
                  <a:pt x="434" y="294"/>
                </a:lnTo>
                <a:lnTo>
                  <a:pt x="438" y="303"/>
                </a:lnTo>
                <a:lnTo>
                  <a:pt x="445" y="305"/>
                </a:lnTo>
                <a:lnTo>
                  <a:pt x="447" y="307"/>
                </a:lnTo>
                <a:lnTo>
                  <a:pt x="438" y="311"/>
                </a:lnTo>
                <a:lnTo>
                  <a:pt x="438" y="309"/>
                </a:lnTo>
                <a:lnTo>
                  <a:pt x="436" y="311"/>
                </a:lnTo>
                <a:lnTo>
                  <a:pt x="428" y="309"/>
                </a:lnTo>
                <a:lnTo>
                  <a:pt x="421" y="303"/>
                </a:lnTo>
                <a:lnTo>
                  <a:pt x="419" y="305"/>
                </a:lnTo>
                <a:lnTo>
                  <a:pt x="415" y="303"/>
                </a:lnTo>
                <a:lnTo>
                  <a:pt x="406" y="303"/>
                </a:lnTo>
                <a:lnTo>
                  <a:pt x="400" y="296"/>
                </a:lnTo>
                <a:lnTo>
                  <a:pt x="392" y="292"/>
                </a:lnTo>
                <a:lnTo>
                  <a:pt x="383" y="290"/>
                </a:lnTo>
                <a:lnTo>
                  <a:pt x="377" y="292"/>
                </a:lnTo>
                <a:lnTo>
                  <a:pt x="366" y="307"/>
                </a:lnTo>
                <a:lnTo>
                  <a:pt x="360" y="313"/>
                </a:lnTo>
                <a:lnTo>
                  <a:pt x="360" y="322"/>
                </a:lnTo>
                <a:lnTo>
                  <a:pt x="370" y="326"/>
                </a:lnTo>
                <a:lnTo>
                  <a:pt x="381" y="326"/>
                </a:lnTo>
                <a:lnTo>
                  <a:pt x="402" y="324"/>
                </a:lnTo>
                <a:lnTo>
                  <a:pt x="409" y="320"/>
                </a:lnTo>
                <a:lnTo>
                  <a:pt x="415" y="313"/>
                </a:lnTo>
                <a:lnTo>
                  <a:pt x="421" y="318"/>
                </a:lnTo>
                <a:lnTo>
                  <a:pt x="426" y="311"/>
                </a:lnTo>
                <a:lnTo>
                  <a:pt x="428" y="318"/>
                </a:lnTo>
                <a:lnTo>
                  <a:pt x="434" y="313"/>
                </a:lnTo>
                <a:lnTo>
                  <a:pt x="436" y="313"/>
                </a:lnTo>
                <a:lnTo>
                  <a:pt x="432" y="322"/>
                </a:lnTo>
                <a:lnTo>
                  <a:pt x="417" y="330"/>
                </a:lnTo>
                <a:lnTo>
                  <a:pt x="417" y="332"/>
                </a:lnTo>
                <a:lnTo>
                  <a:pt x="424" y="337"/>
                </a:lnTo>
                <a:lnTo>
                  <a:pt x="430" y="337"/>
                </a:lnTo>
                <a:lnTo>
                  <a:pt x="434" y="343"/>
                </a:lnTo>
                <a:lnTo>
                  <a:pt x="441" y="343"/>
                </a:lnTo>
                <a:lnTo>
                  <a:pt x="445" y="337"/>
                </a:lnTo>
                <a:lnTo>
                  <a:pt x="445" y="328"/>
                </a:lnTo>
                <a:lnTo>
                  <a:pt x="455" y="320"/>
                </a:lnTo>
                <a:lnTo>
                  <a:pt x="458" y="328"/>
                </a:lnTo>
                <a:lnTo>
                  <a:pt x="458" y="337"/>
                </a:lnTo>
                <a:lnTo>
                  <a:pt x="464" y="339"/>
                </a:lnTo>
                <a:lnTo>
                  <a:pt x="464" y="345"/>
                </a:lnTo>
                <a:lnTo>
                  <a:pt x="462" y="354"/>
                </a:lnTo>
                <a:lnTo>
                  <a:pt x="460" y="352"/>
                </a:lnTo>
                <a:lnTo>
                  <a:pt x="453" y="350"/>
                </a:lnTo>
                <a:lnTo>
                  <a:pt x="445" y="358"/>
                </a:lnTo>
                <a:lnTo>
                  <a:pt x="449" y="364"/>
                </a:lnTo>
                <a:lnTo>
                  <a:pt x="453" y="371"/>
                </a:lnTo>
                <a:lnTo>
                  <a:pt x="447" y="367"/>
                </a:lnTo>
                <a:lnTo>
                  <a:pt x="441" y="369"/>
                </a:lnTo>
                <a:lnTo>
                  <a:pt x="443" y="373"/>
                </a:lnTo>
                <a:lnTo>
                  <a:pt x="434" y="375"/>
                </a:lnTo>
                <a:lnTo>
                  <a:pt x="438" y="384"/>
                </a:lnTo>
                <a:lnTo>
                  <a:pt x="445" y="386"/>
                </a:lnTo>
                <a:lnTo>
                  <a:pt x="453" y="388"/>
                </a:lnTo>
                <a:lnTo>
                  <a:pt x="458" y="396"/>
                </a:lnTo>
                <a:lnTo>
                  <a:pt x="466" y="396"/>
                </a:lnTo>
                <a:lnTo>
                  <a:pt x="475" y="401"/>
                </a:lnTo>
                <a:lnTo>
                  <a:pt x="487" y="401"/>
                </a:lnTo>
                <a:lnTo>
                  <a:pt x="494" y="405"/>
                </a:lnTo>
                <a:lnTo>
                  <a:pt x="498" y="413"/>
                </a:lnTo>
                <a:lnTo>
                  <a:pt x="504" y="416"/>
                </a:lnTo>
                <a:lnTo>
                  <a:pt x="504" y="418"/>
                </a:lnTo>
                <a:lnTo>
                  <a:pt x="498" y="420"/>
                </a:lnTo>
                <a:lnTo>
                  <a:pt x="498" y="424"/>
                </a:lnTo>
                <a:lnTo>
                  <a:pt x="496" y="430"/>
                </a:lnTo>
                <a:lnTo>
                  <a:pt x="494" y="437"/>
                </a:lnTo>
                <a:lnTo>
                  <a:pt x="483" y="426"/>
                </a:lnTo>
                <a:lnTo>
                  <a:pt x="479" y="433"/>
                </a:lnTo>
                <a:lnTo>
                  <a:pt x="477" y="441"/>
                </a:lnTo>
                <a:lnTo>
                  <a:pt x="468" y="447"/>
                </a:lnTo>
                <a:lnTo>
                  <a:pt x="475" y="433"/>
                </a:lnTo>
                <a:lnTo>
                  <a:pt x="479" y="426"/>
                </a:lnTo>
                <a:lnTo>
                  <a:pt x="477" y="418"/>
                </a:lnTo>
                <a:lnTo>
                  <a:pt x="475" y="428"/>
                </a:lnTo>
                <a:lnTo>
                  <a:pt x="468" y="426"/>
                </a:lnTo>
                <a:lnTo>
                  <a:pt x="464" y="418"/>
                </a:lnTo>
                <a:lnTo>
                  <a:pt x="462" y="411"/>
                </a:lnTo>
                <a:lnTo>
                  <a:pt x="453" y="413"/>
                </a:lnTo>
                <a:lnTo>
                  <a:pt x="445" y="411"/>
                </a:lnTo>
                <a:lnTo>
                  <a:pt x="441" y="405"/>
                </a:lnTo>
                <a:lnTo>
                  <a:pt x="434" y="407"/>
                </a:lnTo>
                <a:lnTo>
                  <a:pt x="426" y="407"/>
                </a:lnTo>
                <a:lnTo>
                  <a:pt x="432" y="399"/>
                </a:lnTo>
                <a:lnTo>
                  <a:pt x="428" y="396"/>
                </a:lnTo>
                <a:lnTo>
                  <a:pt x="421" y="392"/>
                </a:lnTo>
                <a:lnTo>
                  <a:pt x="415" y="392"/>
                </a:lnTo>
                <a:lnTo>
                  <a:pt x="387" y="381"/>
                </a:lnTo>
                <a:lnTo>
                  <a:pt x="387" y="381"/>
                </a:lnTo>
                <a:lnTo>
                  <a:pt x="389" y="388"/>
                </a:lnTo>
                <a:lnTo>
                  <a:pt x="404" y="396"/>
                </a:lnTo>
                <a:lnTo>
                  <a:pt x="406" y="411"/>
                </a:lnTo>
                <a:lnTo>
                  <a:pt x="398" y="413"/>
                </a:lnTo>
                <a:lnTo>
                  <a:pt x="404" y="420"/>
                </a:lnTo>
                <a:lnTo>
                  <a:pt x="400" y="426"/>
                </a:lnTo>
                <a:lnTo>
                  <a:pt x="394" y="433"/>
                </a:lnTo>
                <a:lnTo>
                  <a:pt x="387" y="435"/>
                </a:lnTo>
                <a:lnTo>
                  <a:pt x="383" y="428"/>
                </a:lnTo>
                <a:lnTo>
                  <a:pt x="385" y="418"/>
                </a:lnTo>
                <a:lnTo>
                  <a:pt x="377" y="416"/>
                </a:lnTo>
                <a:lnTo>
                  <a:pt x="370" y="418"/>
                </a:lnTo>
                <a:lnTo>
                  <a:pt x="366" y="409"/>
                </a:lnTo>
                <a:lnTo>
                  <a:pt x="364" y="411"/>
                </a:lnTo>
                <a:lnTo>
                  <a:pt x="355" y="413"/>
                </a:lnTo>
                <a:lnTo>
                  <a:pt x="349" y="416"/>
                </a:lnTo>
                <a:lnTo>
                  <a:pt x="347" y="422"/>
                </a:lnTo>
                <a:lnTo>
                  <a:pt x="347" y="433"/>
                </a:lnTo>
                <a:lnTo>
                  <a:pt x="340" y="435"/>
                </a:lnTo>
                <a:lnTo>
                  <a:pt x="334" y="430"/>
                </a:lnTo>
                <a:lnTo>
                  <a:pt x="332" y="430"/>
                </a:lnTo>
                <a:lnTo>
                  <a:pt x="323" y="435"/>
                </a:lnTo>
                <a:lnTo>
                  <a:pt x="311" y="426"/>
                </a:lnTo>
                <a:lnTo>
                  <a:pt x="302" y="428"/>
                </a:lnTo>
                <a:lnTo>
                  <a:pt x="298" y="426"/>
                </a:lnTo>
                <a:lnTo>
                  <a:pt x="298" y="418"/>
                </a:lnTo>
                <a:lnTo>
                  <a:pt x="296" y="411"/>
                </a:lnTo>
                <a:lnTo>
                  <a:pt x="287" y="405"/>
                </a:lnTo>
                <a:lnTo>
                  <a:pt x="283" y="399"/>
                </a:lnTo>
                <a:lnTo>
                  <a:pt x="283" y="392"/>
                </a:lnTo>
                <a:lnTo>
                  <a:pt x="285" y="390"/>
                </a:lnTo>
                <a:lnTo>
                  <a:pt x="283" y="384"/>
                </a:lnTo>
                <a:lnTo>
                  <a:pt x="283" y="390"/>
                </a:lnTo>
                <a:lnTo>
                  <a:pt x="281" y="390"/>
                </a:lnTo>
                <a:lnTo>
                  <a:pt x="277" y="396"/>
                </a:lnTo>
                <a:lnTo>
                  <a:pt x="264" y="392"/>
                </a:lnTo>
                <a:lnTo>
                  <a:pt x="255" y="392"/>
                </a:lnTo>
                <a:lnTo>
                  <a:pt x="253" y="381"/>
                </a:lnTo>
                <a:lnTo>
                  <a:pt x="247" y="377"/>
                </a:lnTo>
                <a:lnTo>
                  <a:pt x="245" y="371"/>
                </a:lnTo>
                <a:lnTo>
                  <a:pt x="230" y="371"/>
                </a:lnTo>
                <a:lnTo>
                  <a:pt x="223" y="373"/>
                </a:lnTo>
                <a:lnTo>
                  <a:pt x="221" y="371"/>
                </a:lnTo>
                <a:lnTo>
                  <a:pt x="223" y="362"/>
                </a:lnTo>
                <a:lnTo>
                  <a:pt x="208" y="367"/>
                </a:lnTo>
                <a:lnTo>
                  <a:pt x="202" y="371"/>
                </a:lnTo>
                <a:lnTo>
                  <a:pt x="198" y="373"/>
                </a:lnTo>
                <a:lnTo>
                  <a:pt x="191" y="373"/>
                </a:lnTo>
                <a:lnTo>
                  <a:pt x="198" y="379"/>
                </a:lnTo>
                <a:lnTo>
                  <a:pt x="202" y="390"/>
                </a:lnTo>
                <a:lnTo>
                  <a:pt x="196" y="390"/>
                </a:lnTo>
                <a:lnTo>
                  <a:pt x="185" y="396"/>
                </a:lnTo>
                <a:lnTo>
                  <a:pt x="179" y="396"/>
                </a:lnTo>
                <a:lnTo>
                  <a:pt x="142" y="392"/>
                </a:lnTo>
                <a:lnTo>
                  <a:pt x="130" y="388"/>
                </a:lnTo>
                <a:lnTo>
                  <a:pt x="121" y="384"/>
                </a:lnTo>
                <a:lnTo>
                  <a:pt x="108" y="377"/>
                </a:lnTo>
                <a:lnTo>
                  <a:pt x="93" y="373"/>
                </a:lnTo>
                <a:lnTo>
                  <a:pt x="85" y="373"/>
                </a:lnTo>
                <a:lnTo>
                  <a:pt x="79" y="371"/>
                </a:lnTo>
                <a:lnTo>
                  <a:pt x="81" y="367"/>
                </a:lnTo>
                <a:lnTo>
                  <a:pt x="87" y="364"/>
                </a:lnTo>
                <a:lnTo>
                  <a:pt x="87" y="356"/>
                </a:lnTo>
                <a:lnTo>
                  <a:pt x="85" y="350"/>
                </a:lnTo>
                <a:lnTo>
                  <a:pt x="79" y="343"/>
                </a:lnTo>
                <a:lnTo>
                  <a:pt x="76" y="360"/>
                </a:lnTo>
                <a:lnTo>
                  <a:pt x="70" y="367"/>
                </a:lnTo>
                <a:lnTo>
                  <a:pt x="76" y="371"/>
                </a:lnTo>
                <a:lnTo>
                  <a:pt x="74" y="375"/>
                </a:lnTo>
                <a:lnTo>
                  <a:pt x="40" y="379"/>
                </a:lnTo>
                <a:lnTo>
                  <a:pt x="34" y="384"/>
                </a:lnTo>
                <a:lnTo>
                  <a:pt x="25" y="377"/>
                </a:lnTo>
                <a:lnTo>
                  <a:pt x="27" y="371"/>
                </a:lnTo>
                <a:lnTo>
                  <a:pt x="34" y="367"/>
                </a:lnTo>
                <a:lnTo>
                  <a:pt x="36" y="360"/>
                </a:lnTo>
                <a:lnTo>
                  <a:pt x="34" y="352"/>
                </a:lnTo>
                <a:lnTo>
                  <a:pt x="34" y="352"/>
                </a:lnTo>
                <a:lnTo>
                  <a:pt x="34" y="352"/>
                </a:lnTo>
                <a:lnTo>
                  <a:pt x="40" y="343"/>
                </a:lnTo>
                <a:lnTo>
                  <a:pt x="42" y="335"/>
                </a:lnTo>
                <a:lnTo>
                  <a:pt x="40" y="318"/>
                </a:lnTo>
                <a:lnTo>
                  <a:pt x="36" y="309"/>
                </a:lnTo>
                <a:lnTo>
                  <a:pt x="40" y="301"/>
                </a:lnTo>
                <a:lnTo>
                  <a:pt x="38" y="288"/>
                </a:lnTo>
                <a:lnTo>
                  <a:pt x="42" y="279"/>
                </a:lnTo>
                <a:lnTo>
                  <a:pt x="49" y="273"/>
                </a:lnTo>
                <a:lnTo>
                  <a:pt x="49" y="264"/>
                </a:lnTo>
                <a:lnTo>
                  <a:pt x="53" y="258"/>
                </a:lnTo>
                <a:lnTo>
                  <a:pt x="53" y="249"/>
                </a:lnTo>
                <a:lnTo>
                  <a:pt x="55" y="243"/>
                </a:lnTo>
                <a:lnTo>
                  <a:pt x="53" y="237"/>
                </a:lnTo>
                <a:lnTo>
                  <a:pt x="55" y="230"/>
                </a:lnTo>
                <a:lnTo>
                  <a:pt x="53" y="224"/>
                </a:lnTo>
                <a:lnTo>
                  <a:pt x="55" y="217"/>
                </a:lnTo>
                <a:lnTo>
                  <a:pt x="51" y="215"/>
                </a:lnTo>
                <a:lnTo>
                  <a:pt x="40" y="200"/>
                </a:lnTo>
                <a:lnTo>
                  <a:pt x="40" y="194"/>
                </a:lnTo>
                <a:lnTo>
                  <a:pt x="36" y="188"/>
                </a:lnTo>
                <a:lnTo>
                  <a:pt x="34" y="186"/>
                </a:lnTo>
                <a:lnTo>
                  <a:pt x="30" y="177"/>
                </a:lnTo>
                <a:lnTo>
                  <a:pt x="25" y="171"/>
                </a:lnTo>
                <a:lnTo>
                  <a:pt x="25" y="160"/>
                </a:lnTo>
                <a:lnTo>
                  <a:pt x="21" y="145"/>
                </a:lnTo>
                <a:lnTo>
                  <a:pt x="15" y="139"/>
                </a:lnTo>
                <a:lnTo>
                  <a:pt x="2" y="128"/>
                </a:lnTo>
                <a:lnTo>
                  <a:pt x="0" y="13"/>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a:p>
        </p:txBody>
      </p:sp>
      <p:sp>
        <p:nvSpPr>
          <p:cNvPr id="189" name="Freeform 851"/>
          <p:cNvSpPr>
            <a:spLocks/>
          </p:cNvSpPr>
          <p:nvPr/>
        </p:nvSpPr>
        <p:spPr bwMode="auto">
          <a:xfrm>
            <a:off x="6213475" y="4568947"/>
            <a:ext cx="800100" cy="709613"/>
          </a:xfrm>
          <a:custGeom>
            <a:avLst/>
            <a:gdLst>
              <a:gd name="T0" fmla="*/ 264 w 504"/>
              <a:gd name="T1" fmla="*/ 11 h 447"/>
              <a:gd name="T2" fmla="*/ 270 w 504"/>
              <a:gd name="T3" fmla="*/ 28 h 447"/>
              <a:gd name="T4" fmla="*/ 281 w 504"/>
              <a:gd name="T5" fmla="*/ 51 h 447"/>
              <a:gd name="T6" fmla="*/ 287 w 504"/>
              <a:gd name="T7" fmla="*/ 68 h 447"/>
              <a:gd name="T8" fmla="*/ 291 w 504"/>
              <a:gd name="T9" fmla="*/ 79 h 447"/>
              <a:gd name="T10" fmla="*/ 289 w 504"/>
              <a:gd name="T11" fmla="*/ 96 h 447"/>
              <a:gd name="T12" fmla="*/ 283 w 504"/>
              <a:gd name="T13" fmla="*/ 111 h 447"/>
              <a:gd name="T14" fmla="*/ 255 w 504"/>
              <a:gd name="T15" fmla="*/ 149 h 447"/>
              <a:gd name="T16" fmla="*/ 245 w 504"/>
              <a:gd name="T17" fmla="*/ 171 h 447"/>
              <a:gd name="T18" fmla="*/ 234 w 504"/>
              <a:gd name="T19" fmla="*/ 200 h 447"/>
              <a:gd name="T20" fmla="*/ 330 w 504"/>
              <a:gd name="T21" fmla="*/ 224 h 447"/>
              <a:gd name="T22" fmla="*/ 413 w 504"/>
              <a:gd name="T23" fmla="*/ 254 h 447"/>
              <a:gd name="T24" fmla="*/ 436 w 504"/>
              <a:gd name="T25" fmla="*/ 292 h 447"/>
              <a:gd name="T26" fmla="*/ 438 w 504"/>
              <a:gd name="T27" fmla="*/ 311 h 447"/>
              <a:gd name="T28" fmla="*/ 419 w 504"/>
              <a:gd name="T29" fmla="*/ 305 h 447"/>
              <a:gd name="T30" fmla="*/ 383 w 504"/>
              <a:gd name="T31" fmla="*/ 290 h 447"/>
              <a:gd name="T32" fmla="*/ 370 w 504"/>
              <a:gd name="T33" fmla="*/ 326 h 447"/>
              <a:gd name="T34" fmla="*/ 421 w 504"/>
              <a:gd name="T35" fmla="*/ 318 h 447"/>
              <a:gd name="T36" fmla="*/ 432 w 504"/>
              <a:gd name="T37" fmla="*/ 322 h 447"/>
              <a:gd name="T38" fmla="*/ 434 w 504"/>
              <a:gd name="T39" fmla="*/ 343 h 447"/>
              <a:gd name="T40" fmla="*/ 458 w 504"/>
              <a:gd name="T41" fmla="*/ 328 h 447"/>
              <a:gd name="T42" fmla="*/ 460 w 504"/>
              <a:gd name="T43" fmla="*/ 352 h 447"/>
              <a:gd name="T44" fmla="*/ 447 w 504"/>
              <a:gd name="T45" fmla="*/ 367 h 447"/>
              <a:gd name="T46" fmla="*/ 445 w 504"/>
              <a:gd name="T47" fmla="*/ 386 h 447"/>
              <a:gd name="T48" fmla="*/ 487 w 504"/>
              <a:gd name="T49" fmla="*/ 401 h 447"/>
              <a:gd name="T50" fmla="*/ 498 w 504"/>
              <a:gd name="T51" fmla="*/ 420 h 447"/>
              <a:gd name="T52" fmla="*/ 479 w 504"/>
              <a:gd name="T53" fmla="*/ 433 h 447"/>
              <a:gd name="T54" fmla="*/ 477 w 504"/>
              <a:gd name="T55" fmla="*/ 418 h 447"/>
              <a:gd name="T56" fmla="*/ 453 w 504"/>
              <a:gd name="T57" fmla="*/ 413 h 447"/>
              <a:gd name="T58" fmla="*/ 432 w 504"/>
              <a:gd name="T59" fmla="*/ 399 h 447"/>
              <a:gd name="T60" fmla="*/ 387 w 504"/>
              <a:gd name="T61" fmla="*/ 381 h 447"/>
              <a:gd name="T62" fmla="*/ 404 w 504"/>
              <a:gd name="T63" fmla="*/ 420 h 447"/>
              <a:gd name="T64" fmla="*/ 385 w 504"/>
              <a:gd name="T65" fmla="*/ 418 h 447"/>
              <a:gd name="T66" fmla="*/ 355 w 504"/>
              <a:gd name="T67" fmla="*/ 413 h 447"/>
              <a:gd name="T68" fmla="*/ 334 w 504"/>
              <a:gd name="T69" fmla="*/ 430 h 447"/>
              <a:gd name="T70" fmla="*/ 298 w 504"/>
              <a:gd name="T71" fmla="*/ 426 h 447"/>
              <a:gd name="T72" fmla="*/ 283 w 504"/>
              <a:gd name="T73" fmla="*/ 392 h 447"/>
              <a:gd name="T74" fmla="*/ 277 w 504"/>
              <a:gd name="T75" fmla="*/ 396 h 447"/>
              <a:gd name="T76" fmla="*/ 245 w 504"/>
              <a:gd name="T77" fmla="*/ 371 h 447"/>
              <a:gd name="T78" fmla="*/ 208 w 504"/>
              <a:gd name="T79" fmla="*/ 367 h 447"/>
              <a:gd name="T80" fmla="*/ 202 w 504"/>
              <a:gd name="T81" fmla="*/ 390 h 447"/>
              <a:gd name="T82" fmla="*/ 130 w 504"/>
              <a:gd name="T83" fmla="*/ 388 h 447"/>
              <a:gd name="T84" fmla="*/ 79 w 504"/>
              <a:gd name="T85" fmla="*/ 371 h 447"/>
              <a:gd name="T86" fmla="*/ 79 w 504"/>
              <a:gd name="T87" fmla="*/ 343 h 447"/>
              <a:gd name="T88" fmla="*/ 40 w 504"/>
              <a:gd name="T89" fmla="*/ 379 h 447"/>
              <a:gd name="T90" fmla="*/ 36 w 504"/>
              <a:gd name="T91" fmla="*/ 360 h 447"/>
              <a:gd name="T92" fmla="*/ 42 w 504"/>
              <a:gd name="T93" fmla="*/ 335 h 447"/>
              <a:gd name="T94" fmla="*/ 42 w 504"/>
              <a:gd name="T95" fmla="*/ 279 h 447"/>
              <a:gd name="T96" fmla="*/ 55 w 504"/>
              <a:gd name="T97" fmla="*/ 243 h 447"/>
              <a:gd name="T98" fmla="*/ 51 w 504"/>
              <a:gd name="T99" fmla="*/ 215 h 447"/>
              <a:gd name="T100" fmla="*/ 30 w 504"/>
              <a:gd name="T101" fmla="*/ 177 h 447"/>
              <a:gd name="T102" fmla="*/ 2 w 504"/>
              <a:gd name="T103" fmla="*/ 128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4" h="447">
                <a:moveTo>
                  <a:pt x="0" y="13"/>
                </a:moveTo>
                <a:lnTo>
                  <a:pt x="115" y="9"/>
                </a:lnTo>
                <a:lnTo>
                  <a:pt x="268" y="0"/>
                </a:lnTo>
                <a:lnTo>
                  <a:pt x="266" y="4"/>
                </a:lnTo>
                <a:lnTo>
                  <a:pt x="264" y="11"/>
                </a:lnTo>
                <a:lnTo>
                  <a:pt x="270" y="7"/>
                </a:lnTo>
                <a:lnTo>
                  <a:pt x="277" y="7"/>
                </a:lnTo>
                <a:lnTo>
                  <a:pt x="277" y="13"/>
                </a:lnTo>
                <a:lnTo>
                  <a:pt x="270" y="19"/>
                </a:lnTo>
                <a:lnTo>
                  <a:pt x="270" y="28"/>
                </a:lnTo>
                <a:lnTo>
                  <a:pt x="279" y="32"/>
                </a:lnTo>
                <a:lnTo>
                  <a:pt x="270" y="41"/>
                </a:lnTo>
                <a:lnTo>
                  <a:pt x="272" y="45"/>
                </a:lnTo>
                <a:lnTo>
                  <a:pt x="285" y="43"/>
                </a:lnTo>
                <a:lnTo>
                  <a:pt x="281" y="51"/>
                </a:lnTo>
                <a:lnTo>
                  <a:pt x="285" y="58"/>
                </a:lnTo>
                <a:lnTo>
                  <a:pt x="279" y="56"/>
                </a:lnTo>
                <a:lnTo>
                  <a:pt x="277" y="58"/>
                </a:lnTo>
                <a:lnTo>
                  <a:pt x="281" y="64"/>
                </a:lnTo>
                <a:lnTo>
                  <a:pt x="287" y="68"/>
                </a:lnTo>
                <a:lnTo>
                  <a:pt x="289" y="73"/>
                </a:lnTo>
                <a:lnTo>
                  <a:pt x="298" y="75"/>
                </a:lnTo>
                <a:lnTo>
                  <a:pt x="298" y="77"/>
                </a:lnTo>
                <a:lnTo>
                  <a:pt x="298" y="79"/>
                </a:lnTo>
                <a:lnTo>
                  <a:pt x="291" y="79"/>
                </a:lnTo>
                <a:lnTo>
                  <a:pt x="287" y="85"/>
                </a:lnTo>
                <a:lnTo>
                  <a:pt x="279" y="88"/>
                </a:lnTo>
                <a:lnTo>
                  <a:pt x="274" y="96"/>
                </a:lnTo>
                <a:lnTo>
                  <a:pt x="281" y="96"/>
                </a:lnTo>
                <a:lnTo>
                  <a:pt x="289" y="96"/>
                </a:lnTo>
                <a:lnTo>
                  <a:pt x="283" y="102"/>
                </a:lnTo>
                <a:lnTo>
                  <a:pt x="283" y="107"/>
                </a:lnTo>
                <a:lnTo>
                  <a:pt x="277" y="107"/>
                </a:lnTo>
                <a:lnTo>
                  <a:pt x="283" y="109"/>
                </a:lnTo>
                <a:lnTo>
                  <a:pt x="283" y="111"/>
                </a:lnTo>
                <a:lnTo>
                  <a:pt x="268" y="130"/>
                </a:lnTo>
                <a:lnTo>
                  <a:pt x="262" y="132"/>
                </a:lnTo>
                <a:lnTo>
                  <a:pt x="257" y="139"/>
                </a:lnTo>
                <a:lnTo>
                  <a:pt x="264" y="143"/>
                </a:lnTo>
                <a:lnTo>
                  <a:pt x="255" y="149"/>
                </a:lnTo>
                <a:lnTo>
                  <a:pt x="255" y="156"/>
                </a:lnTo>
                <a:lnTo>
                  <a:pt x="247" y="162"/>
                </a:lnTo>
                <a:lnTo>
                  <a:pt x="253" y="162"/>
                </a:lnTo>
                <a:lnTo>
                  <a:pt x="253" y="164"/>
                </a:lnTo>
                <a:lnTo>
                  <a:pt x="245" y="171"/>
                </a:lnTo>
                <a:lnTo>
                  <a:pt x="249" y="186"/>
                </a:lnTo>
                <a:lnTo>
                  <a:pt x="240" y="186"/>
                </a:lnTo>
                <a:lnTo>
                  <a:pt x="247" y="192"/>
                </a:lnTo>
                <a:lnTo>
                  <a:pt x="245" y="198"/>
                </a:lnTo>
                <a:lnTo>
                  <a:pt x="234" y="200"/>
                </a:lnTo>
                <a:lnTo>
                  <a:pt x="238" y="207"/>
                </a:lnTo>
                <a:lnTo>
                  <a:pt x="238" y="215"/>
                </a:lnTo>
                <a:lnTo>
                  <a:pt x="243" y="222"/>
                </a:lnTo>
                <a:lnTo>
                  <a:pt x="236" y="230"/>
                </a:lnTo>
                <a:lnTo>
                  <a:pt x="330" y="224"/>
                </a:lnTo>
                <a:lnTo>
                  <a:pt x="419" y="217"/>
                </a:lnTo>
                <a:lnTo>
                  <a:pt x="421" y="220"/>
                </a:lnTo>
                <a:lnTo>
                  <a:pt x="419" y="226"/>
                </a:lnTo>
                <a:lnTo>
                  <a:pt x="415" y="241"/>
                </a:lnTo>
                <a:lnTo>
                  <a:pt x="413" y="254"/>
                </a:lnTo>
                <a:lnTo>
                  <a:pt x="415" y="260"/>
                </a:lnTo>
                <a:lnTo>
                  <a:pt x="419" y="269"/>
                </a:lnTo>
                <a:lnTo>
                  <a:pt x="430" y="277"/>
                </a:lnTo>
                <a:lnTo>
                  <a:pt x="432" y="283"/>
                </a:lnTo>
                <a:lnTo>
                  <a:pt x="436" y="292"/>
                </a:lnTo>
                <a:lnTo>
                  <a:pt x="434" y="294"/>
                </a:lnTo>
                <a:lnTo>
                  <a:pt x="438" y="303"/>
                </a:lnTo>
                <a:lnTo>
                  <a:pt x="445" y="305"/>
                </a:lnTo>
                <a:lnTo>
                  <a:pt x="447" y="307"/>
                </a:lnTo>
                <a:lnTo>
                  <a:pt x="438" y="311"/>
                </a:lnTo>
                <a:lnTo>
                  <a:pt x="438" y="309"/>
                </a:lnTo>
                <a:lnTo>
                  <a:pt x="436" y="311"/>
                </a:lnTo>
                <a:lnTo>
                  <a:pt x="428" y="309"/>
                </a:lnTo>
                <a:lnTo>
                  <a:pt x="421" y="303"/>
                </a:lnTo>
                <a:lnTo>
                  <a:pt x="419" y="305"/>
                </a:lnTo>
                <a:lnTo>
                  <a:pt x="415" y="303"/>
                </a:lnTo>
                <a:lnTo>
                  <a:pt x="406" y="303"/>
                </a:lnTo>
                <a:lnTo>
                  <a:pt x="400" y="296"/>
                </a:lnTo>
                <a:lnTo>
                  <a:pt x="392" y="292"/>
                </a:lnTo>
                <a:lnTo>
                  <a:pt x="383" y="290"/>
                </a:lnTo>
                <a:lnTo>
                  <a:pt x="377" y="292"/>
                </a:lnTo>
                <a:lnTo>
                  <a:pt x="366" y="307"/>
                </a:lnTo>
                <a:lnTo>
                  <a:pt x="360" y="313"/>
                </a:lnTo>
                <a:lnTo>
                  <a:pt x="360" y="322"/>
                </a:lnTo>
                <a:lnTo>
                  <a:pt x="370" y="326"/>
                </a:lnTo>
                <a:lnTo>
                  <a:pt x="381" y="326"/>
                </a:lnTo>
                <a:lnTo>
                  <a:pt x="402" y="324"/>
                </a:lnTo>
                <a:lnTo>
                  <a:pt x="409" y="320"/>
                </a:lnTo>
                <a:lnTo>
                  <a:pt x="415" y="313"/>
                </a:lnTo>
                <a:lnTo>
                  <a:pt x="421" y="318"/>
                </a:lnTo>
                <a:lnTo>
                  <a:pt x="426" y="311"/>
                </a:lnTo>
                <a:lnTo>
                  <a:pt x="428" y="318"/>
                </a:lnTo>
                <a:lnTo>
                  <a:pt x="434" y="313"/>
                </a:lnTo>
                <a:lnTo>
                  <a:pt x="436" y="313"/>
                </a:lnTo>
                <a:lnTo>
                  <a:pt x="432" y="322"/>
                </a:lnTo>
                <a:lnTo>
                  <a:pt x="417" y="330"/>
                </a:lnTo>
                <a:lnTo>
                  <a:pt x="417" y="332"/>
                </a:lnTo>
                <a:lnTo>
                  <a:pt x="424" y="337"/>
                </a:lnTo>
                <a:lnTo>
                  <a:pt x="430" y="337"/>
                </a:lnTo>
                <a:lnTo>
                  <a:pt x="434" y="343"/>
                </a:lnTo>
                <a:lnTo>
                  <a:pt x="441" y="343"/>
                </a:lnTo>
                <a:lnTo>
                  <a:pt x="445" y="337"/>
                </a:lnTo>
                <a:lnTo>
                  <a:pt x="445" y="328"/>
                </a:lnTo>
                <a:lnTo>
                  <a:pt x="455" y="320"/>
                </a:lnTo>
                <a:lnTo>
                  <a:pt x="458" y="328"/>
                </a:lnTo>
                <a:lnTo>
                  <a:pt x="458" y="337"/>
                </a:lnTo>
                <a:lnTo>
                  <a:pt x="464" y="339"/>
                </a:lnTo>
                <a:lnTo>
                  <a:pt x="464" y="345"/>
                </a:lnTo>
                <a:lnTo>
                  <a:pt x="462" y="354"/>
                </a:lnTo>
                <a:lnTo>
                  <a:pt x="460" y="352"/>
                </a:lnTo>
                <a:lnTo>
                  <a:pt x="453" y="350"/>
                </a:lnTo>
                <a:lnTo>
                  <a:pt x="445" y="358"/>
                </a:lnTo>
                <a:lnTo>
                  <a:pt x="449" y="364"/>
                </a:lnTo>
                <a:lnTo>
                  <a:pt x="453" y="371"/>
                </a:lnTo>
                <a:lnTo>
                  <a:pt x="447" y="367"/>
                </a:lnTo>
                <a:lnTo>
                  <a:pt x="441" y="369"/>
                </a:lnTo>
                <a:lnTo>
                  <a:pt x="443" y="373"/>
                </a:lnTo>
                <a:lnTo>
                  <a:pt x="434" y="375"/>
                </a:lnTo>
                <a:lnTo>
                  <a:pt x="438" y="384"/>
                </a:lnTo>
                <a:lnTo>
                  <a:pt x="445" y="386"/>
                </a:lnTo>
                <a:lnTo>
                  <a:pt x="453" y="388"/>
                </a:lnTo>
                <a:lnTo>
                  <a:pt x="458" y="396"/>
                </a:lnTo>
                <a:lnTo>
                  <a:pt x="466" y="396"/>
                </a:lnTo>
                <a:lnTo>
                  <a:pt x="475" y="401"/>
                </a:lnTo>
                <a:lnTo>
                  <a:pt x="487" y="401"/>
                </a:lnTo>
                <a:lnTo>
                  <a:pt x="494" y="405"/>
                </a:lnTo>
                <a:lnTo>
                  <a:pt x="498" y="413"/>
                </a:lnTo>
                <a:lnTo>
                  <a:pt x="504" y="416"/>
                </a:lnTo>
                <a:lnTo>
                  <a:pt x="504" y="418"/>
                </a:lnTo>
                <a:lnTo>
                  <a:pt x="498" y="420"/>
                </a:lnTo>
                <a:lnTo>
                  <a:pt x="498" y="424"/>
                </a:lnTo>
                <a:lnTo>
                  <a:pt x="496" y="430"/>
                </a:lnTo>
                <a:lnTo>
                  <a:pt x="494" y="437"/>
                </a:lnTo>
                <a:lnTo>
                  <a:pt x="483" y="426"/>
                </a:lnTo>
                <a:lnTo>
                  <a:pt x="479" y="433"/>
                </a:lnTo>
                <a:lnTo>
                  <a:pt x="477" y="441"/>
                </a:lnTo>
                <a:lnTo>
                  <a:pt x="468" y="447"/>
                </a:lnTo>
                <a:lnTo>
                  <a:pt x="475" y="433"/>
                </a:lnTo>
                <a:lnTo>
                  <a:pt x="479" y="426"/>
                </a:lnTo>
                <a:lnTo>
                  <a:pt x="477" y="418"/>
                </a:lnTo>
                <a:lnTo>
                  <a:pt x="475" y="428"/>
                </a:lnTo>
                <a:lnTo>
                  <a:pt x="468" y="426"/>
                </a:lnTo>
                <a:lnTo>
                  <a:pt x="464" y="418"/>
                </a:lnTo>
                <a:lnTo>
                  <a:pt x="462" y="411"/>
                </a:lnTo>
                <a:lnTo>
                  <a:pt x="453" y="413"/>
                </a:lnTo>
                <a:lnTo>
                  <a:pt x="445" y="411"/>
                </a:lnTo>
                <a:lnTo>
                  <a:pt x="441" y="405"/>
                </a:lnTo>
                <a:lnTo>
                  <a:pt x="434" y="407"/>
                </a:lnTo>
                <a:lnTo>
                  <a:pt x="426" y="407"/>
                </a:lnTo>
                <a:lnTo>
                  <a:pt x="432" y="399"/>
                </a:lnTo>
                <a:lnTo>
                  <a:pt x="428" y="396"/>
                </a:lnTo>
                <a:lnTo>
                  <a:pt x="421" y="392"/>
                </a:lnTo>
                <a:lnTo>
                  <a:pt x="415" y="392"/>
                </a:lnTo>
                <a:lnTo>
                  <a:pt x="387" y="381"/>
                </a:lnTo>
                <a:lnTo>
                  <a:pt x="387" y="381"/>
                </a:lnTo>
                <a:lnTo>
                  <a:pt x="389" y="388"/>
                </a:lnTo>
                <a:lnTo>
                  <a:pt x="404" y="396"/>
                </a:lnTo>
                <a:lnTo>
                  <a:pt x="406" y="411"/>
                </a:lnTo>
                <a:lnTo>
                  <a:pt x="398" y="413"/>
                </a:lnTo>
                <a:lnTo>
                  <a:pt x="404" y="420"/>
                </a:lnTo>
                <a:lnTo>
                  <a:pt x="400" y="426"/>
                </a:lnTo>
                <a:lnTo>
                  <a:pt x="394" y="433"/>
                </a:lnTo>
                <a:lnTo>
                  <a:pt x="387" y="435"/>
                </a:lnTo>
                <a:lnTo>
                  <a:pt x="383" y="428"/>
                </a:lnTo>
                <a:lnTo>
                  <a:pt x="385" y="418"/>
                </a:lnTo>
                <a:lnTo>
                  <a:pt x="377" y="416"/>
                </a:lnTo>
                <a:lnTo>
                  <a:pt x="370" y="418"/>
                </a:lnTo>
                <a:lnTo>
                  <a:pt x="366" y="409"/>
                </a:lnTo>
                <a:lnTo>
                  <a:pt x="364" y="411"/>
                </a:lnTo>
                <a:lnTo>
                  <a:pt x="355" y="413"/>
                </a:lnTo>
                <a:lnTo>
                  <a:pt x="349" y="416"/>
                </a:lnTo>
                <a:lnTo>
                  <a:pt x="347" y="422"/>
                </a:lnTo>
                <a:lnTo>
                  <a:pt x="347" y="433"/>
                </a:lnTo>
                <a:lnTo>
                  <a:pt x="340" y="435"/>
                </a:lnTo>
                <a:lnTo>
                  <a:pt x="334" y="430"/>
                </a:lnTo>
                <a:lnTo>
                  <a:pt x="332" y="430"/>
                </a:lnTo>
                <a:lnTo>
                  <a:pt x="323" y="435"/>
                </a:lnTo>
                <a:lnTo>
                  <a:pt x="311" y="426"/>
                </a:lnTo>
                <a:lnTo>
                  <a:pt x="302" y="428"/>
                </a:lnTo>
                <a:lnTo>
                  <a:pt x="298" y="426"/>
                </a:lnTo>
                <a:lnTo>
                  <a:pt x="298" y="418"/>
                </a:lnTo>
                <a:lnTo>
                  <a:pt x="296" y="411"/>
                </a:lnTo>
                <a:lnTo>
                  <a:pt x="287" y="405"/>
                </a:lnTo>
                <a:lnTo>
                  <a:pt x="283" y="399"/>
                </a:lnTo>
                <a:lnTo>
                  <a:pt x="283" y="392"/>
                </a:lnTo>
                <a:lnTo>
                  <a:pt x="285" y="390"/>
                </a:lnTo>
                <a:lnTo>
                  <a:pt x="283" y="384"/>
                </a:lnTo>
                <a:lnTo>
                  <a:pt x="283" y="390"/>
                </a:lnTo>
                <a:lnTo>
                  <a:pt x="281" y="390"/>
                </a:lnTo>
                <a:lnTo>
                  <a:pt x="277" y="396"/>
                </a:lnTo>
                <a:lnTo>
                  <a:pt x="264" y="392"/>
                </a:lnTo>
                <a:lnTo>
                  <a:pt x="255" y="392"/>
                </a:lnTo>
                <a:lnTo>
                  <a:pt x="253" y="381"/>
                </a:lnTo>
                <a:lnTo>
                  <a:pt x="247" y="377"/>
                </a:lnTo>
                <a:lnTo>
                  <a:pt x="245" y="371"/>
                </a:lnTo>
                <a:lnTo>
                  <a:pt x="230" y="371"/>
                </a:lnTo>
                <a:lnTo>
                  <a:pt x="223" y="373"/>
                </a:lnTo>
                <a:lnTo>
                  <a:pt x="221" y="371"/>
                </a:lnTo>
                <a:lnTo>
                  <a:pt x="223" y="362"/>
                </a:lnTo>
                <a:lnTo>
                  <a:pt x="208" y="367"/>
                </a:lnTo>
                <a:lnTo>
                  <a:pt x="202" y="371"/>
                </a:lnTo>
                <a:lnTo>
                  <a:pt x="198" y="373"/>
                </a:lnTo>
                <a:lnTo>
                  <a:pt x="191" y="373"/>
                </a:lnTo>
                <a:lnTo>
                  <a:pt x="198" y="379"/>
                </a:lnTo>
                <a:lnTo>
                  <a:pt x="202" y="390"/>
                </a:lnTo>
                <a:lnTo>
                  <a:pt x="196" y="390"/>
                </a:lnTo>
                <a:lnTo>
                  <a:pt x="185" y="396"/>
                </a:lnTo>
                <a:lnTo>
                  <a:pt x="179" y="396"/>
                </a:lnTo>
                <a:lnTo>
                  <a:pt x="142" y="392"/>
                </a:lnTo>
                <a:lnTo>
                  <a:pt x="130" y="388"/>
                </a:lnTo>
                <a:lnTo>
                  <a:pt x="121" y="384"/>
                </a:lnTo>
                <a:lnTo>
                  <a:pt x="108" y="377"/>
                </a:lnTo>
                <a:lnTo>
                  <a:pt x="93" y="373"/>
                </a:lnTo>
                <a:lnTo>
                  <a:pt x="85" y="373"/>
                </a:lnTo>
                <a:lnTo>
                  <a:pt x="79" y="371"/>
                </a:lnTo>
                <a:lnTo>
                  <a:pt x="81" y="367"/>
                </a:lnTo>
                <a:lnTo>
                  <a:pt x="87" y="364"/>
                </a:lnTo>
                <a:lnTo>
                  <a:pt x="87" y="356"/>
                </a:lnTo>
                <a:lnTo>
                  <a:pt x="85" y="350"/>
                </a:lnTo>
                <a:lnTo>
                  <a:pt x="79" y="343"/>
                </a:lnTo>
                <a:lnTo>
                  <a:pt x="76" y="360"/>
                </a:lnTo>
                <a:lnTo>
                  <a:pt x="70" y="367"/>
                </a:lnTo>
                <a:lnTo>
                  <a:pt x="76" y="371"/>
                </a:lnTo>
                <a:lnTo>
                  <a:pt x="74" y="375"/>
                </a:lnTo>
                <a:lnTo>
                  <a:pt x="40" y="379"/>
                </a:lnTo>
                <a:lnTo>
                  <a:pt x="34" y="384"/>
                </a:lnTo>
                <a:lnTo>
                  <a:pt x="25" y="377"/>
                </a:lnTo>
                <a:lnTo>
                  <a:pt x="27" y="371"/>
                </a:lnTo>
                <a:lnTo>
                  <a:pt x="34" y="367"/>
                </a:lnTo>
                <a:lnTo>
                  <a:pt x="36" y="360"/>
                </a:lnTo>
                <a:lnTo>
                  <a:pt x="34" y="352"/>
                </a:lnTo>
                <a:lnTo>
                  <a:pt x="34" y="352"/>
                </a:lnTo>
                <a:lnTo>
                  <a:pt x="34" y="352"/>
                </a:lnTo>
                <a:lnTo>
                  <a:pt x="40" y="343"/>
                </a:lnTo>
                <a:lnTo>
                  <a:pt x="42" y="335"/>
                </a:lnTo>
                <a:lnTo>
                  <a:pt x="40" y="318"/>
                </a:lnTo>
                <a:lnTo>
                  <a:pt x="36" y="309"/>
                </a:lnTo>
                <a:lnTo>
                  <a:pt x="40" y="301"/>
                </a:lnTo>
                <a:lnTo>
                  <a:pt x="38" y="288"/>
                </a:lnTo>
                <a:lnTo>
                  <a:pt x="42" y="279"/>
                </a:lnTo>
                <a:lnTo>
                  <a:pt x="49" y="273"/>
                </a:lnTo>
                <a:lnTo>
                  <a:pt x="49" y="264"/>
                </a:lnTo>
                <a:lnTo>
                  <a:pt x="53" y="258"/>
                </a:lnTo>
                <a:lnTo>
                  <a:pt x="53" y="249"/>
                </a:lnTo>
                <a:lnTo>
                  <a:pt x="55" y="243"/>
                </a:lnTo>
                <a:lnTo>
                  <a:pt x="53" y="237"/>
                </a:lnTo>
                <a:lnTo>
                  <a:pt x="55" y="230"/>
                </a:lnTo>
                <a:lnTo>
                  <a:pt x="53" y="224"/>
                </a:lnTo>
                <a:lnTo>
                  <a:pt x="55" y="217"/>
                </a:lnTo>
                <a:lnTo>
                  <a:pt x="51" y="215"/>
                </a:lnTo>
                <a:lnTo>
                  <a:pt x="40" y="200"/>
                </a:lnTo>
                <a:lnTo>
                  <a:pt x="40" y="194"/>
                </a:lnTo>
                <a:lnTo>
                  <a:pt x="36" y="188"/>
                </a:lnTo>
                <a:lnTo>
                  <a:pt x="34" y="186"/>
                </a:lnTo>
                <a:lnTo>
                  <a:pt x="30" y="177"/>
                </a:lnTo>
                <a:lnTo>
                  <a:pt x="25" y="171"/>
                </a:lnTo>
                <a:lnTo>
                  <a:pt x="25" y="160"/>
                </a:lnTo>
                <a:lnTo>
                  <a:pt x="21" y="145"/>
                </a:lnTo>
                <a:lnTo>
                  <a:pt x="15" y="139"/>
                </a:lnTo>
                <a:lnTo>
                  <a:pt x="2" y="128"/>
                </a:lnTo>
                <a:lnTo>
                  <a:pt x="0" y="13"/>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 name="Freeform 852"/>
          <p:cNvSpPr>
            <a:spLocks/>
          </p:cNvSpPr>
          <p:nvPr/>
        </p:nvSpPr>
        <p:spPr bwMode="auto">
          <a:xfrm>
            <a:off x="6540500" y="5178546"/>
            <a:ext cx="50800" cy="26988"/>
          </a:xfrm>
          <a:custGeom>
            <a:avLst/>
            <a:gdLst>
              <a:gd name="T0" fmla="*/ 32 w 32"/>
              <a:gd name="T1" fmla="*/ 8 h 17"/>
              <a:gd name="T2" fmla="*/ 28 w 32"/>
              <a:gd name="T3" fmla="*/ 15 h 17"/>
              <a:gd name="T4" fmla="*/ 19 w 32"/>
              <a:gd name="T5" fmla="*/ 17 h 17"/>
              <a:gd name="T6" fmla="*/ 13 w 32"/>
              <a:gd name="T7" fmla="*/ 12 h 17"/>
              <a:gd name="T8" fmla="*/ 5 w 32"/>
              <a:gd name="T9" fmla="*/ 10 h 17"/>
              <a:gd name="T10" fmla="*/ 0 w 32"/>
              <a:gd name="T11" fmla="*/ 6 h 17"/>
              <a:gd name="T12" fmla="*/ 15 w 32"/>
              <a:gd name="T13" fmla="*/ 0 h 17"/>
              <a:gd name="T14" fmla="*/ 30 w 32"/>
              <a:gd name="T15" fmla="*/ 6 h 17"/>
              <a:gd name="T16" fmla="*/ 32 w 32"/>
              <a:gd name="T17" fmla="*/ 8 h 17"/>
              <a:gd name="T18" fmla="*/ 32 w 32"/>
              <a:gd name="T1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7">
                <a:moveTo>
                  <a:pt x="32" y="8"/>
                </a:moveTo>
                <a:lnTo>
                  <a:pt x="28" y="15"/>
                </a:lnTo>
                <a:lnTo>
                  <a:pt x="19" y="17"/>
                </a:lnTo>
                <a:lnTo>
                  <a:pt x="13" y="12"/>
                </a:lnTo>
                <a:lnTo>
                  <a:pt x="5" y="10"/>
                </a:lnTo>
                <a:lnTo>
                  <a:pt x="0" y="6"/>
                </a:lnTo>
                <a:lnTo>
                  <a:pt x="15" y="0"/>
                </a:lnTo>
                <a:lnTo>
                  <a:pt x="30" y="6"/>
                </a:lnTo>
                <a:lnTo>
                  <a:pt x="32" y="8"/>
                </a:lnTo>
                <a:lnTo>
                  <a:pt x="32" y="8"/>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853"/>
          <p:cNvSpPr>
            <a:spLocks/>
          </p:cNvSpPr>
          <p:nvPr/>
        </p:nvSpPr>
        <p:spPr bwMode="auto">
          <a:xfrm>
            <a:off x="6540500" y="5178546"/>
            <a:ext cx="50800" cy="26988"/>
          </a:xfrm>
          <a:custGeom>
            <a:avLst/>
            <a:gdLst>
              <a:gd name="T0" fmla="*/ 32 w 32"/>
              <a:gd name="T1" fmla="*/ 8 h 17"/>
              <a:gd name="T2" fmla="*/ 28 w 32"/>
              <a:gd name="T3" fmla="*/ 15 h 17"/>
              <a:gd name="T4" fmla="*/ 19 w 32"/>
              <a:gd name="T5" fmla="*/ 17 h 17"/>
              <a:gd name="T6" fmla="*/ 13 w 32"/>
              <a:gd name="T7" fmla="*/ 12 h 17"/>
              <a:gd name="T8" fmla="*/ 5 w 32"/>
              <a:gd name="T9" fmla="*/ 10 h 17"/>
              <a:gd name="T10" fmla="*/ 0 w 32"/>
              <a:gd name="T11" fmla="*/ 6 h 17"/>
              <a:gd name="T12" fmla="*/ 15 w 32"/>
              <a:gd name="T13" fmla="*/ 0 h 17"/>
              <a:gd name="T14" fmla="*/ 30 w 32"/>
              <a:gd name="T15" fmla="*/ 6 h 17"/>
              <a:gd name="T16" fmla="*/ 32 w 32"/>
              <a:gd name="T17" fmla="*/ 8 h 17"/>
              <a:gd name="T18" fmla="*/ 32 w 32"/>
              <a:gd name="T1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7">
                <a:moveTo>
                  <a:pt x="32" y="8"/>
                </a:moveTo>
                <a:lnTo>
                  <a:pt x="28" y="15"/>
                </a:lnTo>
                <a:lnTo>
                  <a:pt x="19" y="17"/>
                </a:lnTo>
                <a:lnTo>
                  <a:pt x="13" y="12"/>
                </a:lnTo>
                <a:lnTo>
                  <a:pt x="5" y="10"/>
                </a:lnTo>
                <a:lnTo>
                  <a:pt x="0" y="6"/>
                </a:lnTo>
                <a:lnTo>
                  <a:pt x="15" y="0"/>
                </a:lnTo>
                <a:lnTo>
                  <a:pt x="30" y="6"/>
                </a:lnTo>
                <a:lnTo>
                  <a:pt x="32" y="8"/>
                </a:lnTo>
                <a:lnTo>
                  <a:pt x="32" y="8"/>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 name="Freeform 854"/>
          <p:cNvSpPr>
            <a:spLocks/>
          </p:cNvSpPr>
          <p:nvPr/>
        </p:nvSpPr>
        <p:spPr bwMode="auto">
          <a:xfrm>
            <a:off x="6659563" y="5218234"/>
            <a:ext cx="23813" cy="26988"/>
          </a:xfrm>
          <a:custGeom>
            <a:avLst/>
            <a:gdLst>
              <a:gd name="T0" fmla="*/ 15 w 15"/>
              <a:gd name="T1" fmla="*/ 15 h 17"/>
              <a:gd name="T2" fmla="*/ 13 w 15"/>
              <a:gd name="T3" fmla="*/ 17 h 17"/>
              <a:gd name="T4" fmla="*/ 6 w 15"/>
              <a:gd name="T5" fmla="*/ 17 h 17"/>
              <a:gd name="T6" fmla="*/ 0 w 15"/>
              <a:gd name="T7" fmla="*/ 11 h 17"/>
              <a:gd name="T8" fmla="*/ 0 w 15"/>
              <a:gd name="T9" fmla="*/ 9 h 17"/>
              <a:gd name="T10" fmla="*/ 6 w 15"/>
              <a:gd name="T11" fmla="*/ 0 h 17"/>
              <a:gd name="T12" fmla="*/ 13 w 15"/>
              <a:gd name="T13" fmla="*/ 9 h 17"/>
              <a:gd name="T14" fmla="*/ 15 w 15"/>
              <a:gd name="T15" fmla="*/ 15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7">
                <a:moveTo>
                  <a:pt x="15" y="15"/>
                </a:moveTo>
                <a:lnTo>
                  <a:pt x="13" y="17"/>
                </a:lnTo>
                <a:lnTo>
                  <a:pt x="6" y="17"/>
                </a:lnTo>
                <a:lnTo>
                  <a:pt x="0" y="11"/>
                </a:lnTo>
                <a:lnTo>
                  <a:pt x="0" y="9"/>
                </a:lnTo>
                <a:lnTo>
                  <a:pt x="6" y="0"/>
                </a:lnTo>
                <a:lnTo>
                  <a:pt x="13" y="9"/>
                </a:lnTo>
                <a:lnTo>
                  <a:pt x="15" y="15"/>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855"/>
          <p:cNvSpPr>
            <a:spLocks/>
          </p:cNvSpPr>
          <p:nvPr/>
        </p:nvSpPr>
        <p:spPr bwMode="auto">
          <a:xfrm>
            <a:off x="6659563" y="5218234"/>
            <a:ext cx="23813" cy="26988"/>
          </a:xfrm>
          <a:custGeom>
            <a:avLst/>
            <a:gdLst>
              <a:gd name="T0" fmla="*/ 15 w 15"/>
              <a:gd name="T1" fmla="*/ 15 h 17"/>
              <a:gd name="T2" fmla="*/ 13 w 15"/>
              <a:gd name="T3" fmla="*/ 17 h 17"/>
              <a:gd name="T4" fmla="*/ 6 w 15"/>
              <a:gd name="T5" fmla="*/ 17 h 17"/>
              <a:gd name="T6" fmla="*/ 0 w 15"/>
              <a:gd name="T7" fmla="*/ 11 h 17"/>
              <a:gd name="T8" fmla="*/ 0 w 15"/>
              <a:gd name="T9" fmla="*/ 9 h 17"/>
              <a:gd name="T10" fmla="*/ 6 w 15"/>
              <a:gd name="T11" fmla="*/ 0 h 17"/>
              <a:gd name="T12" fmla="*/ 13 w 15"/>
              <a:gd name="T13" fmla="*/ 9 h 17"/>
              <a:gd name="T14" fmla="*/ 15 w 15"/>
              <a:gd name="T15" fmla="*/ 15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7">
                <a:moveTo>
                  <a:pt x="15" y="15"/>
                </a:moveTo>
                <a:lnTo>
                  <a:pt x="13" y="17"/>
                </a:lnTo>
                <a:lnTo>
                  <a:pt x="6" y="17"/>
                </a:lnTo>
                <a:lnTo>
                  <a:pt x="0" y="11"/>
                </a:lnTo>
                <a:lnTo>
                  <a:pt x="0" y="9"/>
                </a:lnTo>
                <a:lnTo>
                  <a:pt x="6" y="0"/>
                </a:lnTo>
                <a:lnTo>
                  <a:pt x="13" y="9"/>
                </a:lnTo>
                <a:lnTo>
                  <a:pt x="15" y="15"/>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 name="Freeform 856"/>
          <p:cNvSpPr>
            <a:spLocks/>
          </p:cNvSpPr>
          <p:nvPr/>
        </p:nvSpPr>
        <p:spPr bwMode="auto">
          <a:xfrm>
            <a:off x="6537325" y="2081335"/>
            <a:ext cx="20638" cy="23813"/>
          </a:xfrm>
          <a:custGeom>
            <a:avLst/>
            <a:gdLst>
              <a:gd name="T0" fmla="*/ 13 w 13"/>
              <a:gd name="T1" fmla="*/ 0 h 15"/>
              <a:gd name="T2" fmla="*/ 11 w 13"/>
              <a:gd name="T3" fmla="*/ 0 h 15"/>
              <a:gd name="T4" fmla="*/ 4 w 13"/>
              <a:gd name="T5" fmla="*/ 6 h 15"/>
              <a:gd name="T6" fmla="*/ 0 w 13"/>
              <a:gd name="T7" fmla="*/ 15 h 15"/>
              <a:gd name="T8" fmla="*/ 13 w 13"/>
              <a:gd name="T9" fmla="*/ 0 h 15"/>
            </a:gdLst>
            <a:ahLst/>
            <a:cxnLst>
              <a:cxn ang="0">
                <a:pos x="T0" y="T1"/>
              </a:cxn>
              <a:cxn ang="0">
                <a:pos x="T2" y="T3"/>
              </a:cxn>
              <a:cxn ang="0">
                <a:pos x="T4" y="T5"/>
              </a:cxn>
              <a:cxn ang="0">
                <a:pos x="T6" y="T7"/>
              </a:cxn>
              <a:cxn ang="0">
                <a:pos x="T8" y="T9"/>
              </a:cxn>
            </a:cxnLst>
            <a:rect l="0" t="0" r="r" b="b"/>
            <a:pathLst>
              <a:path w="13" h="15">
                <a:moveTo>
                  <a:pt x="13" y="0"/>
                </a:moveTo>
                <a:lnTo>
                  <a:pt x="11" y="0"/>
                </a:lnTo>
                <a:lnTo>
                  <a:pt x="4" y="6"/>
                </a:lnTo>
                <a:lnTo>
                  <a:pt x="0" y="15"/>
                </a:lnTo>
                <a:lnTo>
                  <a:pt x="13"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857"/>
          <p:cNvSpPr>
            <a:spLocks/>
          </p:cNvSpPr>
          <p:nvPr/>
        </p:nvSpPr>
        <p:spPr bwMode="auto">
          <a:xfrm>
            <a:off x="6537325" y="2081335"/>
            <a:ext cx="20638" cy="23813"/>
          </a:xfrm>
          <a:custGeom>
            <a:avLst/>
            <a:gdLst>
              <a:gd name="T0" fmla="*/ 13 w 13"/>
              <a:gd name="T1" fmla="*/ 0 h 15"/>
              <a:gd name="T2" fmla="*/ 11 w 13"/>
              <a:gd name="T3" fmla="*/ 0 h 15"/>
              <a:gd name="T4" fmla="*/ 4 w 13"/>
              <a:gd name="T5" fmla="*/ 6 h 15"/>
              <a:gd name="T6" fmla="*/ 0 w 13"/>
              <a:gd name="T7" fmla="*/ 15 h 15"/>
              <a:gd name="T8" fmla="*/ 13 w 13"/>
              <a:gd name="T9" fmla="*/ 0 h 15"/>
            </a:gdLst>
            <a:ahLst/>
            <a:cxnLst>
              <a:cxn ang="0">
                <a:pos x="T0" y="T1"/>
              </a:cxn>
              <a:cxn ang="0">
                <a:pos x="T2" y="T3"/>
              </a:cxn>
              <a:cxn ang="0">
                <a:pos x="T4" y="T5"/>
              </a:cxn>
              <a:cxn ang="0">
                <a:pos x="T6" y="T7"/>
              </a:cxn>
              <a:cxn ang="0">
                <a:pos x="T8" y="T9"/>
              </a:cxn>
            </a:cxnLst>
            <a:rect l="0" t="0" r="r" b="b"/>
            <a:pathLst>
              <a:path w="13" h="15">
                <a:moveTo>
                  <a:pt x="13" y="0"/>
                </a:moveTo>
                <a:lnTo>
                  <a:pt x="11" y="0"/>
                </a:lnTo>
                <a:lnTo>
                  <a:pt x="4" y="6"/>
                </a:lnTo>
                <a:lnTo>
                  <a:pt x="0" y="15"/>
                </a:lnTo>
                <a:lnTo>
                  <a:pt x="13"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 name="Freeform 858"/>
          <p:cNvSpPr>
            <a:spLocks/>
          </p:cNvSpPr>
          <p:nvPr/>
        </p:nvSpPr>
        <p:spPr bwMode="auto">
          <a:xfrm>
            <a:off x="6554787" y="2063872"/>
            <a:ext cx="12700" cy="9525"/>
          </a:xfrm>
          <a:custGeom>
            <a:avLst/>
            <a:gdLst>
              <a:gd name="T0" fmla="*/ 8 w 8"/>
              <a:gd name="T1" fmla="*/ 2 h 6"/>
              <a:gd name="T2" fmla="*/ 6 w 8"/>
              <a:gd name="T3" fmla="*/ 0 h 6"/>
              <a:gd name="T4" fmla="*/ 0 w 8"/>
              <a:gd name="T5" fmla="*/ 6 h 6"/>
              <a:gd name="T6" fmla="*/ 8 w 8"/>
              <a:gd name="T7" fmla="*/ 2 h 6"/>
            </a:gdLst>
            <a:ahLst/>
            <a:cxnLst>
              <a:cxn ang="0">
                <a:pos x="T0" y="T1"/>
              </a:cxn>
              <a:cxn ang="0">
                <a:pos x="T2" y="T3"/>
              </a:cxn>
              <a:cxn ang="0">
                <a:pos x="T4" y="T5"/>
              </a:cxn>
              <a:cxn ang="0">
                <a:pos x="T6" y="T7"/>
              </a:cxn>
            </a:cxnLst>
            <a:rect l="0" t="0" r="r" b="b"/>
            <a:pathLst>
              <a:path w="8" h="6">
                <a:moveTo>
                  <a:pt x="8" y="2"/>
                </a:moveTo>
                <a:lnTo>
                  <a:pt x="6" y="0"/>
                </a:lnTo>
                <a:lnTo>
                  <a:pt x="0" y="6"/>
                </a:lnTo>
                <a:lnTo>
                  <a:pt x="8" y="2"/>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859"/>
          <p:cNvSpPr>
            <a:spLocks/>
          </p:cNvSpPr>
          <p:nvPr/>
        </p:nvSpPr>
        <p:spPr bwMode="auto">
          <a:xfrm>
            <a:off x="6554787" y="2063872"/>
            <a:ext cx="12700" cy="9525"/>
          </a:xfrm>
          <a:custGeom>
            <a:avLst/>
            <a:gdLst>
              <a:gd name="T0" fmla="*/ 8 w 8"/>
              <a:gd name="T1" fmla="*/ 2 h 6"/>
              <a:gd name="T2" fmla="*/ 6 w 8"/>
              <a:gd name="T3" fmla="*/ 0 h 6"/>
              <a:gd name="T4" fmla="*/ 0 w 8"/>
              <a:gd name="T5" fmla="*/ 6 h 6"/>
              <a:gd name="T6" fmla="*/ 8 w 8"/>
              <a:gd name="T7" fmla="*/ 2 h 6"/>
            </a:gdLst>
            <a:ahLst/>
            <a:cxnLst>
              <a:cxn ang="0">
                <a:pos x="T0" y="T1"/>
              </a:cxn>
              <a:cxn ang="0">
                <a:pos x="T2" y="T3"/>
              </a:cxn>
              <a:cxn ang="0">
                <a:pos x="T4" y="T5"/>
              </a:cxn>
              <a:cxn ang="0">
                <a:pos x="T6" y="T7"/>
              </a:cxn>
            </a:cxnLst>
            <a:rect l="0" t="0" r="r" b="b"/>
            <a:pathLst>
              <a:path w="8" h="6">
                <a:moveTo>
                  <a:pt x="8" y="2"/>
                </a:moveTo>
                <a:lnTo>
                  <a:pt x="6" y="0"/>
                </a:lnTo>
                <a:lnTo>
                  <a:pt x="0" y="6"/>
                </a:lnTo>
                <a:lnTo>
                  <a:pt x="8" y="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8" name="Freeform 860"/>
          <p:cNvSpPr>
            <a:spLocks/>
          </p:cNvSpPr>
          <p:nvPr/>
        </p:nvSpPr>
        <p:spPr bwMode="auto">
          <a:xfrm>
            <a:off x="6575426" y="2043234"/>
            <a:ext cx="3175" cy="14288"/>
          </a:xfrm>
          <a:custGeom>
            <a:avLst/>
            <a:gdLst>
              <a:gd name="T0" fmla="*/ 2 w 2"/>
              <a:gd name="T1" fmla="*/ 2 h 9"/>
              <a:gd name="T2" fmla="*/ 0 w 2"/>
              <a:gd name="T3" fmla="*/ 0 h 9"/>
              <a:gd name="T4" fmla="*/ 0 w 2"/>
              <a:gd name="T5" fmla="*/ 9 h 9"/>
              <a:gd name="T6" fmla="*/ 2 w 2"/>
              <a:gd name="T7" fmla="*/ 2 h 9"/>
            </a:gdLst>
            <a:ahLst/>
            <a:cxnLst>
              <a:cxn ang="0">
                <a:pos x="T0" y="T1"/>
              </a:cxn>
              <a:cxn ang="0">
                <a:pos x="T2" y="T3"/>
              </a:cxn>
              <a:cxn ang="0">
                <a:pos x="T4" y="T5"/>
              </a:cxn>
              <a:cxn ang="0">
                <a:pos x="T6" y="T7"/>
              </a:cxn>
            </a:cxnLst>
            <a:rect l="0" t="0" r="r" b="b"/>
            <a:pathLst>
              <a:path w="2" h="9">
                <a:moveTo>
                  <a:pt x="2" y="2"/>
                </a:moveTo>
                <a:lnTo>
                  <a:pt x="0" y="0"/>
                </a:lnTo>
                <a:lnTo>
                  <a:pt x="0" y="9"/>
                </a:lnTo>
                <a:lnTo>
                  <a:pt x="2" y="2"/>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861"/>
          <p:cNvSpPr>
            <a:spLocks/>
          </p:cNvSpPr>
          <p:nvPr/>
        </p:nvSpPr>
        <p:spPr bwMode="auto">
          <a:xfrm>
            <a:off x="6575426" y="2043234"/>
            <a:ext cx="3175" cy="14288"/>
          </a:xfrm>
          <a:custGeom>
            <a:avLst/>
            <a:gdLst>
              <a:gd name="T0" fmla="*/ 2 w 2"/>
              <a:gd name="T1" fmla="*/ 2 h 9"/>
              <a:gd name="T2" fmla="*/ 0 w 2"/>
              <a:gd name="T3" fmla="*/ 0 h 9"/>
              <a:gd name="T4" fmla="*/ 0 w 2"/>
              <a:gd name="T5" fmla="*/ 9 h 9"/>
              <a:gd name="T6" fmla="*/ 2 w 2"/>
              <a:gd name="T7" fmla="*/ 2 h 9"/>
            </a:gdLst>
            <a:ahLst/>
            <a:cxnLst>
              <a:cxn ang="0">
                <a:pos x="T0" y="T1"/>
              </a:cxn>
              <a:cxn ang="0">
                <a:pos x="T2" y="T3"/>
              </a:cxn>
              <a:cxn ang="0">
                <a:pos x="T4" y="T5"/>
              </a:cxn>
              <a:cxn ang="0">
                <a:pos x="T6" y="T7"/>
              </a:cxn>
            </a:cxnLst>
            <a:rect l="0" t="0" r="r" b="b"/>
            <a:pathLst>
              <a:path w="2" h="9">
                <a:moveTo>
                  <a:pt x="2" y="2"/>
                </a:moveTo>
                <a:lnTo>
                  <a:pt x="0" y="0"/>
                </a:lnTo>
                <a:lnTo>
                  <a:pt x="0" y="9"/>
                </a:lnTo>
                <a:lnTo>
                  <a:pt x="2" y="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0" name="Freeform 862"/>
          <p:cNvSpPr>
            <a:spLocks/>
          </p:cNvSpPr>
          <p:nvPr/>
        </p:nvSpPr>
        <p:spPr bwMode="auto">
          <a:xfrm>
            <a:off x="6288088" y="2067047"/>
            <a:ext cx="709613" cy="792163"/>
          </a:xfrm>
          <a:custGeom>
            <a:avLst/>
            <a:gdLst>
              <a:gd name="T0" fmla="*/ 70 w 447"/>
              <a:gd name="T1" fmla="*/ 36 h 499"/>
              <a:gd name="T2" fmla="*/ 119 w 447"/>
              <a:gd name="T3" fmla="*/ 15 h 499"/>
              <a:gd name="T4" fmla="*/ 140 w 447"/>
              <a:gd name="T5" fmla="*/ 4 h 499"/>
              <a:gd name="T6" fmla="*/ 155 w 447"/>
              <a:gd name="T7" fmla="*/ 13 h 499"/>
              <a:gd name="T8" fmla="*/ 149 w 447"/>
              <a:gd name="T9" fmla="*/ 34 h 499"/>
              <a:gd name="T10" fmla="*/ 159 w 447"/>
              <a:gd name="T11" fmla="*/ 34 h 499"/>
              <a:gd name="T12" fmla="*/ 187 w 447"/>
              <a:gd name="T13" fmla="*/ 41 h 499"/>
              <a:gd name="T14" fmla="*/ 206 w 447"/>
              <a:gd name="T15" fmla="*/ 51 h 499"/>
              <a:gd name="T16" fmla="*/ 315 w 447"/>
              <a:gd name="T17" fmla="*/ 92 h 499"/>
              <a:gd name="T18" fmla="*/ 340 w 447"/>
              <a:gd name="T19" fmla="*/ 92 h 499"/>
              <a:gd name="T20" fmla="*/ 372 w 447"/>
              <a:gd name="T21" fmla="*/ 100 h 499"/>
              <a:gd name="T22" fmla="*/ 391 w 447"/>
              <a:gd name="T23" fmla="*/ 117 h 499"/>
              <a:gd name="T24" fmla="*/ 400 w 447"/>
              <a:gd name="T25" fmla="*/ 132 h 499"/>
              <a:gd name="T26" fmla="*/ 400 w 447"/>
              <a:gd name="T27" fmla="*/ 160 h 499"/>
              <a:gd name="T28" fmla="*/ 411 w 447"/>
              <a:gd name="T29" fmla="*/ 173 h 499"/>
              <a:gd name="T30" fmla="*/ 419 w 447"/>
              <a:gd name="T31" fmla="*/ 185 h 499"/>
              <a:gd name="T32" fmla="*/ 419 w 447"/>
              <a:gd name="T33" fmla="*/ 198 h 499"/>
              <a:gd name="T34" fmla="*/ 404 w 447"/>
              <a:gd name="T35" fmla="*/ 213 h 499"/>
              <a:gd name="T36" fmla="*/ 394 w 447"/>
              <a:gd name="T37" fmla="*/ 245 h 499"/>
              <a:gd name="T38" fmla="*/ 404 w 447"/>
              <a:gd name="T39" fmla="*/ 245 h 499"/>
              <a:gd name="T40" fmla="*/ 417 w 447"/>
              <a:gd name="T41" fmla="*/ 226 h 499"/>
              <a:gd name="T42" fmla="*/ 436 w 447"/>
              <a:gd name="T43" fmla="*/ 211 h 499"/>
              <a:gd name="T44" fmla="*/ 445 w 447"/>
              <a:gd name="T45" fmla="*/ 232 h 499"/>
              <a:gd name="T46" fmla="*/ 434 w 447"/>
              <a:gd name="T47" fmla="*/ 275 h 499"/>
              <a:gd name="T48" fmla="*/ 432 w 447"/>
              <a:gd name="T49" fmla="*/ 298 h 499"/>
              <a:gd name="T50" fmla="*/ 425 w 447"/>
              <a:gd name="T51" fmla="*/ 326 h 499"/>
              <a:gd name="T52" fmla="*/ 423 w 447"/>
              <a:gd name="T53" fmla="*/ 358 h 499"/>
              <a:gd name="T54" fmla="*/ 419 w 447"/>
              <a:gd name="T55" fmla="*/ 388 h 499"/>
              <a:gd name="T56" fmla="*/ 419 w 447"/>
              <a:gd name="T57" fmla="*/ 424 h 499"/>
              <a:gd name="T58" fmla="*/ 430 w 447"/>
              <a:gd name="T59" fmla="*/ 445 h 499"/>
              <a:gd name="T60" fmla="*/ 432 w 447"/>
              <a:gd name="T61" fmla="*/ 467 h 499"/>
              <a:gd name="T62" fmla="*/ 332 w 447"/>
              <a:gd name="T63" fmla="*/ 490 h 499"/>
              <a:gd name="T64" fmla="*/ 172 w 447"/>
              <a:gd name="T65" fmla="*/ 479 h 499"/>
              <a:gd name="T66" fmla="*/ 159 w 447"/>
              <a:gd name="T67" fmla="*/ 460 h 499"/>
              <a:gd name="T68" fmla="*/ 151 w 447"/>
              <a:gd name="T69" fmla="*/ 430 h 499"/>
              <a:gd name="T70" fmla="*/ 149 w 447"/>
              <a:gd name="T71" fmla="*/ 407 h 499"/>
              <a:gd name="T72" fmla="*/ 144 w 447"/>
              <a:gd name="T73" fmla="*/ 390 h 499"/>
              <a:gd name="T74" fmla="*/ 140 w 447"/>
              <a:gd name="T75" fmla="*/ 373 h 499"/>
              <a:gd name="T76" fmla="*/ 125 w 447"/>
              <a:gd name="T77" fmla="*/ 337 h 499"/>
              <a:gd name="T78" fmla="*/ 104 w 447"/>
              <a:gd name="T79" fmla="*/ 326 h 499"/>
              <a:gd name="T80" fmla="*/ 70 w 447"/>
              <a:gd name="T81" fmla="*/ 292 h 499"/>
              <a:gd name="T82" fmla="*/ 49 w 447"/>
              <a:gd name="T83" fmla="*/ 277 h 499"/>
              <a:gd name="T84" fmla="*/ 21 w 447"/>
              <a:gd name="T85" fmla="*/ 264 h 499"/>
              <a:gd name="T86" fmla="*/ 12 w 447"/>
              <a:gd name="T87" fmla="*/ 237 h 499"/>
              <a:gd name="T88" fmla="*/ 10 w 447"/>
              <a:gd name="T89" fmla="*/ 198 h 499"/>
              <a:gd name="T90" fmla="*/ 4 w 447"/>
              <a:gd name="T91" fmla="*/ 164 h 499"/>
              <a:gd name="T92" fmla="*/ 4 w 447"/>
              <a:gd name="T93" fmla="*/ 143 h 499"/>
              <a:gd name="T94" fmla="*/ 25 w 447"/>
              <a:gd name="T95" fmla="*/ 119 h 499"/>
              <a:gd name="T96" fmla="*/ 44 w 447"/>
              <a:gd name="T97" fmla="*/ 96 h 499"/>
              <a:gd name="T98" fmla="*/ 51 w 447"/>
              <a:gd name="T99" fmla="*/ 3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47" h="499">
                <a:moveTo>
                  <a:pt x="55" y="28"/>
                </a:moveTo>
                <a:lnTo>
                  <a:pt x="61" y="34"/>
                </a:lnTo>
                <a:lnTo>
                  <a:pt x="70" y="36"/>
                </a:lnTo>
                <a:lnTo>
                  <a:pt x="76" y="34"/>
                </a:lnTo>
                <a:lnTo>
                  <a:pt x="104" y="24"/>
                </a:lnTo>
                <a:lnTo>
                  <a:pt x="119" y="15"/>
                </a:lnTo>
                <a:lnTo>
                  <a:pt x="125" y="13"/>
                </a:lnTo>
                <a:lnTo>
                  <a:pt x="134" y="9"/>
                </a:lnTo>
                <a:lnTo>
                  <a:pt x="140" y="4"/>
                </a:lnTo>
                <a:lnTo>
                  <a:pt x="149" y="0"/>
                </a:lnTo>
                <a:lnTo>
                  <a:pt x="157" y="4"/>
                </a:lnTo>
                <a:lnTo>
                  <a:pt x="155" y="13"/>
                </a:lnTo>
                <a:lnTo>
                  <a:pt x="151" y="19"/>
                </a:lnTo>
                <a:lnTo>
                  <a:pt x="151" y="26"/>
                </a:lnTo>
                <a:lnTo>
                  <a:pt x="149" y="34"/>
                </a:lnTo>
                <a:lnTo>
                  <a:pt x="147" y="38"/>
                </a:lnTo>
                <a:lnTo>
                  <a:pt x="153" y="38"/>
                </a:lnTo>
                <a:lnTo>
                  <a:pt x="159" y="34"/>
                </a:lnTo>
                <a:lnTo>
                  <a:pt x="168" y="36"/>
                </a:lnTo>
                <a:lnTo>
                  <a:pt x="174" y="38"/>
                </a:lnTo>
                <a:lnTo>
                  <a:pt x="187" y="41"/>
                </a:lnTo>
                <a:lnTo>
                  <a:pt x="191" y="43"/>
                </a:lnTo>
                <a:lnTo>
                  <a:pt x="198" y="47"/>
                </a:lnTo>
                <a:lnTo>
                  <a:pt x="206" y="51"/>
                </a:lnTo>
                <a:lnTo>
                  <a:pt x="215" y="66"/>
                </a:lnTo>
                <a:lnTo>
                  <a:pt x="289" y="81"/>
                </a:lnTo>
                <a:lnTo>
                  <a:pt x="315" y="92"/>
                </a:lnTo>
                <a:lnTo>
                  <a:pt x="317" y="92"/>
                </a:lnTo>
                <a:lnTo>
                  <a:pt x="332" y="94"/>
                </a:lnTo>
                <a:lnTo>
                  <a:pt x="340" y="92"/>
                </a:lnTo>
                <a:lnTo>
                  <a:pt x="347" y="94"/>
                </a:lnTo>
                <a:lnTo>
                  <a:pt x="366" y="96"/>
                </a:lnTo>
                <a:lnTo>
                  <a:pt x="372" y="100"/>
                </a:lnTo>
                <a:lnTo>
                  <a:pt x="374" y="113"/>
                </a:lnTo>
                <a:lnTo>
                  <a:pt x="381" y="113"/>
                </a:lnTo>
                <a:lnTo>
                  <a:pt x="391" y="117"/>
                </a:lnTo>
                <a:lnTo>
                  <a:pt x="400" y="124"/>
                </a:lnTo>
                <a:lnTo>
                  <a:pt x="398" y="126"/>
                </a:lnTo>
                <a:lnTo>
                  <a:pt x="400" y="132"/>
                </a:lnTo>
                <a:lnTo>
                  <a:pt x="400" y="147"/>
                </a:lnTo>
                <a:lnTo>
                  <a:pt x="398" y="156"/>
                </a:lnTo>
                <a:lnTo>
                  <a:pt x="400" y="160"/>
                </a:lnTo>
                <a:lnTo>
                  <a:pt x="406" y="158"/>
                </a:lnTo>
                <a:lnTo>
                  <a:pt x="415" y="158"/>
                </a:lnTo>
                <a:lnTo>
                  <a:pt x="411" y="173"/>
                </a:lnTo>
                <a:lnTo>
                  <a:pt x="411" y="179"/>
                </a:lnTo>
                <a:lnTo>
                  <a:pt x="417" y="185"/>
                </a:lnTo>
                <a:lnTo>
                  <a:pt x="419" y="185"/>
                </a:lnTo>
                <a:lnTo>
                  <a:pt x="421" y="188"/>
                </a:lnTo>
                <a:lnTo>
                  <a:pt x="419" y="194"/>
                </a:lnTo>
                <a:lnTo>
                  <a:pt x="419" y="198"/>
                </a:lnTo>
                <a:lnTo>
                  <a:pt x="413" y="205"/>
                </a:lnTo>
                <a:lnTo>
                  <a:pt x="404" y="207"/>
                </a:lnTo>
                <a:lnTo>
                  <a:pt x="404" y="213"/>
                </a:lnTo>
                <a:lnTo>
                  <a:pt x="400" y="222"/>
                </a:lnTo>
                <a:lnTo>
                  <a:pt x="396" y="237"/>
                </a:lnTo>
                <a:lnTo>
                  <a:pt x="394" y="245"/>
                </a:lnTo>
                <a:lnTo>
                  <a:pt x="394" y="251"/>
                </a:lnTo>
                <a:lnTo>
                  <a:pt x="400" y="251"/>
                </a:lnTo>
                <a:lnTo>
                  <a:pt x="404" y="245"/>
                </a:lnTo>
                <a:lnTo>
                  <a:pt x="411" y="241"/>
                </a:lnTo>
                <a:lnTo>
                  <a:pt x="417" y="232"/>
                </a:lnTo>
                <a:lnTo>
                  <a:pt x="417" y="226"/>
                </a:lnTo>
                <a:lnTo>
                  <a:pt x="421" y="217"/>
                </a:lnTo>
                <a:lnTo>
                  <a:pt x="430" y="215"/>
                </a:lnTo>
                <a:lnTo>
                  <a:pt x="436" y="211"/>
                </a:lnTo>
                <a:lnTo>
                  <a:pt x="443" y="217"/>
                </a:lnTo>
                <a:lnTo>
                  <a:pt x="447" y="224"/>
                </a:lnTo>
                <a:lnTo>
                  <a:pt x="445" y="232"/>
                </a:lnTo>
                <a:lnTo>
                  <a:pt x="436" y="251"/>
                </a:lnTo>
                <a:lnTo>
                  <a:pt x="436" y="266"/>
                </a:lnTo>
                <a:lnTo>
                  <a:pt x="434" y="275"/>
                </a:lnTo>
                <a:lnTo>
                  <a:pt x="438" y="288"/>
                </a:lnTo>
                <a:lnTo>
                  <a:pt x="438" y="292"/>
                </a:lnTo>
                <a:lnTo>
                  <a:pt x="432" y="298"/>
                </a:lnTo>
                <a:lnTo>
                  <a:pt x="428" y="305"/>
                </a:lnTo>
                <a:lnTo>
                  <a:pt x="425" y="320"/>
                </a:lnTo>
                <a:lnTo>
                  <a:pt x="425" y="326"/>
                </a:lnTo>
                <a:lnTo>
                  <a:pt x="428" y="341"/>
                </a:lnTo>
                <a:lnTo>
                  <a:pt x="428" y="349"/>
                </a:lnTo>
                <a:lnTo>
                  <a:pt x="423" y="358"/>
                </a:lnTo>
                <a:lnTo>
                  <a:pt x="423" y="364"/>
                </a:lnTo>
                <a:lnTo>
                  <a:pt x="423" y="371"/>
                </a:lnTo>
                <a:lnTo>
                  <a:pt x="419" y="388"/>
                </a:lnTo>
                <a:lnTo>
                  <a:pt x="417" y="401"/>
                </a:lnTo>
                <a:lnTo>
                  <a:pt x="421" y="418"/>
                </a:lnTo>
                <a:lnTo>
                  <a:pt x="419" y="424"/>
                </a:lnTo>
                <a:lnTo>
                  <a:pt x="425" y="430"/>
                </a:lnTo>
                <a:lnTo>
                  <a:pt x="425" y="439"/>
                </a:lnTo>
                <a:lnTo>
                  <a:pt x="430" y="445"/>
                </a:lnTo>
                <a:lnTo>
                  <a:pt x="432" y="452"/>
                </a:lnTo>
                <a:lnTo>
                  <a:pt x="432" y="460"/>
                </a:lnTo>
                <a:lnTo>
                  <a:pt x="432" y="467"/>
                </a:lnTo>
                <a:lnTo>
                  <a:pt x="434" y="481"/>
                </a:lnTo>
                <a:lnTo>
                  <a:pt x="430" y="481"/>
                </a:lnTo>
                <a:lnTo>
                  <a:pt x="332" y="490"/>
                </a:lnTo>
                <a:lnTo>
                  <a:pt x="200" y="499"/>
                </a:lnTo>
                <a:lnTo>
                  <a:pt x="193" y="484"/>
                </a:lnTo>
                <a:lnTo>
                  <a:pt x="172" y="479"/>
                </a:lnTo>
                <a:lnTo>
                  <a:pt x="166" y="477"/>
                </a:lnTo>
                <a:lnTo>
                  <a:pt x="161" y="469"/>
                </a:lnTo>
                <a:lnTo>
                  <a:pt x="159" y="460"/>
                </a:lnTo>
                <a:lnTo>
                  <a:pt x="155" y="454"/>
                </a:lnTo>
                <a:lnTo>
                  <a:pt x="155" y="441"/>
                </a:lnTo>
                <a:lnTo>
                  <a:pt x="151" y="430"/>
                </a:lnTo>
                <a:lnTo>
                  <a:pt x="159" y="415"/>
                </a:lnTo>
                <a:lnTo>
                  <a:pt x="155" y="409"/>
                </a:lnTo>
                <a:lnTo>
                  <a:pt x="149" y="407"/>
                </a:lnTo>
                <a:lnTo>
                  <a:pt x="147" y="398"/>
                </a:lnTo>
                <a:lnTo>
                  <a:pt x="144" y="396"/>
                </a:lnTo>
                <a:lnTo>
                  <a:pt x="144" y="390"/>
                </a:lnTo>
                <a:lnTo>
                  <a:pt x="142" y="383"/>
                </a:lnTo>
                <a:lnTo>
                  <a:pt x="142" y="379"/>
                </a:lnTo>
                <a:lnTo>
                  <a:pt x="140" y="373"/>
                </a:lnTo>
                <a:lnTo>
                  <a:pt x="138" y="354"/>
                </a:lnTo>
                <a:lnTo>
                  <a:pt x="132" y="343"/>
                </a:lnTo>
                <a:lnTo>
                  <a:pt x="125" y="337"/>
                </a:lnTo>
                <a:lnTo>
                  <a:pt x="119" y="332"/>
                </a:lnTo>
                <a:lnTo>
                  <a:pt x="110" y="330"/>
                </a:lnTo>
                <a:lnTo>
                  <a:pt x="104" y="326"/>
                </a:lnTo>
                <a:lnTo>
                  <a:pt x="89" y="313"/>
                </a:lnTo>
                <a:lnTo>
                  <a:pt x="81" y="298"/>
                </a:lnTo>
                <a:lnTo>
                  <a:pt x="70" y="292"/>
                </a:lnTo>
                <a:lnTo>
                  <a:pt x="59" y="288"/>
                </a:lnTo>
                <a:lnTo>
                  <a:pt x="53" y="283"/>
                </a:lnTo>
                <a:lnTo>
                  <a:pt x="49" y="277"/>
                </a:lnTo>
                <a:lnTo>
                  <a:pt x="36" y="275"/>
                </a:lnTo>
                <a:lnTo>
                  <a:pt x="27" y="271"/>
                </a:lnTo>
                <a:lnTo>
                  <a:pt x="21" y="264"/>
                </a:lnTo>
                <a:lnTo>
                  <a:pt x="10" y="256"/>
                </a:lnTo>
                <a:lnTo>
                  <a:pt x="12" y="247"/>
                </a:lnTo>
                <a:lnTo>
                  <a:pt x="12" y="237"/>
                </a:lnTo>
                <a:lnTo>
                  <a:pt x="10" y="219"/>
                </a:lnTo>
                <a:lnTo>
                  <a:pt x="12" y="213"/>
                </a:lnTo>
                <a:lnTo>
                  <a:pt x="10" y="198"/>
                </a:lnTo>
                <a:lnTo>
                  <a:pt x="19" y="181"/>
                </a:lnTo>
                <a:lnTo>
                  <a:pt x="10" y="166"/>
                </a:lnTo>
                <a:lnTo>
                  <a:pt x="4" y="164"/>
                </a:lnTo>
                <a:lnTo>
                  <a:pt x="0" y="158"/>
                </a:lnTo>
                <a:lnTo>
                  <a:pt x="0" y="149"/>
                </a:lnTo>
                <a:lnTo>
                  <a:pt x="4" y="143"/>
                </a:lnTo>
                <a:lnTo>
                  <a:pt x="8" y="136"/>
                </a:lnTo>
                <a:lnTo>
                  <a:pt x="10" y="128"/>
                </a:lnTo>
                <a:lnTo>
                  <a:pt x="25" y="119"/>
                </a:lnTo>
                <a:lnTo>
                  <a:pt x="38" y="111"/>
                </a:lnTo>
                <a:lnTo>
                  <a:pt x="42" y="104"/>
                </a:lnTo>
                <a:lnTo>
                  <a:pt x="44" y="96"/>
                </a:lnTo>
                <a:lnTo>
                  <a:pt x="40" y="38"/>
                </a:lnTo>
                <a:lnTo>
                  <a:pt x="46" y="38"/>
                </a:lnTo>
                <a:lnTo>
                  <a:pt x="51" y="32"/>
                </a:lnTo>
                <a:lnTo>
                  <a:pt x="51" y="30"/>
                </a:lnTo>
                <a:lnTo>
                  <a:pt x="55" y="28"/>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863"/>
          <p:cNvSpPr>
            <a:spLocks/>
          </p:cNvSpPr>
          <p:nvPr/>
        </p:nvSpPr>
        <p:spPr bwMode="auto">
          <a:xfrm>
            <a:off x="6288088" y="2067047"/>
            <a:ext cx="709613" cy="792163"/>
          </a:xfrm>
          <a:custGeom>
            <a:avLst/>
            <a:gdLst>
              <a:gd name="T0" fmla="*/ 70 w 447"/>
              <a:gd name="T1" fmla="*/ 36 h 499"/>
              <a:gd name="T2" fmla="*/ 119 w 447"/>
              <a:gd name="T3" fmla="*/ 15 h 499"/>
              <a:gd name="T4" fmla="*/ 140 w 447"/>
              <a:gd name="T5" fmla="*/ 4 h 499"/>
              <a:gd name="T6" fmla="*/ 155 w 447"/>
              <a:gd name="T7" fmla="*/ 13 h 499"/>
              <a:gd name="T8" fmla="*/ 149 w 447"/>
              <a:gd name="T9" fmla="*/ 34 h 499"/>
              <a:gd name="T10" fmla="*/ 159 w 447"/>
              <a:gd name="T11" fmla="*/ 34 h 499"/>
              <a:gd name="T12" fmla="*/ 187 w 447"/>
              <a:gd name="T13" fmla="*/ 41 h 499"/>
              <a:gd name="T14" fmla="*/ 206 w 447"/>
              <a:gd name="T15" fmla="*/ 51 h 499"/>
              <a:gd name="T16" fmla="*/ 315 w 447"/>
              <a:gd name="T17" fmla="*/ 92 h 499"/>
              <a:gd name="T18" fmla="*/ 340 w 447"/>
              <a:gd name="T19" fmla="*/ 92 h 499"/>
              <a:gd name="T20" fmla="*/ 372 w 447"/>
              <a:gd name="T21" fmla="*/ 100 h 499"/>
              <a:gd name="T22" fmla="*/ 391 w 447"/>
              <a:gd name="T23" fmla="*/ 117 h 499"/>
              <a:gd name="T24" fmla="*/ 400 w 447"/>
              <a:gd name="T25" fmla="*/ 132 h 499"/>
              <a:gd name="T26" fmla="*/ 400 w 447"/>
              <a:gd name="T27" fmla="*/ 160 h 499"/>
              <a:gd name="T28" fmla="*/ 411 w 447"/>
              <a:gd name="T29" fmla="*/ 173 h 499"/>
              <a:gd name="T30" fmla="*/ 419 w 447"/>
              <a:gd name="T31" fmla="*/ 185 h 499"/>
              <a:gd name="T32" fmla="*/ 419 w 447"/>
              <a:gd name="T33" fmla="*/ 198 h 499"/>
              <a:gd name="T34" fmla="*/ 404 w 447"/>
              <a:gd name="T35" fmla="*/ 213 h 499"/>
              <a:gd name="T36" fmla="*/ 394 w 447"/>
              <a:gd name="T37" fmla="*/ 245 h 499"/>
              <a:gd name="T38" fmla="*/ 404 w 447"/>
              <a:gd name="T39" fmla="*/ 245 h 499"/>
              <a:gd name="T40" fmla="*/ 417 w 447"/>
              <a:gd name="T41" fmla="*/ 226 h 499"/>
              <a:gd name="T42" fmla="*/ 436 w 447"/>
              <a:gd name="T43" fmla="*/ 211 h 499"/>
              <a:gd name="T44" fmla="*/ 445 w 447"/>
              <a:gd name="T45" fmla="*/ 232 h 499"/>
              <a:gd name="T46" fmla="*/ 434 w 447"/>
              <a:gd name="T47" fmla="*/ 275 h 499"/>
              <a:gd name="T48" fmla="*/ 432 w 447"/>
              <a:gd name="T49" fmla="*/ 298 h 499"/>
              <a:gd name="T50" fmla="*/ 425 w 447"/>
              <a:gd name="T51" fmla="*/ 326 h 499"/>
              <a:gd name="T52" fmla="*/ 423 w 447"/>
              <a:gd name="T53" fmla="*/ 358 h 499"/>
              <a:gd name="T54" fmla="*/ 419 w 447"/>
              <a:gd name="T55" fmla="*/ 388 h 499"/>
              <a:gd name="T56" fmla="*/ 419 w 447"/>
              <a:gd name="T57" fmla="*/ 424 h 499"/>
              <a:gd name="T58" fmla="*/ 430 w 447"/>
              <a:gd name="T59" fmla="*/ 445 h 499"/>
              <a:gd name="T60" fmla="*/ 432 w 447"/>
              <a:gd name="T61" fmla="*/ 467 h 499"/>
              <a:gd name="T62" fmla="*/ 332 w 447"/>
              <a:gd name="T63" fmla="*/ 490 h 499"/>
              <a:gd name="T64" fmla="*/ 172 w 447"/>
              <a:gd name="T65" fmla="*/ 479 h 499"/>
              <a:gd name="T66" fmla="*/ 159 w 447"/>
              <a:gd name="T67" fmla="*/ 460 h 499"/>
              <a:gd name="T68" fmla="*/ 151 w 447"/>
              <a:gd name="T69" fmla="*/ 430 h 499"/>
              <a:gd name="T70" fmla="*/ 149 w 447"/>
              <a:gd name="T71" fmla="*/ 407 h 499"/>
              <a:gd name="T72" fmla="*/ 144 w 447"/>
              <a:gd name="T73" fmla="*/ 390 h 499"/>
              <a:gd name="T74" fmla="*/ 140 w 447"/>
              <a:gd name="T75" fmla="*/ 373 h 499"/>
              <a:gd name="T76" fmla="*/ 125 w 447"/>
              <a:gd name="T77" fmla="*/ 337 h 499"/>
              <a:gd name="T78" fmla="*/ 104 w 447"/>
              <a:gd name="T79" fmla="*/ 326 h 499"/>
              <a:gd name="T80" fmla="*/ 70 w 447"/>
              <a:gd name="T81" fmla="*/ 292 h 499"/>
              <a:gd name="T82" fmla="*/ 49 w 447"/>
              <a:gd name="T83" fmla="*/ 277 h 499"/>
              <a:gd name="T84" fmla="*/ 21 w 447"/>
              <a:gd name="T85" fmla="*/ 264 h 499"/>
              <a:gd name="T86" fmla="*/ 12 w 447"/>
              <a:gd name="T87" fmla="*/ 237 h 499"/>
              <a:gd name="T88" fmla="*/ 10 w 447"/>
              <a:gd name="T89" fmla="*/ 198 h 499"/>
              <a:gd name="T90" fmla="*/ 4 w 447"/>
              <a:gd name="T91" fmla="*/ 164 h 499"/>
              <a:gd name="T92" fmla="*/ 4 w 447"/>
              <a:gd name="T93" fmla="*/ 143 h 499"/>
              <a:gd name="T94" fmla="*/ 25 w 447"/>
              <a:gd name="T95" fmla="*/ 119 h 499"/>
              <a:gd name="T96" fmla="*/ 44 w 447"/>
              <a:gd name="T97" fmla="*/ 96 h 499"/>
              <a:gd name="T98" fmla="*/ 51 w 447"/>
              <a:gd name="T99" fmla="*/ 3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47" h="499">
                <a:moveTo>
                  <a:pt x="55" y="28"/>
                </a:moveTo>
                <a:lnTo>
                  <a:pt x="61" y="34"/>
                </a:lnTo>
                <a:lnTo>
                  <a:pt x="70" y="36"/>
                </a:lnTo>
                <a:lnTo>
                  <a:pt x="76" y="34"/>
                </a:lnTo>
                <a:lnTo>
                  <a:pt x="104" y="24"/>
                </a:lnTo>
                <a:lnTo>
                  <a:pt x="119" y="15"/>
                </a:lnTo>
                <a:lnTo>
                  <a:pt x="125" y="13"/>
                </a:lnTo>
                <a:lnTo>
                  <a:pt x="134" y="9"/>
                </a:lnTo>
                <a:lnTo>
                  <a:pt x="140" y="4"/>
                </a:lnTo>
                <a:lnTo>
                  <a:pt x="149" y="0"/>
                </a:lnTo>
                <a:lnTo>
                  <a:pt x="157" y="4"/>
                </a:lnTo>
                <a:lnTo>
                  <a:pt x="155" y="13"/>
                </a:lnTo>
                <a:lnTo>
                  <a:pt x="151" y="19"/>
                </a:lnTo>
                <a:lnTo>
                  <a:pt x="151" y="26"/>
                </a:lnTo>
                <a:lnTo>
                  <a:pt x="149" y="34"/>
                </a:lnTo>
                <a:lnTo>
                  <a:pt x="147" y="38"/>
                </a:lnTo>
                <a:lnTo>
                  <a:pt x="153" y="38"/>
                </a:lnTo>
                <a:lnTo>
                  <a:pt x="159" y="34"/>
                </a:lnTo>
                <a:lnTo>
                  <a:pt x="168" y="36"/>
                </a:lnTo>
                <a:lnTo>
                  <a:pt x="174" y="38"/>
                </a:lnTo>
                <a:lnTo>
                  <a:pt x="187" y="41"/>
                </a:lnTo>
                <a:lnTo>
                  <a:pt x="191" y="43"/>
                </a:lnTo>
                <a:lnTo>
                  <a:pt x="198" y="47"/>
                </a:lnTo>
                <a:lnTo>
                  <a:pt x="206" y="51"/>
                </a:lnTo>
                <a:lnTo>
                  <a:pt x="215" y="66"/>
                </a:lnTo>
                <a:lnTo>
                  <a:pt x="289" y="81"/>
                </a:lnTo>
                <a:lnTo>
                  <a:pt x="315" y="92"/>
                </a:lnTo>
                <a:lnTo>
                  <a:pt x="317" y="92"/>
                </a:lnTo>
                <a:lnTo>
                  <a:pt x="332" y="94"/>
                </a:lnTo>
                <a:lnTo>
                  <a:pt x="340" y="92"/>
                </a:lnTo>
                <a:lnTo>
                  <a:pt x="347" y="94"/>
                </a:lnTo>
                <a:lnTo>
                  <a:pt x="366" y="96"/>
                </a:lnTo>
                <a:lnTo>
                  <a:pt x="372" y="100"/>
                </a:lnTo>
                <a:lnTo>
                  <a:pt x="374" y="113"/>
                </a:lnTo>
                <a:lnTo>
                  <a:pt x="381" y="113"/>
                </a:lnTo>
                <a:lnTo>
                  <a:pt x="391" y="117"/>
                </a:lnTo>
                <a:lnTo>
                  <a:pt x="400" y="124"/>
                </a:lnTo>
                <a:lnTo>
                  <a:pt x="398" y="126"/>
                </a:lnTo>
                <a:lnTo>
                  <a:pt x="400" y="132"/>
                </a:lnTo>
                <a:lnTo>
                  <a:pt x="400" y="147"/>
                </a:lnTo>
                <a:lnTo>
                  <a:pt x="398" y="156"/>
                </a:lnTo>
                <a:lnTo>
                  <a:pt x="400" y="160"/>
                </a:lnTo>
                <a:lnTo>
                  <a:pt x="406" y="158"/>
                </a:lnTo>
                <a:lnTo>
                  <a:pt x="415" y="158"/>
                </a:lnTo>
                <a:lnTo>
                  <a:pt x="411" y="173"/>
                </a:lnTo>
                <a:lnTo>
                  <a:pt x="411" y="179"/>
                </a:lnTo>
                <a:lnTo>
                  <a:pt x="417" y="185"/>
                </a:lnTo>
                <a:lnTo>
                  <a:pt x="419" y="185"/>
                </a:lnTo>
                <a:lnTo>
                  <a:pt x="421" y="188"/>
                </a:lnTo>
                <a:lnTo>
                  <a:pt x="419" y="194"/>
                </a:lnTo>
                <a:lnTo>
                  <a:pt x="419" y="198"/>
                </a:lnTo>
                <a:lnTo>
                  <a:pt x="413" y="205"/>
                </a:lnTo>
                <a:lnTo>
                  <a:pt x="404" y="207"/>
                </a:lnTo>
                <a:lnTo>
                  <a:pt x="404" y="213"/>
                </a:lnTo>
                <a:lnTo>
                  <a:pt x="400" y="222"/>
                </a:lnTo>
                <a:lnTo>
                  <a:pt x="396" y="237"/>
                </a:lnTo>
                <a:lnTo>
                  <a:pt x="394" y="245"/>
                </a:lnTo>
                <a:lnTo>
                  <a:pt x="394" y="251"/>
                </a:lnTo>
                <a:lnTo>
                  <a:pt x="400" y="251"/>
                </a:lnTo>
                <a:lnTo>
                  <a:pt x="404" y="245"/>
                </a:lnTo>
                <a:lnTo>
                  <a:pt x="411" y="241"/>
                </a:lnTo>
                <a:lnTo>
                  <a:pt x="417" y="232"/>
                </a:lnTo>
                <a:lnTo>
                  <a:pt x="417" y="226"/>
                </a:lnTo>
                <a:lnTo>
                  <a:pt x="421" y="217"/>
                </a:lnTo>
                <a:lnTo>
                  <a:pt x="430" y="215"/>
                </a:lnTo>
                <a:lnTo>
                  <a:pt x="436" y="211"/>
                </a:lnTo>
                <a:lnTo>
                  <a:pt x="443" y="217"/>
                </a:lnTo>
                <a:lnTo>
                  <a:pt x="447" y="224"/>
                </a:lnTo>
                <a:lnTo>
                  <a:pt x="445" y="232"/>
                </a:lnTo>
                <a:lnTo>
                  <a:pt x="436" y="251"/>
                </a:lnTo>
                <a:lnTo>
                  <a:pt x="436" y="266"/>
                </a:lnTo>
                <a:lnTo>
                  <a:pt x="434" y="275"/>
                </a:lnTo>
                <a:lnTo>
                  <a:pt x="438" y="288"/>
                </a:lnTo>
                <a:lnTo>
                  <a:pt x="438" y="292"/>
                </a:lnTo>
                <a:lnTo>
                  <a:pt x="432" y="298"/>
                </a:lnTo>
                <a:lnTo>
                  <a:pt x="428" y="305"/>
                </a:lnTo>
                <a:lnTo>
                  <a:pt x="425" y="320"/>
                </a:lnTo>
                <a:lnTo>
                  <a:pt x="425" y="326"/>
                </a:lnTo>
                <a:lnTo>
                  <a:pt x="428" y="341"/>
                </a:lnTo>
                <a:lnTo>
                  <a:pt x="428" y="349"/>
                </a:lnTo>
                <a:lnTo>
                  <a:pt x="423" y="358"/>
                </a:lnTo>
                <a:lnTo>
                  <a:pt x="423" y="364"/>
                </a:lnTo>
                <a:lnTo>
                  <a:pt x="423" y="371"/>
                </a:lnTo>
                <a:lnTo>
                  <a:pt x="419" y="388"/>
                </a:lnTo>
                <a:lnTo>
                  <a:pt x="417" y="401"/>
                </a:lnTo>
                <a:lnTo>
                  <a:pt x="421" y="418"/>
                </a:lnTo>
                <a:lnTo>
                  <a:pt x="419" y="424"/>
                </a:lnTo>
                <a:lnTo>
                  <a:pt x="425" y="430"/>
                </a:lnTo>
                <a:lnTo>
                  <a:pt x="425" y="439"/>
                </a:lnTo>
                <a:lnTo>
                  <a:pt x="430" y="445"/>
                </a:lnTo>
                <a:lnTo>
                  <a:pt x="432" y="452"/>
                </a:lnTo>
                <a:lnTo>
                  <a:pt x="432" y="460"/>
                </a:lnTo>
                <a:lnTo>
                  <a:pt x="432" y="467"/>
                </a:lnTo>
                <a:lnTo>
                  <a:pt x="434" y="481"/>
                </a:lnTo>
                <a:lnTo>
                  <a:pt x="430" y="481"/>
                </a:lnTo>
                <a:lnTo>
                  <a:pt x="332" y="490"/>
                </a:lnTo>
                <a:lnTo>
                  <a:pt x="200" y="499"/>
                </a:lnTo>
                <a:lnTo>
                  <a:pt x="193" y="484"/>
                </a:lnTo>
                <a:lnTo>
                  <a:pt x="172" y="479"/>
                </a:lnTo>
                <a:lnTo>
                  <a:pt x="166" y="477"/>
                </a:lnTo>
                <a:lnTo>
                  <a:pt x="161" y="469"/>
                </a:lnTo>
                <a:lnTo>
                  <a:pt x="159" y="460"/>
                </a:lnTo>
                <a:lnTo>
                  <a:pt x="155" y="454"/>
                </a:lnTo>
                <a:lnTo>
                  <a:pt x="155" y="441"/>
                </a:lnTo>
                <a:lnTo>
                  <a:pt x="151" y="430"/>
                </a:lnTo>
                <a:lnTo>
                  <a:pt x="159" y="415"/>
                </a:lnTo>
                <a:lnTo>
                  <a:pt x="155" y="409"/>
                </a:lnTo>
                <a:lnTo>
                  <a:pt x="149" y="407"/>
                </a:lnTo>
                <a:lnTo>
                  <a:pt x="147" y="398"/>
                </a:lnTo>
                <a:lnTo>
                  <a:pt x="144" y="396"/>
                </a:lnTo>
                <a:lnTo>
                  <a:pt x="144" y="390"/>
                </a:lnTo>
                <a:lnTo>
                  <a:pt x="142" y="383"/>
                </a:lnTo>
                <a:lnTo>
                  <a:pt x="142" y="379"/>
                </a:lnTo>
                <a:lnTo>
                  <a:pt x="140" y="373"/>
                </a:lnTo>
                <a:lnTo>
                  <a:pt x="138" y="354"/>
                </a:lnTo>
                <a:lnTo>
                  <a:pt x="132" y="343"/>
                </a:lnTo>
                <a:lnTo>
                  <a:pt x="125" y="337"/>
                </a:lnTo>
                <a:lnTo>
                  <a:pt x="119" y="332"/>
                </a:lnTo>
                <a:lnTo>
                  <a:pt x="110" y="330"/>
                </a:lnTo>
                <a:lnTo>
                  <a:pt x="104" y="326"/>
                </a:lnTo>
                <a:lnTo>
                  <a:pt x="89" y="313"/>
                </a:lnTo>
                <a:lnTo>
                  <a:pt x="81" y="298"/>
                </a:lnTo>
                <a:lnTo>
                  <a:pt x="70" y="292"/>
                </a:lnTo>
                <a:lnTo>
                  <a:pt x="59" y="288"/>
                </a:lnTo>
                <a:lnTo>
                  <a:pt x="53" y="283"/>
                </a:lnTo>
                <a:lnTo>
                  <a:pt x="49" y="277"/>
                </a:lnTo>
                <a:lnTo>
                  <a:pt x="36" y="275"/>
                </a:lnTo>
                <a:lnTo>
                  <a:pt x="27" y="271"/>
                </a:lnTo>
                <a:lnTo>
                  <a:pt x="21" y="264"/>
                </a:lnTo>
                <a:lnTo>
                  <a:pt x="10" y="256"/>
                </a:lnTo>
                <a:lnTo>
                  <a:pt x="12" y="247"/>
                </a:lnTo>
                <a:lnTo>
                  <a:pt x="12" y="237"/>
                </a:lnTo>
                <a:lnTo>
                  <a:pt x="10" y="219"/>
                </a:lnTo>
                <a:lnTo>
                  <a:pt x="12" y="213"/>
                </a:lnTo>
                <a:lnTo>
                  <a:pt x="10" y="198"/>
                </a:lnTo>
                <a:lnTo>
                  <a:pt x="19" y="181"/>
                </a:lnTo>
                <a:lnTo>
                  <a:pt x="10" y="166"/>
                </a:lnTo>
                <a:lnTo>
                  <a:pt x="4" y="164"/>
                </a:lnTo>
                <a:lnTo>
                  <a:pt x="0" y="158"/>
                </a:lnTo>
                <a:lnTo>
                  <a:pt x="0" y="149"/>
                </a:lnTo>
                <a:lnTo>
                  <a:pt x="4" y="143"/>
                </a:lnTo>
                <a:lnTo>
                  <a:pt x="8" y="136"/>
                </a:lnTo>
                <a:lnTo>
                  <a:pt x="10" y="128"/>
                </a:lnTo>
                <a:lnTo>
                  <a:pt x="25" y="119"/>
                </a:lnTo>
                <a:lnTo>
                  <a:pt x="38" y="111"/>
                </a:lnTo>
                <a:lnTo>
                  <a:pt x="42" y="104"/>
                </a:lnTo>
                <a:lnTo>
                  <a:pt x="44" y="96"/>
                </a:lnTo>
                <a:lnTo>
                  <a:pt x="40" y="38"/>
                </a:lnTo>
                <a:lnTo>
                  <a:pt x="46" y="38"/>
                </a:lnTo>
                <a:lnTo>
                  <a:pt x="51" y="32"/>
                </a:lnTo>
                <a:lnTo>
                  <a:pt x="51" y="30"/>
                </a:lnTo>
                <a:lnTo>
                  <a:pt x="55" y="28"/>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 name="Freeform 864"/>
          <p:cNvSpPr>
            <a:spLocks/>
          </p:cNvSpPr>
          <p:nvPr/>
        </p:nvSpPr>
        <p:spPr bwMode="auto">
          <a:xfrm>
            <a:off x="6983413" y="2324221"/>
            <a:ext cx="47625" cy="84138"/>
          </a:xfrm>
          <a:custGeom>
            <a:avLst/>
            <a:gdLst>
              <a:gd name="T0" fmla="*/ 2 w 30"/>
              <a:gd name="T1" fmla="*/ 34 h 53"/>
              <a:gd name="T2" fmla="*/ 0 w 30"/>
              <a:gd name="T3" fmla="*/ 47 h 53"/>
              <a:gd name="T4" fmla="*/ 5 w 30"/>
              <a:gd name="T5" fmla="*/ 53 h 53"/>
              <a:gd name="T6" fmla="*/ 11 w 30"/>
              <a:gd name="T7" fmla="*/ 53 h 53"/>
              <a:gd name="T8" fmla="*/ 15 w 30"/>
              <a:gd name="T9" fmla="*/ 47 h 53"/>
              <a:gd name="T10" fmla="*/ 19 w 30"/>
              <a:gd name="T11" fmla="*/ 40 h 53"/>
              <a:gd name="T12" fmla="*/ 19 w 30"/>
              <a:gd name="T13" fmla="*/ 34 h 53"/>
              <a:gd name="T14" fmla="*/ 24 w 30"/>
              <a:gd name="T15" fmla="*/ 23 h 53"/>
              <a:gd name="T16" fmla="*/ 24 w 30"/>
              <a:gd name="T17" fmla="*/ 17 h 53"/>
              <a:gd name="T18" fmla="*/ 30 w 30"/>
              <a:gd name="T19" fmla="*/ 2 h 53"/>
              <a:gd name="T20" fmla="*/ 28 w 30"/>
              <a:gd name="T21" fmla="*/ 0 h 53"/>
              <a:gd name="T22" fmla="*/ 22 w 30"/>
              <a:gd name="T23" fmla="*/ 6 h 53"/>
              <a:gd name="T24" fmla="*/ 17 w 30"/>
              <a:gd name="T25" fmla="*/ 13 h 53"/>
              <a:gd name="T26" fmla="*/ 9 w 30"/>
              <a:gd name="T27" fmla="*/ 21 h 53"/>
              <a:gd name="T28" fmla="*/ 9 w 30"/>
              <a:gd name="T29" fmla="*/ 28 h 53"/>
              <a:gd name="T30" fmla="*/ 2 w 30"/>
              <a:gd name="T31"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53">
                <a:moveTo>
                  <a:pt x="2" y="34"/>
                </a:moveTo>
                <a:lnTo>
                  <a:pt x="0" y="47"/>
                </a:lnTo>
                <a:lnTo>
                  <a:pt x="5" y="53"/>
                </a:lnTo>
                <a:lnTo>
                  <a:pt x="11" y="53"/>
                </a:lnTo>
                <a:lnTo>
                  <a:pt x="15" y="47"/>
                </a:lnTo>
                <a:lnTo>
                  <a:pt x="19" y="40"/>
                </a:lnTo>
                <a:lnTo>
                  <a:pt x="19" y="34"/>
                </a:lnTo>
                <a:lnTo>
                  <a:pt x="24" y="23"/>
                </a:lnTo>
                <a:lnTo>
                  <a:pt x="24" y="17"/>
                </a:lnTo>
                <a:lnTo>
                  <a:pt x="30" y="2"/>
                </a:lnTo>
                <a:lnTo>
                  <a:pt x="28" y="0"/>
                </a:lnTo>
                <a:lnTo>
                  <a:pt x="22" y="6"/>
                </a:lnTo>
                <a:lnTo>
                  <a:pt x="17" y="13"/>
                </a:lnTo>
                <a:lnTo>
                  <a:pt x="9" y="21"/>
                </a:lnTo>
                <a:lnTo>
                  <a:pt x="9" y="28"/>
                </a:lnTo>
                <a:lnTo>
                  <a:pt x="2" y="34"/>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865"/>
          <p:cNvSpPr>
            <a:spLocks/>
          </p:cNvSpPr>
          <p:nvPr/>
        </p:nvSpPr>
        <p:spPr bwMode="auto">
          <a:xfrm>
            <a:off x="6983413" y="2324221"/>
            <a:ext cx="47625" cy="84138"/>
          </a:xfrm>
          <a:custGeom>
            <a:avLst/>
            <a:gdLst>
              <a:gd name="T0" fmla="*/ 2 w 30"/>
              <a:gd name="T1" fmla="*/ 34 h 53"/>
              <a:gd name="T2" fmla="*/ 0 w 30"/>
              <a:gd name="T3" fmla="*/ 47 h 53"/>
              <a:gd name="T4" fmla="*/ 5 w 30"/>
              <a:gd name="T5" fmla="*/ 53 h 53"/>
              <a:gd name="T6" fmla="*/ 11 w 30"/>
              <a:gd name="T7" fmla="*/ 53 h 53"/>
              <a:gd name="T8" fmla="*/ 15 w 30"/>
              <a:gd name="T9" fmla="*/ 47 h 53"/>
              <a:gd name="T10" fmla="*/ 19 w 30"/>
              <a:gd name="T11" fmla="*/ 40 h 53"/>
              <a:gd name="T12" fmla="*/ 19 w 30"/>
              <a:gd name="T13" fmla="*/ 34 h 53"/>
              <a:gd name="T14" fmla="*/ 24 w 30"/>
              <a:gd name="T15" fmla="*/ 23 h 53"/>
              <a:gd name="T16" fmla="*/ 24 w 30"/>
              <a:gd name="T17" fmla="*/ 17 h 53"/>
              <a:gd name="T18" fmla="*/ 30 w 30"/>
              <a:gd name="T19" fmla="*/ 2 h 53"/>
              <a:gd name="T20" fmla="*/ 28 w 30"/>
              <a:gd name="T21" fmla="*/ 0 h 53"/>
              <a:gd name="T22" fmla="*/ 22 w 30"/>
              <a:gd name="T23" fmla="*/ 6 h 53"/>
              <a:gd name="T24" fmla="*/ 17 w 30"/>
              <a:gd name="T25" fmla="*/ 13 h 53"/>
              <a:gd name="T26" fmla="*/ 9 w 30"/>
              <a:gd name="T27" fmla="*/ 21 h 53"/>
              <a:gd name="T28" fmla="*/ 9 w 30"/>
              <a:gd name="T29" fmla="*/ 28 h 53"/>
              <a:gd name="T30" fmla="*/ 2 w 30"/>
              <a:gd name="T31"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53">
                <a:moveTo>
                  <a:pt x="2" y="34"/>
                </a:moveTo>
                <a:lnTo>
                  <a:pt x="0" y="47"/>
                </a:lnTo>
                <a:lnTo>
                  <a:pt x="5" y="53"/>
                </a:lnTo>
                <a:lnTo>
                  <a:pt x="11" y="53"/>
                </a:lnTo>
                <a:lnTo>
                  <a:pt x="15" y="47"/>
                </a:lnTo>
                <a:lnTo>
                  <a:pt x="19" y="40"/>
                </a:lnTo>
                <a:lnTo>
                  <a:pt x="19" y="34"/>
                </a:lnTo>
                <a:lnTo>
                  <a:pt x="24" y="23"/>
                </a:lnTo>
                <a:lnTo>
                  <a:pt x="24" y="17"/>
                </a:lnTo>
                <a:lnTo>
                  <a:pt x="30" y="2"/>
                </a:lnTo>
                <a:lnTo>
                  <a:pt x="28" y="0"/>
                </a:lnTo>
                <a:lnTo>
                  <a:pt x="22" y="6"/>
                </a:lnTo>
                <a:lnTo>
                  <a:pt x="17" y="13"/>
                </a:lnTo>
                <a:lnTo>
                  <a:pt x="9" y="21"/>
                </a:lnTo>
                <a:lnTo>
                  <a:pt x="9" y="28"/>
                </a:lnTo>
                <a:lnTo>
                  <a:pt x="2" y="34"/>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 name="Freeform 866"/>
          <p:cNvSpPr>
            <a:spLocks/>
          </p:cNvSpPr>
          <p:nvPr/>
        </p:nvSpPr>
        <p:spPr bwMode="auto">
          <a:xfrm>
            <a:off x="6537325" y="2081335"/>
            <a:ext cx="20638" cy="23813"/>
          </a:xfrm>
          <a:custGeom>
            <a:avLst/>
            <a:gdLst>
              <a:gd name="T0" fmla="*/ 13 w 13"/>
              <a:gd name="T1" fmla="*/ 0 h 15"/>
              <a:gd name="T2" fmla="*/ 0 w 13"/>
              <a:gd name="T3" fmla="*/ 15 h 15"/>
              <a:gd name="T4" fmla="*/ 4 w 13"/>
              <a:gd name="T5" fmla="*/ 6 h 15"/>
              <a:gd name="T6" fmla="*/ 11 w 13"/>
              <a:gd name="T7" fmla="*/ 0 h 15"/>
              <a:gd name="T8" fmla="*/ 13 w 13"/>
              <a:gd name="T9" fmla="*/ 0 h 15"/>
            </a:gdLst>
            <a:ahLst/>
            <a:cxnLst>
              <a:cxn ang="0">
                <a:pos x="T0" y="T1"/>
              </a:cxn>
              <a:cxn ang="0">
                <a:pos x="T2" y="T3"/>
              </a:cxn>
              <a:cxn ang="0">
                <a:pos x="T4" y="T5"/>
              </a:cxn>
              <a:cxn ang="0">
                <a:pos x="T6" y="T7"/>
              </a:cxn>
              <a:cxn ang="0">
                <a:pos x="T8" y="T9"/>
              </a:cxn>
            </a:cxnLst>
            <a:rect l="0" t="0" r="r" b="b"/>
            <a:pathLst>
              <a:path w="13" h="15">
                <a:moveTo>
                  <a:pt x="13" y="0"/>
                </a:moveTo>
                <a:lnTo>
                  <a:pt x="0" y="15"/>
                </a:lnTo>
                <a:lnTo>
                  <a:pt x="4" y="6"/>
                </a:lnTo>
                <a:lnTo>
                  <a:pt x="11" y="0"/>
                </a:lnTo>
                <a:lnTo>
                  <a:pt x="13"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867"/>
          <p:cNvSpPr>
            <a:spLocks/>
          </p:cNvSpPr>
          <p:nvPr/>
        </p:nvSpPr>
        <p:spPr bwMode="auto">
          <a:xfrm>
            <a:off x="6537325" y="2081335"/>
            <a:ext cx="20638" cy="23813"/>
          </a:xfrm>
          <a:custGeom>
            <a:avLst/>
            <a:gdLst>
              <a:gd name="T0" fmla="*/ 13 w 13"/>
              <a:gd name="T1" fmla="*/ 0 h 15"/>
              <a:gd name="T2" fmla="*/ 0 w 13"/>
              <a:gd name="T3" fmla="*/ 15 h 15"/>
              <a:gd name="T4" fmla="*/ 4 w 13"/>
              <a:gd name="T5" fmla="*/ 6 h 15"/>
              <a:gd name="T6" fmla="*/ 11 w 13"/>
              <a:gd name="T7" fmla="*/ 0 h 15"/>
              <a:gd name="T8" fmla="*/ 13 w 13"/>
              <a:gd name="T9" fmla="*/ 0 h 15"/>
            </a:gdLst>
            <a:ahLst/>
            <a:cxnLst>
              <a:cxn ang="0">
                <a:pos x="T0" y="T1"/>
              </a:cxn>
              <a:cxn ang="0">
                <a:pos x="T2" y="T3"/>
              </a:cxn>
              <a:cxn ang="0">
                <a:pos x="T4" y="T5"/>
              </a:cxn>
              <a:cxn ang="0">
                <a:pos x="T6" y="T7"/>
              </a:cxn>
              <a:cxn ang="0">
                <a:pos x="T8" y="T9"/>
              </a:cxn>
            </a:cxnLst>
            <a:rect l="0" t="0" r="r" b="b"/>
            <a:pathLst>
              <a:path w="13" h="15">
                <a:moveTo>
                  <a:pt x="13" y="0"/>
                </a:moveTo>
                <a:lnTo>
                  <a:pt x="0" y="15"/>
                </a:lnTo>
                <a:lnTo>
                  <a:pt x="4" y="6"/>
                </a:lnTo>
                <a:lnTo>
                  <a:pt x="11" y="0"/>
                </a:lnTo>
                <a:lnTo>
                  <a:pt x="13"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 name="Freeform 868"/>
          <p:cNvSpPr>
            <a:spLocks/>
          </p:cNvSpPr>
          <p:nvPr/>
        </p:nvSpPr>
        <p:spPr bwMode="auto">
          <a:xfrm>
            <a:off x="6575426" y="2043234"/>
            <a:ext cx="3175" cy="14288"/>
          </a:xfrm>
          <a:custGeom>
            <a:avLst/>
            <a:gdLst>
              <a:gd name="T0" fmla="*/ 2 w 2"/>
              <a:gd name="T1" fmla="*/ 2 h 9"/>
              <a:gd name="T2" fmla="*/ 0 w 2"/>
              <a:gd name="T3" fmla="*/ 9 h 9"/>
              <a:gd name="T4" fmla="*/ 0 w 2"/>
              <a:gd name="T5" fmla="*/ 0 h 9"/>
              <a:gd name="T6" fmla="*/ 2 w 2"/>
              <a:gd name="T7" fmla="*/ 2 h 9"/>
            </a:gdLst>
            <a:ahLst/>
            <a:cxnLst>
              <a:cxn ang="0">
                <a:pos x="T0" y="T1"/>
              </a:cxn>
              <a:cxn ang="0">
                <a:pos x="T2" y="T3"/>
              </a:cxn>
              <a:cxn ang="0">
                <a:pos x="T4" y="T5"/>
              </a:cxn>
              <a:cxn ang="0">
                <a:pos x="T6" y="T7"/>
              </a:cxn>
            </a:cxnLst>
            <a:rect l="0" t="0" r="r" b="b"/>
            <a:pathLst>
              <a:path w="2" h="9">
                <a:moveTo>
                  <a:pt x="2" y="2"/>
                </a:moveTo>
                <a:lnTo>
                  <a:pt x="0" y="9"/>
                </a:lnTo>
                <a:lnTo>
                  <a:pt x="0" y="0"/>
                </a:lnTo>
                <a:lnTo>
                  <a:pt x="2" y="2"/>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869"/>
          <p:cNvSpPr>
            <a:spLocks/>
          </p:cNvSpPr>
          <p:nvPr/>
        </p:nvSpPr>
        <p:spPr bwMode="auto">
          <a:xfrm>
            <a:off x="6575426" y="2043234"/>
            <a:ext cx="3175" cy="14288"/>
          </a:xfrm>
          <a:custGeom>
            <a:avLst/>
            <a:gdLst>
              <a:gd name="T0" fmla="*/ 2 w 2"/>
              <a:gd name="T1" fmla="*/ 2 h 9"/>
              <a:gd name="T2" fmla="*/ 0 w 2"/>
              <a:gd name="T3" fmla="*/ 9 h 9"/>
              <a:gd name="T4" fmla="*/ 0 w 2"/>
              <a:gd name="T5" fmla="*/ 0 h 9"/>
              <a:gd name="T6" fmla="*/ 2 w 2"/>
              <a:gd name="T7" fmla="*/ 2 h 9"/>
            </a:gdLst>
            <a:ahLst/>
            <a:cxnLst>
              <a:cxn ang="0">
                <a:pos x="T0" y="T1"/>
              </a:cxn>
              <a:cxn ang="0">
                <a:pos x="T2" y="T3"/>
              </a:cxn>
              <a:cxn ang="0">
                <a:pos x="T4" y="T5"/>
              </a:cxn>
              <a:cxn ang="0">
                <a:pos x="T6" y="T7"/>
              </a:cxn>
            </a:cxnLst>
            <a:rect l="0" t="0" r="r" b="b"/>
            <a:pathLst>
              <a:path w="2" h="9">
                <a:moveTo>
                  <a:pt x="2" y="2"/>
                </a:moveTo>
                <a:lnTo>
                  <a:pt x="0" y="9"/>
                </a:lnTo>
                <a:lnTo>
                  <a:pt x="0" y="0"/>
                </a:lnTo>
                <a:lnTo>
                  <a:pt x="2" y="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 name="Freeform 871"/>
          <p:cNvSpPr>
            <a:spLocks/>
          </p:cNvSpPr>
          <p:nvPr/>
        </p:nvSpPr>
        <p:spPr bwMode="auto">
          <a:xfrm>
            <a:off x="6983414" y="2324221"/>
            <a:ext cx="47625" cy="84138"/>
          </a:xfrm>
          <a:custGeom>
            <a:avLst/>
            <a:gdLst>
              <a:gd name="T0" fmla="*/ 2 w 30"/>
              <a:gd name="T1" fmla="*/ 34 h 53"/>
              <a:gd name="T2" fmla="*/ 9 w 30"/>
              <a:gd name="T3" fmla="*/ 28 h 53"/>
              <a:gd name="T4" fmla="*/ 9 w 30"/>
              <a:gd name="T5" fmla="*/ 21 h 53"/>
              <a:gd name="T6" fmla="*/ 17 w 30"/>
              <a:gd name="T7" fmla="*/ 13 h 53"/>
              <a:gd name="T8" fmla="*/ 22 w 30"/>
              <a:gd name="T9" fmla="*/ 6 h 53"/>
              <a:gd name="T10" fmla="*/ 28 w 30"/>
              <a:gd name="T11" fmla="*/ 0 h 53"/>
              <a:gd name="T12" fmla="*/ 30 w 30"/>
              <a:gd name="T13" fmla="*/ 2 h 53"/>
              <a:gd name="T14" fmla="*/ 24 w 30"/>
              <a:gd name="T15" fmla="*/ 17 h 53"/>
              <a:gd name="T16" fmla="*/ 24 w 30"/>
              <a:gd name="T17" fmla="*/ 23 h 53"/>
              <a:gd name="T18" fmla="*/ 19 w 30"/>
              <a:gd name="T19" fmla="*/ 34 h 53"/>
              <a:gd name="T20" fmla="*/ 19 w 30"/>
              <a:gd name="T21" fmla="*/ 40 h 53"/>
              <a:gd name="T22" fmla="*/ 15 w 30"/>
              <a:gd name="T23" fmla="*/ 47 h 53"/>
              <a:gd name="T24" fmla="*/ 11 w 30"/>
              <a:gd name="T25" fmla="*/ 53 h 53"/>
              <a:gd name="T26" fmla="*/ 5 w 30"/>
              <a:gd name="T27" fmla="*/ 53 h 53"/>
              <a:gd name="T28" fmla="*/ 0 w 30"/>
              <a:gd name="T29" fmla="*/ 47 h 53"/>
              <a:gd name="T30" fmla="*/ 2 w 30"/>
              <a:gd name="T31"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53">
                <a:moveTo>
                  <a:pt x="2" y="34"/>
                </a:moveTo>
                <a:lnTo>
                  <a:pt x="9" y="28"/>
                </a:lnTo>
                <a:lnTo>
                  <a:pt x="9" y="21"/>
                </a:lnTo>
                <a:lnTo>
                  <a:pt x="17" y="13"/>
                </a:lnTo>
                <a:lnTo>
                  <a:pt x="22" y="6"/>
                </a:lnTo>
                <a:lnTo>
                  <a:pt x="28" y="0"/>
                </a:lnTo>
                <a:lnTo>
                  <a:pt x="30" y="2"/>
                </a:lnTo>
                <a:lnTo>
                  <a:pt x="24" y="17"/>
                </a:lnTo>
                <a:lnTo>
                  <a:pt x="24" y="23"/>
                </a:lnTo>
                <a:lnTo>
                  <a:pt x="19" y="34"/>
                </a:lnTo>
                <a:lnTo>
                  <a:pt x="19" y="40"/>
                </a:lnTo>
                <a:lnTo>
                  <a:pt x="15" y="47"/>
                </a:lnTo>
                <a:lnTo>
                  <a:pt x="11" y="53"/>
                </a:lnTo>
                <a:lnTo>
                  <a:pt x="5" y="53"/>
                </a:lnTo>
                <a:lnTo>
                  <a:pt x="0" y="47"/>
                </a:lnTo>
                <a:lnTo>
                  <a:pt x="2" y="34"/>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872"/>
          <p:cNvSpPr>
            <a:spLocks/>
          </p:cNvSpPr>
          <p:nvPr/>
        </p:nvSpPr>
        <p:spPr bwMode="auto">
          <a:xfrm>
            <a:off x="6983414" y="2324221"/>
            <a:ext cx="47625" cy="84138"/>
          </a:xfrm>
          <a:custGeom>
            <a:avLst/>
            <a:gdLst>
              <a:gd name="T0" fmla="*/ 2 w 30"/>
              <a:gd name="T1" fmla="*/ 34 h 53"/>
              <a:gd name="T2" fmla="*/ 9 w 30"/>
              <a:gd name="T3" fmla="*/ 28 h 53"/>
              <a:gd name="T4" fmla="*/ 9 w 30"/>
              <a:gd name="T5" fmla="*/ 21 h 53"/>
              <a:gd name="T6" fmla="*/ 17 w 30"/>
              <a:gd name="T7" fmla="*/ 13 h 53"/>
              <a:gd name="T8" fmla="*/ 22 w 30"/>
              <a:gd name="T9" fmla="*/ 6 h 53"/>
              <a:gd name="T10" fmla="*/ 28 w 30"/>
              <a:gd name="T11" fmla="*/ 0 h 53"/>
              <a:gd name="T12" fmla="*/ 30 w 30"/>
              <a:gd name="T13" fmla="*/ 2 h 53"/>
              <a:gd name="T14" fmla="*/ 24 w 30"/>
              <a:gd name="T15" fmla="*/ 17 h 53"/>
              <a:gd name="T16" fmla="*/ 24 w 30"/>
              <a:gd name="T17" fmla="*/ 23 h 53"/>
              <a:gd name="T18" fmla="*/ 19 w 30"/>
              <a:gd name="T19" fmla="*/ 34 h 53"/>
              <a:gd name="T20" fmla="*/ 19 w 30"/>
              <a:gd name="T21" fmla="*/ 40 h 53"/>
              <a:gd name="T22" fmla="*/ 15 w 30"/>
              <a:gd name="T23" fmla="*/ 47 h 53"/>
              <a:gd name="T24" fmla="*/ 11 w 30"/>
              <a:gd name="T25" fmla="*/ 53 h 53"/>
              <a:gd name="T26" fmla="*/ 5 w 30"/>
              <a:gd name="T27" fmla="*/ 53 h 53"/>
              <a:gd name="T28" fmla="*/ 0 w 30"/>
              <a:gd name="T29" fmla="*/ 47 h 53"/>
              <a:gd name="T30" fmla="*/ 2 w 30"/>
              <a:gd name="T31"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53">
                <a:moveTo>
                  <a:pt x="2" y="34"/>
                </a:moveTo>
                <a:lnTo>
                  <a:pt x="9" y="28"/>
                </a:lnTo>
                <a:lnTo>
                  <a:pt x="9" y="21"/>
                </a:lnTo>
                <a:lnTo>
                  <a:pt x="17" y="13"/>
                </a:lnTo>
                <a:lnTo>
                  <a:pt x="22" y="6"/>
                </a:lnTo>
                <a:lnTo>
                  <a:pt x="28" y="0"/>
                </a:lnTo>
                <a:lnTo>
                  <a:pt x="30" y="2"/>
                </a:lnTo>
                <a:lnTo>
                  <a:pt x="24" y="17"/>
                </a:lnTo>
                <a:lnTo>
                  <a:pt x="24" y="23"/>
                </a:lnTo>
                <a:lnTo>
                  <a:pt x="19" y="34"/>
                </a:lnTo>
                <a:lnTo>
                  <a:pt x="19" y="40"/>
                </a:lnTo>
                <a:lnTo>
                  <a:pt x="15" y="47"/>
                </a:lnTo>
                <a:lnTo>
                  <a:pt x="11" y="53"/>
                </a:lnTo>
                <a:lnTo>
                  <a:pt x="5" y="53"/>
                </a:lnTo>
                <a:lnTo>
                  <a:pt x="0" y="47"/>
                </a:lnTo>
                <a:lnTo>
                  <a:pt x="2" y="34"/>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 name="Freeform 873"/>
          <p:cNvSpPr>
            <a:spLocks/>
          </p:cNvSpPr>
          <p:nvPr/>
        </p:nvSpPr>
        <p:spPr bwMode="auto">
          <a:xfrm>
            <a:off x="6584951" y="4180009"/>
            <a:ext cx="506413" cy="876300"/>
          </a:xfrm>
          <a:custGeom>
            <a:avLst/>
            <a:gdLst>
              <a:gd name="T0" fmla="*/ 34 w 319"/>
              <a:gd name="T1" fmla="*/ 228 h 552"/>
              <a:gd name="T2" fmla="*/ 38 w 319"/>
              <a:gd name="T3" fmla="*/ 215 h 552"/>
              <a:gd name="T4" fmla="*/ 36 w 319"/>
              <a:gd name="T5" fmla="*/ 200 h 552"/>
              <a:gd name="T6" fmla="*/ 34 w 319"/>
              <a:gd name="T7" fmla="*/ 194 h 552"/>
              <a:gd name="T8" fmla="*/ 28 w 319"/>
              <a:gd name="T9" fmla="*/ 188 h 552"/>
              <a:gd name="T10" fmla="*/ 26 w 319"/>
              <a:gd name="T11" fmla="*/ 169 h 552"/>
              <a:gd name="T12" fmla="*/ 38 w 319"/>
              <a:gd name="T13" fmla="*/ 164 h 552"/>
              <a:gd name="T14" fmla="*/ 38 w 319"/>
              <a:gd name="T15" fmla="*/ 156 h 552"/>
              <a:gd name="T16" fmla="*/ 40 w 319"/>
              <a:gd name="T17" fmla="*/ 139 h 552"/>
              <a:gd name="T18" fmla="*/ 49 w 319"/>
              <a:gd name="T19" fmla="*/ 120 h 552"/>
              <a:gd name="T20" fmla="*/ 47 w 319"/>
              <a:gd name="T21" fmla="*/ 105 h 552"/>
              <a:gd name="T22" fmla="*/ 64 w 319"/>
              <a:gd name="T23" fmla="*/ 96 h 552"/>
              <a:gd name="T24" fmla="*/ 72 w 319"/>
              <a:gd name="T25" fmla="*/ 88 h 552"/>
              <a:gd name="T26" fmla="*/ 81 w 319"/>
              <a:gd name="T27" fmla="*/ 64 h 552"/>
              <a:gd name="T28" fmla="*/ 79 w 319"/>
              <a:gd name="T29" fmla="*/ 58 h 552"/>
              <a:gd name="T30" fmla="*/ 79 w 319"/>
              <a:gd name="T31" fmla="*/ 39 h 552"/>
              <a:gd name="T32" fmla="*/ 85 w 319"/>
              <a:gd name="T33" fmla="*/ 30 h 552"/>
              <a:gd name="T34" fmla="*/ 102 w 319"/>
              <a:gd name="T35" fmla="*/ 26 h 552"/>
              <a:gd name="T36" fmla="*/ 224 w 319"/>
              <a:gd name="T37" fmla="*/ 7 h 552"/>
              <a:gd name="T38" fmla="*/ 296 w 319"/>
              <a:gd name="T39" fmla="*/ 5 h 552"/>
              <a:gd name="T40" fmla="*/ 319 w 319"/>
              <a:gd name="T41" fmla="*/ 518 h 552"/>
              <a:gd name="T42" fmla="*/ 300 w 319"/>
              <a:gd name="T43" fmla="*/ 522 h 552"/>
              <a:gd name="T44" fmla="*/ 285 w 319"/>
              <a:gd name="T45" fmla="*/ 526 h 552"/>
              <a:gd name="T46" fmla="*/ 275 w 319"/>
              <a:gd name="T47" fmla="*/ 522 h 552"/>
              <a:gd name="T48" fmla="*/ 243 w 319"/>
              <a:gd name="T49" fmla="*/ 533 h 552"/>
              <a:gd name="T50" fmla="*/ 232 w 319"/>
              <a:gd name="T51" fmla="*/ 535 h 552"/>
              <a:gd name="T52" fmla="*/ 224 w 319"/>
              <a:gd name="T53" fmla="*/ 546 h 552"/>
              <a:gd name="T54" fmla="*/ 211 w 319"/>
              <a:gd name="T55" fmla="*/ 550 h 552"/>
              <a:gd name="T56" fmla="*/ 202 w 319"/>
              <a:gd name="T57" fmla="*/ 537 h 552"/>
              <a:gd name="T58" fmla="*/ 185 w 319"/>
              <a:gd name="T59" fmla="*/ 514 h 552"/>
              <a:gd name="T60" fmla="*/ 181 w 319"/>
              <a:gd name="T61" fmla="*/ 486 h 552"/>
              <a:gd name="T62" fmla="*/ 185 w 319"/>
              <a:gd name="T63" fmla="*/ 462 h 552"/>
              <a:gd name="T64" fmla="*/ 9 w 319"/>
              <a:gd name="T65" fmla="*/ 467 h 552"/>
              <a:gd name="T66" fmla="*/ 0 w 319"/>
              <a:gd name="T67" fmla="*/ 445 h 552"/>
              <a:gd name="T68" fmla="*/ 6 w 319"/>
              <a:gd name="T69" fmla="*/ 431 h 552"/>
              <a:gd name="T70" fmla="*/ 19 w 319"/>
              <a:gd name="T71" fmla="*/ 409 h 552"/>
              <a:gd name="T72" fmla="*/ 21 w 319"/>
              <a:gd name="T73" fmla="*/ 401 h 552"/>
              <a:gd name="T74" fmla="*/ 23 w 319"/>
              <a:gd name="T75" fmla="*/ 384 h 552"/>
              <a:gd name="T76" fmla="*/ 49 w 319"/>
              <a:gd name="T77" fmla="*/ 356 h 552"/>
              <a:gd name="T78" fmla="*/ 49 w 319"/>
              <a:gd name="T79" fmla="*/ 352 h 552"/>
              <a:gd name="T80" fmla="*/ 47 w 319"/>
              <a:gd name="T81" fmla="*/ 341 h 552"/>
              <a:gd name="T82" fmla="*/ 53 w 319"/>
              <a:gd name="T83" fmla="*/ 330 h 552"/>
              <a:gd name="T84" fmla="*/ 64 w 319"/>
              <a:gd name="T85" fmla="*/ 322 h 552"/>
              <a:gd name="T86" fmla="*/ 53 w 319"/>
              <a:gd name="T87" fmla="*/ 313 h 552"/>
              <a:gd name="T88" fmla="*/ 45 w 319"/>
              <a:gd name="T89" fmla="*/ 301 h 552"/>
              <a:gd name="T90" fmla="*/ 51 w 319"/>
              <a:gd name="T91" fmla="*/ 288 h 552"/>
              <a:gd name="T92" fmla="*/ 45 w 319"/>
              <a:gd name="T93" fmla="*/ 277 h 552"/>
              <a:gd name="T94" fmla="*/ 43 w 319"/>
              <a:gd name="T95" fmla="*/ 258 h 552"/>
              <a:gd name="T96" fmla="*/ 30 w 319"/>
              <a:gd name="T97" fmla="*/ 256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9" h="552">
                <a:moveTo>
                  <a:pt x="34" y="245"/>
                </a:moveTo>
                <a:lnTo>
                  <a:pt x="34" y="235"/>
                </a:lnTo>
                <a:lnTo>
                  <a:pt x="34" y="228"/>
                </a:lnTo>
                <a:lnTo>
                  <a:pt x="40" y="228"/>
                </a:lnTo>
                <a:lnTo>
                  <a:pt x="40" y="228"/>
                </a:lnTo>
                <a:lnTo>
                  <a:pt x="38" y="215"/>
                </a:lnTo>
                <a:lnTo>
                  <a:pt x="36" y="215"/>
                </a:lnTo>
                <a:lnTo>
                  <a:pt x="34" y="207"/>
                </a:lnTo>
                <a:lnTo>
                  <a:pt x="36" y="200"/>
                </a:lnTo>
                <a:lnTo>
                  <a:pt x="34" y="200"/>
                </a:lnTo>
                <a:lnTo>
                  <a:pt x="28" y="198"/>
                </a:lnTo>
                <a:lnTo>
                  <a:pt x="34" y="194"/>
                </a:lnTo>
                <a:lnTo>
                  <a:pt x="32" y="190"/>
                </a:lnTo>
                <a:lnTo>
                  <a:pt x="23" y="196"/>
                </a:lnTo>
                <a:lnTo>
                  <a:pt x="28" y="188"/>
                </a:lnTo>
                <a:lnTo>
                  <a:pt x="23" y="181"/>
                </a:lnTo>
                <a:lnTo>
                  <a:pt x="30" y="175"/>
                </a:lnTo>
                <a:lnTo>
                  <a:pt x="26" y="169"/>
                </a:lnTo>
                <a:lnTo>
                  <a:pt x="30" y="166"/>
                </a:lnTo>
                <a:lnTo>
                  <a:pt x="32" y="169"/>
                </a:lnTo>
                <a:lnTo>
                  <a:pt x="38" y="164"/>
                </a:lnTo>
                <a:lnTo>
                  <a:pt x="32" y="162"/>
                </a:lnTo>
                <a:lnTo>
                  <a:pt x="32" y="156"/>
                </a:lnTo>
                <a:lnTo>
                  <a:pt x="38" y="156"/>
                </a:lnTo>
                <a:lnTo>
                  <a:pt x="40" y="152"/>
                </a:lnTo>
                <a:lnTo>
                  <a:pt x="38" y="145"/>
                </a:lnTo>
                <a:lnTo>
                  <a:pt x="40" y="139"/>
                </a:lnTo>
                <a:lnTo>
                  <a:pt x="34" y="134"/>
                </a:lnTo>
                <a:lnTo>
                  <a:pt x="53" y="126"/>
                </a:lnTo>
                <a:lnTo>
                  <a:pt x="49" y="120"/>
                </a:lnTo>
                <a:lnTo>
                  <a:pt x="49" y="113"/>
                </a:lnTo>
                <a:lnTo>
                  <a:pt x="53" y="111"/>
                </a:lnTo>
                <a:lnTo>
                  <a:pt x="47" y="105"/>
                </a:lnTo>
                <a:lnTo>
                  <a:pt x="55" y="107"/>
                </a:lnTo>
                <a:lnTo>
                  <a:pt x="57" y="103"/>
                </a:lnTo>
                <a:lnTo>
                  <a:pt x="64" y="96"/>
                </a:lnTo>
                <a:lnTo>
                  <a:pt x="62" y="90"/>
                </a:lnTo>
                <a:lnTo>
                  <a:pt x="68" y="90"/>
                </a:lnTo>
                <a:lnTo>
                  <a:pt x="72" y="88"/>
                </a:lnTo>
                <a:lnTo>
                  <a:pt x="79" y="79"/>
                </a:lnTo>
                <a:lnTo>
                  <a:pt x="77" y="75"/>
                </a:lnTo>
                <a:lnTo>
                  <a:pt x="81" y="64"/>
                </a:lnTo>
                <a:lnTo>
                  <a:pt x="77" y="62"/>
                </a:lnTo>
                <a:lnTo>
                  <a:pt x="77" y="49"/>
                </a:lnTo>
                <a:lnTo>
                  <a:pt x="79" y="58"/>
                </a:lnTo>
                <a:lnTo>
                  <a:pt x="87" y="54"/>
                </a:lnTo>
                <a:lnTo>
                  <a:pt x="79" y="49"/>
                </a:lnTo>
                <a:lnTo>
                  <a:pt x="79" y="39"/>
                </a:lnTo>
                <a:lnTo>
                  <a:pt x="81" y="47"/>
                </a:lnTo>
                <a:lnTo>
                  <a:pt x="87" y="47"/>
                </a:lnTo>
                <a:lnTo>
                  <a:pt x="85" y="30"/>
                </a:lnTo>
                <a:lnTo>
                  <a:pt x="89" y="34"/>
                </a:lnTo>
                <a:lnTo>
                  <a:pt x="96" y="32"/>
                </a:lnTo>
                <a:lnTo>
                  <a:pt x="102" y="26"/>
                </a:lnTo>
                <a:lnTo>
                  <a:pt x="102" y="17"/>
                </a:lnTo>
                <a:lnTo>
                  <a:pt x="98" y="15"/>
                </a:lnTo>
                <a:lnTo>
                  <a:pt x="224" y="7"/>
                </a:lnTo>
                <a:lnTo>
                  <a:pt x="292" y="0"/>
                </a:lnTo>
                <a:lnTo>
                  <a:pt x="292" y="0"/>
                </a:lnTo>
                <a:lnTo>
                  <a:pt x="296" y="5"/>
                </a:lnTo>
                <a:lnTo>
                  <a:pt x="302" y="9"/>
                </a:lnTo>
                <a:lnTo>
                  <a:pt x="296" y="350"/>
                </a:lnTo>
                <a:lnTo>
                  <a:pt x="319" y="518"/>
                </a:lnTo>
                <a:lnTo>
                  <a:pt x="319" y="520"/>
                </a:lnTo>
                <a:lnTo>
                  <a:pt x="315" y="528"/>
                </a:lnTo>
                <a:lnTo>
                  <a:pt x="300" y="522"/>
                </a:lnTo>
                <a:lnTo>
                  <a:pt x="298" y="526"/>
                </a:lnTo>
                <a:lnTo>
                  <a:pt x="292" y="528"/>
                </a:lnTo>
                <a:lnTo>
                  <a:pt x="285" y="526"/>
                </a:lnTo>
                <a:lnTo>
                  <a:pt x="277" y="520"/>
                </a:lnTo>
                <a:lnTo>
                  <a:pt x="266" y="522"/>
                </a:lnTo>
                <a:lnTo>
                  <a:pt x="275" y="522"/>
                </a:lnTo>
                <a:lnTo>
                  <a:pt x="273" y="524"/>
                </a:lnTo>
                <a:lnTo>
                  <a:pt x="258" y="526"/>
                </a:lnTo>
                <a:lnTo>
                  <a:pt x="243" y="533"/>
                </a:lnTo>
                <a:lnTo>
                  <a:pt x="236" y="535"/>
                </a:lnTo>
                <a:lnTo>
                  <a:pt x="238" y="533"/>
                </a:lnTo>
                <a:lnTo>
                  <a:pt x="232" y="535"/>
                </a:lnTo>
                <a:lnTo>
                  <a:pt x="232" y="535"/>
                </a:lnTo>
                <a:lnTo>
                  <a:pt x="230" y="539"/>
                </a:lnTo>
                <a:lnTo>
                  <a:pt x="224" y="546"/>
                </a:lnTo>
                <a:lnTo>
                  <a:pt x="219" y="552"/>
                </a:lnTo>
                <a:lnTo>
                  <a:pt x="213" y="552"/>
                </a:lnTo>
                <a:lnTo>
                  <a:pt x="211" y="550"/>
                </a:lnTo>
                <a:lnTo>
                  <a:pt x="204" y="548"/>
                </a:lnTo>
                <a:lnTo>
                  <a:pt x="200" y="539"/>
                </a:lnTo>
                <a:lnTo>
                  <a:pt x="202" y="537"/>
                </a:lnTo>
                <a:lnTo>
                  <a:pt x="198" y="528"/>
                </a:lnTo>
                <a:lnTo>
                  <a:pt x="196" y="522"/>
                </a:lnTo>
                <a:lnTo>
                  <a:pt x="185" y="514"/>
                </a:lnTo>
                <a:lnTo>
                  <a:pt x="181" y="505"/>
                </a:lnTo>
                <a:lnTo>
                  <a:pt x="179" y="499"/>
                </a:lnTo>
                <a:lnTo>
                  <a:pt x="181" y="486"/>
                </a:lnTo>
                <a:lnTo>
                  <a:pt x="185" y="471"/>
                </a:lnTo>
                <a:lnTo>
                  <a:pt x="187" y="465"/>
                </a:lnTo>
                <a:lnTo>
                  <a:pt x="185" y="462"/>
                </a:lnTo>
                <a:lnTo>
                  <a:pt x="96" y="469"/>
                </a:lnTo>
                <a:lnTo>
                  <a:pt x="2" y="475"/>
                </a:lnTo>
                <a:lnTo>
                  <a:pt x="9" y="467"/>
                </a:lnTo>
                <a:lnTo>
                  <a:pt x="4" y="460"/>
                </a:lnTo>
                <a:lnTo>
                  <a:pt x="4" y="452"/>
                </a:lnTo>
                <a:lnTo>
                  <a:pt x="0" y="445"/>
                </a:lnTo>
                <a:lnTo>
                  <a:pt x="11" y="443"/>
                </a:lnTo>
                <a:lnTo>
                  <a:pt x="13" y="437"/>
                </a:lnTo>
                <a:lnTo>
                  <a:pt x="6" y="431"/>
                </a:lnTo>
                <a:lnTo>
                  <a:pt x="15" y="431"/>
                </a:lnTo>
                <a:lnTo>
                  <a:pt x="11" y="416"/>
                </a:lnTo>
                <a:lnTo>
                  <a:pt x="19" y="409"/>
                </a:lnTo>
                <a:lnTo>
                  <a:pt x="19" y="407"/>
                </a:lnTo>
                <a:lnTo>
                  <a:pt x="13" y="407"/>
                </a:lnTo>
                <a:lnTo>
                  <a:pt x="21" y="401"/>
                </a:lnTo>
                <a:lnTo>
                  <a:pt x="21" y="394"/>
                </a:lnTo>
                <a:lnTo>
                  <a:pt x="30" y="388"/>
                </a:lnTo>
                <a:lnTo>
                  <a:pt x="23" y="384"/>
                </a:lnTo>
                <a:lnTo>
                  <a:pt x="28" y="377"/>
                </a:lnTo>
                <a:lnTo>
                  <a:pt x="34" y="375"/>
                </a:lnTo>
                <a:lnTo>
                  <a:pt x="49" y="356"/>
                </a:lnTo>
                <a:lnTo>
                  <a:pt x="49" y="354"/>
                </a:lnTo>
                <a:lnTo>
                  <a:pt x="43" y="352"/>
                </a:lnTo>
                <a:lnTo>
                  <a:pt x="49" y="352"/>
                </a:lnTo>
                <a:lnTo>
                  <a:pt x="49" y="347"/>
                </a:lnTo>
                <a:lnTo>
                  <a:pt x="55" y="341"/>
                </a:lnTo>
                <a:lnTo>
                  <a:pt x="47" y="341"/>
                </a:lnTo>
                <a:lnTo>
                  <a:pt x="40" y="341"/>
                </a:lnTo>
                <a:lnTo>
                  <a:pt x="45" y="333"/>
                </a:lnTo>
                <a:lnTo>
                  <a:pt x="53" y="330"/>
                </a:lnTo>
                <a:lnTo>
                  <a:pt x="57" y="324"/>
                </a:lnTo>
                <a:lnTo>
                  <a:pt x="64" y="324"/>
                </a:lnTo>
                <a:lnTo>
                  <a:pt x="64" y="322"/>
                </a:lnTo>
                <a:lnTo>
                  <a:pt x="64" y="320"/>
                </a:lnTo>
                <a:lnTo>
                  <a:pt x="55" y="318"/>
                </a:lnTo>
                <a:lnTo>
                  <a:pt x="53" y="313"/>
                </a:lnTo>
                <a:lnTo>
                  <a:pt x="47" y="309"/>
                </a:lnTo>
                <a:lnTo>
                  <a:pt x="43" y="303"/>
                </a:lnTo>
                <a:lnTo>
                  <a:pt x="45" y="301"/>
                </a:lnTo>
                <a:lnTo>
                  <a:pt x="51" y="303"/>
                </a:lnTo>
                <a:lnTo>
                  <a:pt x="47" y="296"/>
                </a:lnTo>
                <a:lnTo>
                  <a:pt x="51" y="288"/>
                </a:lnTo>
                <a:lnTo>
                  <a:pt x="38" y="290"/>
                </a:lnTo>
                <a:lnTo>
                  <a:pt x="36" y="286"/>
                </a:lnTo>
                <a:lnTo>
                  <a:pt x="45" y="277"/>
                </a:lnTo>
                <a:lnTo>
                  <a:pt x="36" y="273"/>
                </a:lnTo>
                <a:lnTo>
                  <a:pt x="36" y="264"/>
                </a:lnTo>
                <a:lnTo>
                  <a:pt x="43" y="258"/>
                </a:lnTo>
                <a:lnTo>
                  <a:pt x="43" y="252"/>
                </a:lnTo>
                <a:lnTo>
                  <a:pt x="36" y="252"/>
                </a:lnTo>
                <a:lnTo>
                  <a:pt x="30" y="256"/>
                </a:lnTo>
                <a:lnTo>
                  <a:pt x="32" y="249"/>
                </a:lnTo>
                <a:lnTo>
                  <a:pt x="34" y="245"/>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a:p>
        </p:txBody>
      </p:sp>
      <p:sp>
        <p:nvSpPr>
          <p:cNvPr id="211" name="Freeform 874"/>
          <p:cNvSpPr>
            <a:spLocks/>
          </p:cNvSpPr>
          <p:nvPr/>
        </p:nvSpPr>
        <p:spPr bwMode="auto">
          <a:xfrm>
            <a:off x="6584951" y="4180009"/>
            <a:ext cx="506413" cy="876300"/>
          </a:xfrm>
          <a:custGeom>
            <a:avLst/>
            <a:gdLst>
              <a:gd name="T0" fmla="*/ 34 w 319"/>
              <a:gd name="T1" fmla="*/ 228 h 552"/>
              <a:gd name="T2" fmla="*/ 38 w 319"/>
              <a:gd name="T3" fmla="*/ 215 h 552"/>
              <a:gd name="T4" fmla="*/ 36 w 319"/>
              <a:gd name="T5" fmla="*/ 200 h 552"/>
              <a:gd name="T6" fmla="*/ 34 w 319"/>
              <a:gd name="T7" fmla="*/ 194 h 552"/>
              <a:gd name="T8" fmla="*/ 28 w 319"/>
              <a:gd name="T9" fmla="*/ 188 h 552"/>
              <a:gd name="T10" fmla="*/ 26 w 319"/>
              <a:gd name="T11" fmla="*/ 169 h 552"/>
              <a:gd name="T12" fmla="*/ 38 w 319"/>
              <a:gd name="T13" fmla="*/ 164 h 552"/>
              <a:gd name="T14" fmla="*/ 38 w 319"/>
              <a:gd name="T15" fmla="*/ 156 h 552"/>
              <a:gd name="T16" fmla="*/ 40 w 319"/>
              <a:gd name="T17" fmla="*/ 139 h 552"/>
              <a:gd name="T18" fmla="*/ 49 w 319"/>
              <a:gd name="T19" fmla="*/ 120 h 552"/>
              <a:gd name="T20" fmla="*/ 47 w 319"/>
              <a:gd name="T21" fmla="*/ 105 h 552"/>
              <a:gd name="T22" fmla="*/ 64 w 319"/>
              <a:gd name="T23" fmla="*/ 96 h 552"/>
              <a:gd name="T24" fmla="*/ 72 w 319"/>
              <a:gd name="T25" fmla="*/ 88 h 552"/>
              <a:gd name="T26" fmla="*/ 81 w 319"/>
              <a:gd name="T27" fmla="*/ 64 h 552"/>
              <a:gd name="T28" fmla="*/ 79 w 319"/>
              <a:gd name="T29" fmla="*/ 58 h 552"/>
              <a:gd name="T30" fmla="*/ 79 w 319"/>
              <a:gd name="T31" fmla="*/ 39 h 552"/>
              <a:gd name="T32" fmla="*/ 85 w 319"/>
              <a:gd name="T33" fmla="*/ 30 h 552"/>
              <a:gd name="T34" fmla="*/ 102 w 319"/>
              <a:gd name="T35" fmla="*/ 26 h 552"/>
              <a:gd name="T36" fmla="*/ 224 w 319"/>
              <a:gd name="T37" fmla="*/ 7 h 552"/>
              <a:gd name="T38" fmla="*/ 296 w 319"/>
              <a:gd name="T39" fmla="*/ 5 h 552"/>
              <a:gd name="T40" fmla="*/ 319 w 319"/>
              <a:gd name="T41" fmla="*/ 518 h 552"/>
              <a:gd name="T42" fmla="*/ 300 w 319"/>
              <a:gd name="T43" fmla="*/ 522 h 552"/>
              <a:gd name="T44" fmla="*/ 285 w 319"/>
              <a:gd name="T45" fmla="*/ 526 h 552"/>
              <a:gd name="T46" fmla="*/ 275 w 319"/>
              <a:gd name="T47" fmla="*/ 522 h 552"/>
              <a:gd name="T48" fmla="*/ 243 w 319"/>
              <a:gd name="T49" fmla="*/ 533 h 552"/>
              <a:gd name="T50" fmla="*/ 232 w 319"/>
              <a:gd name="T51" fmla="*/ 535 h 552"/>
              <a:gd name="T52" fmla="*/ 224 w 319"/>
              <a:gd name="T53" fmla="*/ 546 h 552"/>
              <a:gd name="T54" fmla="*/ 211 w 319"/>
              <a:gd name="T55" fmla="*/ 550 h 552"/>
              <a:gd name="T56" fmla="*/ 202 w 319"/>
              <a:gd name="T57" fmla="*/ 537 h 552"/>
              <a:gd name="T58" fmla="*/ 185 w 319"/>
              <a:gd name="T59" fmla="*/ 514 h 552"/>
              <a:gd name="T60" fmla="*/ 181 w 319"/>
              <a:gd name="T61" fmla="*/ 486 h 552"/>
              <a:gd name="T62" fmla="*/ 185 w 319"/>
              <a:gd name="T63" fmla="*/ 462 h 552"/>
              <a:gd name="T64" fmla="*/ 9 w 319"/>
              <a:gd name="T65" fmla="*/ 467 h 552"/>
              <a:gd name="T66" fmla="*/ 0 w 319"/>
              <a:gd name="T67" fmla="*/ 445 h 552"/>
              <a:gd name="T68" fmla="*/ 6 w 319"/>
              <a:gd name="T69" fmla="*/ 431 h 552"/>
              <a:gd name="T70" fmla="*/ 19 w 319"/>
              <a:gd name="T71" fmla="*/ 409 h 552"/>
              <a:gd name="T72" fmla="*/ 21 w 319"/>
              <a:gd name="T73" fmla="*/ 401 h 552"/>
              <a:gd name="T74" fmla="*/ 23 w 319"/>
              <a:gd name="T75" fmla="*/ 384 h 552"/>
              <a:gd name="T76" fmla="*/ 49 w 319"/>
              <a:gd name="T77" fmla="*/ 356 h 552"/>
              <a:gd name="T78" fmla="*/ 49 w 319"/>
              <a:gd name="T79" fmla="*/ 352 h 552"/>
              <a:gd name="T80" fmla="*/ 47 w 319"/>
              <a:gd name="T81" fmla="*/ 341 h 552"/>
              <a:gd name="T82" fmla="*/ 53 w 319"/>
              <a:gd name="T83" fmla="*/ 330 h 552"/>
              <a:gd name="T84" fmla="*/ 64 w 319"/>
              <a:gd name="T85" fmla="*/ 322 h 552"/>
              <a:gd name="T86" fmla="*/ 53 w 319"/>
              <a:gd name="T87" fmla="*/ 313 h 552"/>
              <a:gd name="T88" fmla="*/ 45 w 319"/>
              <a:gd name="T89" fmla="*/ 301 h 552"/>
              <a:gd name="T90" fmla="*/ 51 w 319"/>
              <a:gd name="T91" fmla="*/ 288 h 552"/>
              <a:gd name="T92" fmla="*/ 45 w 319"/>
              <a:gd name="T93" fmla="*/ 277 h 552"/>
              <a:gd name="T94" fmla="*/ 43 w 319"/>
              <a:gd name="T95" fmla="*/ 258 h 552"/>
              <a:gd name="T96" fmla="*/ 30 w 319"/>
              <a:gd name="T97" fmla="*/ 256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9" h="552">
                <a:moveTo>
                  <a:pt x="34" y="245"/>
                </a:moveTo>
                <a:lnTo>
                  <a:pt x="34" y="235"/>
                </a:lnTo>
                <a:lnTo>
                  <a:pt x="34" y="228"/>
                </a:lnTo>
                <a:lnTo>
                  <a:pt x="40" y="228"/>
                </a:lnTo>
                <a:lnTo>
                  <a:pt x="40" y="228"/>
                </a:lnTo>
                <a:lnTo>
                  <a:pt x="38" y="215"/>
                </a:lnTo>
                <a:lnTo>
                  <a:pt x="36" y="215"/>
                </a:lnTo>
                <a:lnTo>
                  <a:pt x="34" y="207"/>
                </a:lnTo>
                <a:lnTo>
                  <a:pt x="36" y="200"/>
                </a:lnTo>
                <a:lnTo>
                  <a:pt x="34" y="200"/>
                </a:lnTo>
                <a:lnTo>
                  <a:pt x="28" y="198"/>
                </a:lnTo>
                <a:lnTo>
                  <a:pt x="34" y="194"/>
                </a:lnTo>
                <a:lnTo>
                  <a:pt x="32" y="190"/>
                </a:lnTo>
                <a:lnTo>
                  <a:pt x="23" y="196"/>
                </a:lnTo>
                <a:lnTo>
                  <a:pt x="28" y="188"/>
                </a:lnTo>
                <a:lnTo>
                  <a:pt x="23" y="181"/>
                </a:lnTo>
                <a:lnTo>
                  <a:pt x="30" y="175"/>
                </a:lnTo>
                <a:lnTo>
                  <a:pt x="26" y="169"/>
                </a:lnTo>
                <a:lnTo>
                  <a:pt x="30" y="166"/>
                </a:lnTo>
                <a:lnTo>
                  <a:pt x="32" y="169"/>
                </a:lnTo>
                <a:lnTo>
                  <a:pt x="38" y="164"/>
                </a:lnTo>
                <a:lnTo>
                  <a:pt x="32" y="162"/>
                </a:lnTo>
                <a:lnTo>
                  <a:pt x="32" y="156"/>
                </a:lnTo>
                <a:lnTo>
                  <a:pt x="38" y="156"/>
                </a:lnTo>
                <a:lnTo>
                  <a:pt x="40" y="152"/>
                </a:lnTo>
                <a:lnTo>
                  <a:pt x="38" y="145"/>
                </a:lnTo>
                <a:lnTo>
                  <a:pt x="40" y="139"/>
                </a:lnTo>
                <a:lnTo>
                  <a:pt x="34" y="134"/>
                </a:lnTo>
                <a:lnTo>
                  <a:pt x="53" y="126"/>
                </a:lnTo>
                <a:lnTo>
                  <a:pt x="49" y="120"/>
                </a:lnTo>
                <a:lnTo>
                  <a:pt x="49" y="113"/>
                </a:lnTo>
                <a:lnTo>
                  <a:pt x="53" y="111"/>
                </a:lnTo>
                <a:lnTo>
                  <a:pt x="47" y="105"/>
                </a:lnTo>
                <a:lnTo>
                  <a:pt x="55" y="107"/>
                </a:lnTo>
                <a:lnTo>
                  <a:pt x="57" y="103"/>
                </a:lnTo>
                <a:lnTo>
                  <a:pt x="64" y="96"/>
                </a:lnTo>
                <a:lnTo>
                  <a:pt x="62" y="90"/>
                </a:lnTo>
                <a:lnTo>
                  <a:pt x="68" y="90"/>
                </a:lnTo>
                <a:lnTo>
                  <a:pt x="72" y="88"/>
                </a:lnTo>
                <a:lnTo>
                  <a:pt x="79" y="79"/>
                </a:lnTo>
                <a:lnTo>
                  <a:pt x="77" y="75"/>
                </a:lnTo>
                <a:lnTo>
                  <a:pt x="81" y="64"/>
                </a:lnTo>
                <a:lnTo>
                  <a:pt x="77" y="62"/>
                </a:lnTo>
                <a:lnTo>
                  <a:pt x="77" y="49"/>
                </a:lnTo>
                <a:lnTo>
                  <a:pt x="79" y="58"/>
                </a:lnTo>
                <a:lnTo>
                  <a:pt x="87" y="54"/>
                </a:lnTo>
                <a:lnTo>
                  <a:pt x="79" y="49"/>
                </a:lnTo>
                <a:lnTo>
                  <a:pt x="79" y="39"/>
                </a:lnTo>
                <a:lnTo>
                  <a:pt x="81" y="47"/>
                </a:lnTo>
                <a:lnTo>
                  <a:pt x="87" y="47"/>
                </a:lnTo>
                <a:lnTo>
                  <a:pt x="85" y="30"/>
                </a:lnTo>
                <a:lnTo>
                  <a:pt x="89" y="34"/>
                </a:lnTo>
                <a:lnTo>
                  <a:pt x="96" y="32"/>
                </a:lnTo>
                <a:lnTo>
                  <a:pt x="102" y="26"/>
                </a:lnTo>
                <a:lnTo>
                  <a:pt x="102" y="17"/>
                </a:lnTo>
                <a:lnTo>
                  <a:pt x="98" y="15"/>
                </a:lnTo>
                <a:lnTo>
                  <a:pt x="224" y="7"/>
                </a:lnTo>
                <a:lnTo>
                  <a:pt x="292" y="0"/>
                </a:lnTo>
                <a:lnTo>
                  <a:pt x="292" y="0"/>
                </a:lnTo>
                <a:lnTo>
                  <a:pt x="296" y="5"/>
                </a:lnTo>
                <a:lnTo>
                  <a:pt x="302" y="9"/>
                </a:lnTo>
                <a:lnTo>
                  <a:pt x="296" y="350"/>
                </a:lnTo>
                <a:lnTo>
                  <a:pt x="319" y="518"/>
                </a:lnTo>
                <a:lnTo>
                  <a:pt x="319" y="520"/>
                </a:lnTo>
                <a:lnTo>
                  <a:pt x="315" y="528"/>
                </a:lnTo>
                <a:lnTo>
                  <a:pt x="300" y="522"/>
                </a:lnTo>
                <a:lnTo>
                  <a:pt x="298" y="526"/>
                </a:lnTo>
                <a:lnTo>
                  <a:pt x="292" y="528"/>
                </a:lnTo>
                <a:lnTo>
                  <a:pt x="285" y="526"/>
                </a:lnTo>
                <a:lnTo>
                  <a:pt x="277" y="520"/>
                </a:lnTo>
                <a:lnTo>
                  <a:pt x="266" y="522"/>
                </a:lnTo>
                <a:lnTo>
                  <a:pt x="275" y="522"/>
                </a:lnTo>
                <a:lnTo>
                  <a:pt x="273" y="524"/>
                </a:lnTo>
                <a:lnTo>
                  <a:pt x="258" y="526"/>
                </a:lnTo>
                <a:lnTo>
                  <a:pt x="243" y="533"/>
                </a:lnTo>
                <a:lnTo>
                  <a:pt x="236" y="535"/>
                </a:lnTo>
                <a:lnTo>
                  <a:pt x="238" y="533"/>
                </a:lnTo>
                <a:lnTo>
                  <a:pt x="232" y="535"/>
                </a:lnTo>
                <a:lnTo>
                  <a:pt x="232" y="535"/>
                </a:lnTo>
                <a:lnTo>
                  <a:pt x="230" y="539"/>
                </a:lnTo>
                <a:lnTo>
                  <a:pt x="224" y="546"/>
                </a:lnTo>
                <a:lnTo>
                  <a:pt x="219" y="552"/>
                </a:lnTo>
                <a:lnTo>
                  <a:pt x="213" y="552"/>
                </a:lnTo>
                <a:lnTo>
                  <a:pt x="211" y="550"/>
                </a:lnTo>
                <a:lnTo>
                  <a:pt x="204" y="548"/>
                </a:lnTo>
                <a:lnTo>
                  <a:pt x="200" y="539"/>
                </a:lnTo>
                <a:lnTo>
                  <a:pt x="202" y="537"/>
                </a:lnTo>
                <a:lnTo>
                  <a:pt x="198" y="528"/>
                </a:lnTo>
                <a:lnTo>
                  <a:pt x="196" y="522"/>
                </a:lnTo>
                <a:lnTo>
                  <a:pt x="185" y="514"/>
                </a:lnTo>
                <a:lnTo>
                  <a:pt x="181" y="505"/>
                </a:lnTo>
                <a:lnTo>
                  <a:pt x="179" y="499"/>
                </a:lnTo>
                <a:lnTo>
                  <a:pt x="181" y="486"/>
                </a:lnTo>
                <a:lnTo>
                  <a:pt x="185" y="471"/>
                </a:lnTo>
                <a:lnTo>
                  <a:pt x="187" y="465"/>
                </a:lnTo>
                <a:lnTo>
                  <a:pt x="185" y="462"/>
                </a:lnTo>
                <a:lnTo>
                  <a:pt x="96" y="469"/>
                </a:lnTo>
                <a:lnTo>
                  <a:pt x="2" y="475"/>
                </a:lnTo>
                <a:lnTo>
                  <a:pt x="9" y="467"/>
                </a:lnTo>
                <a:lnTo>
                  <a:pt x="4" y="460"/>
                </a:lnTo>
                <a:lnTo>
                  <a:pt x="4" y="452"/>
                </a:lnTo>
                <a:lnTo>
                  <a:pt x="0" y="445"/>
                </a:lnTo>
                <a:lnTo>
                  <a:pt x="11" y="443"/>
                </a:lnTo>
                <a:lnTo>
                  <a:pt x="13" y="437"/>
                </a:lnTo>
                <a:lnTo>
                  <a:pt x="6" y="431"/>
                </a:lnTo>
                <a:lnTo>
                  <a:pt x="15" y="431"/>
                </a:lnTo>
                <a:lnTo>
                  <a:pt x="11" y="416"/>
                </a:lnTo>
                <a:lnTo>
                  <a:pt x="19" y="409"/>
                </a:lnTo>
                <a:lnTo>
                  <a:pt x="19" y="407"/>
                </a:lnTo>
                <a:lnTo>
                  <a:pt x="13" y="407"/>
                </a:lnTo>
                <a:lnTo>
                  <a:pt x="21" y="401"/>
                </a:lnTo>
                <a:lnTo>
                  <a:pt x="21" y="394"/>
                </a:lnTo>
                <a:lnTo>
                  <a:pt x="30" y="388"/>
                </a:lnTo>
                <a:lnTo>
                  <a:pt x="23" y="384"/>
                </a:lnTo>
                <a:lnTo>
                  <a:pt x="28" y="377"/>
                </a:lnTo>
                <a:lnTo>
                  <a:pt x="34" y="375"/>
                </a:lnTo>
                <a:lnTo>
                  <a:pt x="49" y="356"/>
                </a:lnTo>
                <a:lnTo>
                  <a:pt x="49" y="354"/>
                </a:lnTo>
                <a:lnTo>
                  <a:pt x="43" y="352"/>
                </a:lnTo>
                <a:lnTo>
                  <a:pt x="49" y="352"/>
                </a:lnTo>
                <a:lnTo>
                  <a:pt x="49" y="347"/>
                </a:lnTo>
                <a:lnTo>
                  <a:pt x="55" y="341"/>
                </a:lnTo>
                <a:lnTo>
                  <a:pt x="47" y="341"/>
                </a:lnTo>
                <a:lnTo>
                  <a:pt x="40" y="341"/>
                </a:lnTo>
                <a:lnTo>
                  <a:pt x="45" y="333"/>
                </a:lnTo>
                <a:lnTo>
                  <a:pt x="53" y="330"/>
                </a:lnTo>
                <a:lnTo>
                  <a:pt x="57" y="324"/>
                </a:lnTo>
                <a:lnTo>
                  <a:pt x="64" y="324"/>
                </a:lnTo>
                <a:lnTo>
                  <a:pt x="64" y="322"/>
                </a:lnTo>
                <a:lnTo>
                  <a:pt x="64" y="320"/>
                </a:lnTo>
                <a:lnTo>
                  <a:pt x="55" y="318"/>
                </a:lnTo>
                <a:lnTo>
                  <a:pt x="53" y="313"/>
                </a:lnTo>
                <a:lnTo>
                  <a:pt x="47" y="309"/>
                </a:lnTo>
                <a:lnTo>
                  <a:pt x="43" y="303"/>
                </a:lnTo>
                <a:lnTo>
                  <a:pt x="45" y="301"/>
                </a:lnTo>
                <a:lnTo>
                  <a:pt x="51" y="303"/>
                </a:lnTo>
                <a:lnTo>
                  <a:pt x="47" y="296"/>
                </a:lnTo>
                <a:lnTo>
                  <a:pt x="51" y="288"/>
                </a:lnTo>
                <a:lnTo>
                  <a:pt x="38" y="290"/>
                </a:lnTo>
                <a:lnTo>
                  <a:pt x="36" y="286"/>
                </a:lnTo>
                <a:lnTo>
                  <a:pt x="45" y="277"/>
                </a:lnTo>
                <a:lnTo>
                  <a:pt x="36" y="273"/>
                </a:lnTo>
                <a:lnTo>
                  <a:pt x="36" y="264"/>
                </a:lnTo>
                <a:lnTo>
                  <a:pt x="43" y="258"/>
                </a:lnTo>
                <a:lnTo>
                  <a:pt x="43" y="252"/>
                </a:lnTo>
                <a:lnTo>
                  <a:pt x="36" y="252"/>
                </a:lnTo>
                <a:lnTo>
                  <a:pt x="30" y="256"/>
                </a:lnTo>
                <a:lnTo>
                  <a:pt x="32" y="249"/>
                </a:lnTo>
                <a:lnTo>
                  <a:pt x="34" y="245"/>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 name="Freeform 876"/>
          <p:cNvSpPr>
            <a:spLocks/>
          </p:cNvSpPr>
          <p:nvPr/>
        </p:nvSpPr>
        <p:spPr bwMode="auto">
          <a:xfrm>
            <a:off x="6584950" y="2003546"/>
            <a:ext cx="814388" cy="361950"/>
          </a:xfrm>
          <a:custGeom>
            <a:avLst/>
            <a:gdLst>
              <a:gd name="T0" fmla="*/ 30 w 513"/>
              <a:gd name="T1" fmla="*/ 66 h 228"/>
              <a:gd name="T2" fmla="*/ 57 w 513"/>
              <a:gd name="T3" fmla="*/ 47 h 228"/>
              <a:gd name="T4" fmla="*/ 79 w 513"/>
              <a:gd name="T5" fmla="*/ 42 h 228"/>
              <a:gd name="T6" fmla="*/ 109 w 513"/>
              <a:gd name="T7" fmla="*/ 23 h 228"/>
              <a:gd name="T8" fmla="*/ 132 w 513"/>
              <a:gd name="T9" fmla="*/ 6 h 228"/>
              <a:gd name="T10" fmla="*/ 147 w 513"/>
              <a:gd name="T11" fmla="*/ 38 h 228"/>
              <a:gd name="T12" fmla="*/ 153 w 513"/>
              <a:gd name="T13" fmla="*/ 36 h 228"/>
              <a:gd name="T14" fmla="*/ 162 w 513"/>
              <a:gd name="T15" fmla="*/ 38 h 228"/>
              <a:gd name="T16" fmla="*/ 177 w 513"/>
              <a:gd name="T17" fmla="*/ 27 h 228"/>
              <a:gd name="T18" fmla="*/ 207 w 513"/>
              <a:gd name="T19" fmla="*/ 34 h 228"/>
              <a:gd name="T20" fmla="*/ 230 w 513"/>
              <a:gd name="T21" fmla="*/ 57 h 228"/>
              <a:gd name="T22" fmla="*/ 249 w 513"/>
              <a:gd name="T23" fmla="*/ 68 h 228"/>
              <a:gd name="T24" fmla="*/ 281 w 513"/>
              <a:gd name="T25" fmla="*/ 70 h 228"/>
              <a:gd name="T26" fmla="*/ 305 w 513"/>
              <a:gd name="T27" fmla="*/ 57 h 228"/>
              <a:gd name="T28" fmla="*/ 339 w 513"/>
              <a:gd name="T29" fmla="*/ 38 h 228"/>
              <a:gd name="T30" fmla="*/ 381 w 513"/>
              <a:gd name="T31" fmla="*/ 32 h 228"/>
              <a:gd name="T32" fmla="*/ 417 w 513"/>
              <a:gd name="T33" fmla="*/ 17 h 228"/>
              <a:gd name="T34" fmla="*/ 434 w 513"/>
              <a:gd name="T35" fmla="*/ 51 h 228"/>
              <a:gd name="T36" fmla="*/ 460 w 513"/>
              <a:gd name="T37" fmla="*/ 49 h 228"/>
              <a:gd name="T38" fmla="*/ 471 w 513"/>
              <a:gd name="T39" fmla="*/ 42 h 228"/>
              <a:gd name="T40" fmla="*/ 483 w 513"/>
              <a:gd name="T41" fmla="*/ 64 h 228"/>
              <a:gd name="T42" fmla="*/ 494 w 513"/>
              <a:gd name="T43" fmla="*/ 76 h 228"/>
              <a:gd name="T44" fmla="*/ 509 w 513"/>
              <a:gd name="T45" fmla="*/ 89 h 228"/>
              <a:gd name="T46" fmla="*/ 473 w 513"/>
              <a:gd name="T47" fmla="*/ 98 h 228"/>
              <a:gd name="T48" fmla="*/ 451 w 513"/>
              <a:gd name="T49" fmla="*/ 98 h 228"/>
              <a:gd name="T50" fmla="*/ 443 w 513"/>
              <a:gd name="T51" fmla="*/ 115 h 228"/>
              <a:gd name="T52" fmla="*/ 405 w 513"/>
              <a:gd name="T53" fmla="*/ 100 h 228"/>
              <a:gd name="T54" fmla="*/ 377 w 513"/>
              <a:gd name="T55" fmla="*/ 110 h 228"/>
              <a:gd name="T56" fmla="*/ 349 w 513"/>
              <a:gd name="T57" fmla="*/ 119 h 228"/>
              <a:gd name="T58" fmla="*/ 330 w 513"/>
              <a:gd name="T59" fmla="*/ 123 h 228"/>
              <a:gd name="T60" fmla="*/ 317 w 513"/>
              <a:gd name="T61" fmla="*/ 142 h 228"/>
              <a:gd name="T62" fmla="*/ 298 w 513"/>
              <a:gd name="T63" fmla="*/ 157 h 228"/>
              <a:gd name="T64" fmla="*/ 309 w 513"/>
              <a:gd name="T65" fmla="*/ 136 h 228"/>
              <a:gd name="T66" fmla="*/ 287 w 513"/>
              <a:gd name="T67" fmla="*/ 144 h 228"/>
              <a:gd name="T68" fmla="*/ 275 w 513"/>
              <a:gd name="T69" fmla="*/ 147 h 228"/>
              <a:gd name="T70" fmla="*/ 270 w 513"/>
              <a:gd name="T71" fmla="*/ 142 h 228"/>
              <a:gd name="T72" fmla="*/ 256 w 513"/>
              <a:gd name="T73" fmla="*/ 172 h 228"/>
              <a:gd name="T74" fmla="*/ 234 w 513"/>
              <a:gd name="T75" fmla="*/ 221 h 228"/>
              <a:gd name="T76" fmla="*/ 230 w 513"/>
              <a:gd name="T77" fmla="*/ 225 h 228"/>
              <a:gd name="T78" fmla="*/ 228 w 513"/>
              <a:gd name="T79" fmla="*/ 198 h 228"/>
              <a:gd name="T80" fmla="*/ 211 w 513"/>
              <a:gd name="T81" fmla="*/ 196 h 228"/>
              <a:gd name="T82" fmla="*/ 211 w 513"/>
              <a:gd name="T83" fmla="*/ 166 h 228"/>
              <a:gd name="T84" fmla="*/ 194 w 513"/>
              <a:gd name="T85" fmla="*/ 153 h 228"/>
              <a:gd name="T86" fmla="*/ 179 w 513"/>
              <a:gd name="T87" fmla="*/ 136 h 228"/>
              <a:gd name="T88" fmla="*/ 145 w 513"/>
              <a:gd name="T89" fmla="*/ 134 h 228"/>
              <a:gd name="T90" fmla="*/ 102 w 513"/>
              <a:gd name="T91" fmla="*/ 121 h 228"/>
              <a:gd name="T92" fmla="*/ 11 w 513"/>
              <a:gd name="T93" fmla="*/ 8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3" h="228">
                <a:moveTo>
                  <a:pt x="0" y="81"/>
                </a:moveTo>
                <a:lnTo>
                  <a:pt x="6" y="76"/>
                </a:lnTo>
                <a:lnTo>
                  <a:pt x="30" y="66"/>
                </a:lnTo>
                <a:lnTo>
                  <a:pt x="43" y="51"/>
                </a:lnTo>
                <a:lnTo>
                  <a:pt x="49" y="47"/>
                </a:lnTo>
                <a:lnTo>
                  <a:pt x="57" y="47"/>
                </a:lnTo>
                <a:lnTo>
                  <a:pt x="64" y="47"/>
                </a:lnTo>
                <a:lnTo>
                  <a:pt x="72" y="44"/>
                </a:lnTo>
                <a:lnTo>
                  <a:pt x="79" y="42"/>
                </a:lnTo>
                <a:lnTo>
                  <a:pt x="85" y="38"/>
                </a:lnTo>
                <a:lnTo>
                  <a:pt x="94" y="29"/>
                </a:lnTo>
                <a:lnTo>
                  <a:pt x="109" y="23"/>
                </a:lnTo>
                <a:lnTo>
                  <a:pt x="113" y="17"/>
                </a:lnTo>
                <a:lnTo>
                  <a:pt x="128" y="0"/>
                </a:lnTo>
                <a:lnTo>
                  <a:pt x="132" y="6"/>
                </a:lnTo>
                <a:lnTo>
                  <a:pt x="136" y="8"/>
                </a:lnTo>
                <a:lnTo>
                  <a:pt x="149" y="23"/>
                </a:lnTo>
                <a:lnTo>
                  <a:pt x="147" y="38"/>
                </a:lnTo>
                <a:lnTo>
                  <a:pt x="149" y="44"/>
                </a:lnTo>
                <a:lnTo>
                  <a:pt x="153" y="42"/>
                </a:lnTo>
                <a:lnTo>
                  <a:pt x="153" y="36"/>
                </a:lnTo>
                <a:lnTo>
                  <a:pt x="162" y="32"/>
                </a:lnTo>
                <a:lnTo>
                  <a:pt x="168" y="23"/>
                </a:lnTo>
                <a:lnTo>
                  <a:pt x="162" y="38"/>
                </a:lnTo>
                <a:lnTo>
                  <a:pt x="166" y="36"/>
                </a:lnTo>
                <a:lnTo>
                  <a:pt x="170" y="29"/>
                </a:lnTo>
                <a:lnTo>
                  <a:pt x="177" y="27"/>
                </a:lnTo>
                <a:lnTo>
                  <a:pt x="192" y="27"/>
                </a:lnTo>
                <a:lnTo>
                  <a:pt x="200" y="27"/>
                </a:lnTo>
                <a:lnTo>
                  <a:pt x="207" y="34"/>
                </a:lnTo>
                <a:lnTo>
                  <a:pt x="213" y="36"/>
                </a:lnTo>
                <a:lnTo>
                  <a:pt x="217" y="44"/>
                </a:lnTo>
                <a:lnTo>
                  <a:pt x="230" y="57"/>
                </a:lnTo>
                <a:lnTo>
                  <a:pt x="234" y="66"/>
                </a:lnTo>
                <a:lnTo>
                  <a:pt x="243" y="68"/>
                </a:lnTo>
                <a:lnTo>
                  <a:pt x="249" y="68"/>
                </a:lnTo>
                <a:lnTo>
                  <a:pt x="266" y="61"/>
                </a:lnTo>
                <a:lnTo>
                  <a:pt x="273" y="68"/>
                </a:lnTo>
                <a:lnTo>
                  <a:pt x="281" y="70"/>
                </a:lnTo>
                <a:lnTo>
                  <a:pt x="287" y="68"/>
                </a:lnTo>
                <a:lnTo>
                  <a:pt x="294" y="72"/>
                </a:lnTo>
                <a:lnTo>
                  <a:pt x="305" y="57"/>
                </a:lnTo>
                <a:lnTo>
                  <a:pt x="319" y="47"/>
                </a:lnTo>
                <a:lnTo>
                  <a:pt x="326" y="40"/>
                </a:lnTo>
                <a:lnTo>
                  <a:pt x="339" y="38"/>
                </a:lnTo>
                <a:lnTo>
                  <a:pt x="345" y="36"/>
                </a:lnTo>
                <a:lnTo>
                  <a:pt x="375" y="34"/>
                </a:lnTo>
                <a:lnTo>
                  <a:pt x="381" y="32"/>
                </a:lnTo>
                <a:lnTo>
                  <a:pt x="396" y="23"/>
                </a:lnTo>
                <a:lnTo>
                  <a:pt x="402" y="19"/>
                </a:lnTo>
                <a:lnTo>
                  <a:pt x="417" y="17"/>
                </a:lnTo>
                <a:lnTo>
                  <a:pt x="417" y="44"/>
                </a:lnTo>
                <a:lnTo>
                  <a:pt x="422" y="49"/>
                </a:lnTo>
                <a:lnTo>
                  <a:pt x="434" y="51"/>
                </a:lnTo>
                <a:lnTo>
                  <a:pt x="449" y="47"/>
                </a:lnTo>
                <a:lnTo>
                  <a:pt x="454" y="53"/>
                </a:lnTo>
                <a:lnTo>
                  <a:pt x="460" y="49"/>
                </a:lnTo>
                <a:lnTo>
                  <a:pt x="464" y="44"/>
                </a:lnTo>
                <a:lnTo>
                  <a:pt x="466" y="42"/>
                </a:lnTo>
                <a:lnTo>
                  <a:pt x="471" y="42"/>
                </a:lnTo>
                <a:lnTo>
                  <a:pt x="477" y="49"/>
                </a:lnTo>
                <a:lnTo>
                  <a:pt x="481" y="55"/>
                </a:lnTo>
                <a:lnTo>
                  <a:pt x="483" y="64"/>
                </a:lnTo>
                <a:lnTo>
                  <a:pt x="483" y="70"/>
                </a:lnTo>
                <a:lnTo>
                  <a:pt x="492" y="76"/>
                </a:lnTo>
                <a:lnTo>
                  <a:pt x="494" y="76"/>
                </a:lnTo>
                <a:lnTo>
                  <a:pt x="500" y="78"/>
                </a:lnTo>
                <a:lnTo>
                  <a:pt x="500" y="85"/>
                </a:lnTo>
                <a:lnTo>
                  <a:pt x="509" y="89"/>
                </a:lnTo>
                <a:lnTo>
                  <a:pt x="513" y="95"/>
                </a:lnTo>
                <a:lnTo>
                  <a:pt x="507" y="98"/>
                </a:lnTo>
                <a:lnTo>
                  <a:pt x="473" y="98"/>
                </a:lnTo>
                <a:lnTo>
                  <a:pt x="464" y="100"/>
                </a:lnTo>
                <a:lnTo>
                  <a:pt x="458" y="95"/>
                </a:lnTo>
                <a:lnTo>
                  <a:pt x="451" y="98"/>
                </a:lnTo>
                <a:lnTo>
                  <a:pt x="449" y="106"/>
                </a:lnTo>
                <a:lnTo>
                  <a:pt x="449" y="119"/>
                </a:lnTo>
                <a:lnTo>
                  <a:pt x="443" y="115"/>
                </a:lnTo>
                <a:lnTo>
                  <a:pt x="426" y="104"/>
                </a:lnTo>
                <a:lnTo>
                  <a:pt x="413" y="98"/>
                </a:lnTo>
                <a:lnTo>
                  <a:pt x="405" y="100"/>
                </a:lnTo>
                <a:lnTo>
                  <a:pt x="398" y="98"/>
                </a:lnTo>
                <a:lnTo>
                  <a:pt x="383" y="100"/>
                </a:lnTo>
                <a:lnTo>
                  <a:pt x="377" y="110"/>
                </a:lnTo>
                <a:lnTo>
                  <a:pt x="371" y="115"/>
                </a:lnTo>
                <a:lnTo>
                  <a:pt x="362" y="115"/>
                </a:lnTo>
                <a:lnTo>
                  <a:pt x="349" y="119"/>
                </a:lnTo>
                <a:lnTo>
                  <a:pt x="343" y="117"/>
                </a:lnTo>
                <a:lnTo>
                  <a:pt x="334" y="119"/>
                </a:lnTo>
                <a:lnTo>
                  <a:pt x="330" y="123"/>
                </a:lnTo>
                <a:lnTo>
                  <a:pt x="326" y="130"/>
                </a:lnTo>
                <a:lnTo>
                  <a:pt x="324" y="138"/>
                </a:lnTo>
                <a:lnTo>
                  <a:pt x="317" y="142"/>
                </a:lnTo>
                <a:lnTo>
                  <a:pt x="309" y="151"/>
                </a:lnTo>
                <a:lnTo>
                  <a:pt x="305" y="157"/>
                </a:lnTo>
                <a:lnTo>
                  <a:pt x="298" y="157"/>
                </a:lnTo>
                <a:lnTo>
                  <a:pt x="302" y="149"/>
                </a:lnTo>
                <a:lnTo>
                  <a:pt x="309" y="142"/>
                </a:lnTo>
                <a:lnTo>
                  <a:pt x="309" y="136"/>
                </a:lnTo>
                <a:lnTo>
                  <a:pt x="302" y="134"/>
                </a:lnTo>
                <a:lnTo>
                  <a:pt x="296" y="136"/>
                </a:lnTo>
                <a:lnTo>
                  <a:pt x="287" y="144"/>
                </a:lnTo>
                <a:lnTo>
                  <a:pt x="287" y="149"/>
                </a:lnTo>
                <a:lnTo>
                  <a:pt x="279" y="155"/>
                </a:lnTo>
                <a:lnTo>
                  <a:pt x="275" y="147"/>
                </a:lnTo>
                <a:lnTo>
                  <a:pt x="273" y="140"/>
                </a:lnTo>
                <a:lnTo>
                  <a:pt x="275" y="134"/>
                </a:lnTo>
                <a:lnTo>
                  <a:pt x="270" y="142"/>
                </a:lnTo>
                <a:lnTo>
                  <a:pt x="266" y="157"/>
                </a:lnTo>
                <a:lnTo>
                  <a:pt x="260" y="166"/>
                </a:lnTo>
                <a:lnTo>
                  <a:pt x="256" y="172"/>
                </a:lnTo>
                <a:lnTo>
                  <a:pt x="251" y="187"/>
                </a:lnTo>
                <a:lnTo>
                  <a:pt x="243" y="208"/>
                </a:lnTo>
                <a:lnTo>
                  <a:pt x="234" y="221"/>
                </a:lnTo>
                <a:lnTo>
                  <a:pt x="234" y="228"/>
                </a:lnTo>
                <a:lnTo>
                  <a:pt x="232" y="225"/>
                </a:lnTo>
                <a:lnTo>
                  <a:pt x="230" y="225"/>
                </a:lnTo>
                <a:lnTo>
                  <a:pt x="224" y="219"/>
                </a:lnTo>
                <a:lnTo>
                  <a:pt x="224" y="213"/>
                </a:lnTo>
                <a:lnTo>
                  <a:pt x="228" y="198"/>
                </a:lnTo>
                <a:lnTo>
                  <a:pt x="219" y="198"/>
                </a:lnTo>
                <a:lnTo>
                  <a:pt x="213" y="200"/>
                </a:lnTo>
                <a:lnTo>
                  <a:pt x="211" y="196"/>
                </a:lnTo>
                <a:lnTo>
                  <a:pt x="213" y="187"/>
                </a:lnTo>
                <a:lnTo>
                  <a:pt x="213" y="172"/>
                </a:lnTo>
                <a:lnTo>
                  <a:pt x="211" y="166"/>
                </a:lnTo>
                <a:lnTo>
                  <a:pt x="213" y="164"/>
                </a:lnTo>
                <a:lnTo>
                  <a:pt x="204" y="157"/>
                </a:lnTo>
                <a:lnTo>
                  <a:pt x="194" y="153"/>
                </a:lnTo>
                <a:lnTo>
                  <a:pt x="187" y="153"/>
                </a:lnTo>
                <a:lnTo>
                  <a:pt x="185" y="140"/>
                </a:lnTo>
                <a:lnTo>
                  <a:pt x="179" y="136"/>
                </a:lnTo>
                <a:lnTo>
                  <a:pt x="160" y="134"/>
                </a:lnTo>
                <a:lnTo>
                  <a:pt x="153" y="132"/>
                </a:lnTo>
                <a:lnTo>
                  <a:pt x="145" y="134"/>
                </a:lnTo>
                <a:lnTo>
                  <a:pt x="130" y="132"/>
                </a:lnTo>
                <a:lnTo>
                  <a:pt x="128" y="132"/>
                </a:lnTo>
                <a:lnTo>
                  <a:pt x="102" y="121"/>
                </a:lnTo>
                <a:lnTo>
                  <a:pt x="28" y="106"/>
                </a:lnTo>
                <a:lnTo>
                  <a:pt x="19" y="91"/>
                </a:lnTo>
                <a:lnTo>
                  <a:pt x="11" y="87"/>
                </a:lnTo>
                <a:lnTo>
                  <a:pt x="4" y="83"/>
                </a:lnTo>
                <a:lnTo>
                  <a:pt x="0" y="81"/>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 name="Freeform 877"/>
          <p:cNvSpPr>
            <a:spLocks/>
          </p:cNvSpPr>
          <p:nvPr/>
        </p:nvSpPr>
        <p:spPr bwMode="auto">
          <a:xfrm>
            <a:off x="7196139" y="2219447"/>
            <a:ext cx="11113" cy="30163"/>
          </a:xfrm>
          <a:custGeom>
            <a:avLst/>
            <a:gdLst>
              <a:gd name="T0" fmla="*/ 7 w 7"/>
              <a:gd name="T1" fmla="*/ 2 h 19"/>
              <a:gd name="T2" fmla="*/ 7 w 7"/>
              <a:gd name="T3" fmla="*/ 0 h 19"/>
              <a:gd name="T4" fmla="*/ 3 w 7"/>
              <a:gd name="T5" fmla="*/ 4 h 19"/>
              <a:gd name="T6" fmla="*/ 0 w 7"/>
              <a:gd name="T7" fmla="*/ 11 h 19"/>
              <a:gd name="T8" fmla="*/ 0 w 7"/>
              <a:gd name="T9" fmla="*/ 19 h 19"/>
              <a:gd name="T10" fmla="*/ 7 w 7"/>
              <a:gd name="T11" fmla="*/ 17 h 19"/>
              <a:gd name="T12" fmla="*/ 7 w 7"/>
              <a:gd name="T13" fmla="*/ 2 h 19"/>
            </a:gdLst>
            <a:ahLst/>
            <a:cxnLst>
              <a:cxn ang="0">
                <a:pos x="T0" y="T1"/>
              </a:cxn>
              <a:cxn ang="0">
                <a:pos x="T2" y="T3"/>
              </a:cxn>
              <a:cxn ang="0">
                <a:pos x="T4" y="T5"/>
              </a:cxn>
              <a:cxn ang="0">
                <a:pos x="T6" y="T7"/>
              </a:cxn>
              <a:cxn ang="0">
                <a:pos x="T8" y="T9"/>
              </a:cxn>
              <a:cxn ang="0">
                <a:pos x="T10" y="T11"/>
              </a:cxn>
              <a:cxn ang="0">
                <a:pos x="T12" y="T13"/>
              </a:cxn>
            </a:cxnLst>
            <a:rect l="0" t="0" r="r" b="b"/>
            <a:pathLst>
              <a:path w="7" h="19">
                <a:moveTo>
                  <a:pt x="7" y="2"/>
                </a:moveTo>
                <a:lnTo>
                  <a:pt x="7" y="0"/>
                </a:lnTo>
                <a:lnTo>
                  <a:pt x="3" y="4"/>
                </a:lnTo>
                <a:lnTo>
                  <a:pt x="0" y="11"/>
                </a:lnTo>
                <a:lnTo>
                  <a:pt x="0" y="19"/>
                </a:lnTo>
                <a:lnTo>
                  <a:pt x="7" y="17"/>
                </a:lnTo>
                <a:lnTo>
                  <a:pt x="7" y="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878"/>
          <p:cNvSpPr>
            <a:spLocks/>
          </p:cNvSpPr>
          <p:nvPr/>
        </p:nvSpPr>
        <p:spPr bwMode="auto">
          <a:xfrm>
            <a:off x="7196139" y="2219447"/>
            <a:ext cx="11113" cy="30163"/>
          </a:xfrm>
          <a:custGeom>
            <a:avLst/>
            <a:gdLst>
              <a:gd name="T0" fmla="*/ 7 w 7"/>
              <a:gd name="T1" fmla="*/ 2 h 19"/>
              <a:gd name="T2" fmla="*/ 7 w 7"/>
              <a:gd name="T3" fmla="*/ 0 h 19"/>
              <a:gd name="T4" fmla="*/ 3 w 7"/>
              <a:gd name="T5" fmla="*/ 4 h 19"/>
              <a:gd name="T6" fmla="*/ 0 w 7"/>
              <a:gd name="T7" fmla="*/ 11 h 19"/>
              <a:gd name="T8" fmla="*/ 0 w 7"/>
              <a:gd name="T9" fmla="*/ 19 h 19"/>
              <a:gd name="T10" fmla="*/ 7 w 7"/>
              <a:gd name="T11" fmla="*/ 17 h 19"/>
              <a:gd name="T12" fmla="*/ 7 w 7"/>
              <a:gd name="T13" fmla="*/ 2 h 19"/>
            </a:gdLst>
            <a:ahLst/>
            <a:cxnLst>
              <a:cxn ang="0">
                <a:pos x="T0" y="T1"/>
              </a:cxn>
              <a:cxn ang="0">
                <a:pos x="T2" y="T3"/>
              </a:cxn>
              <a:cxn ang="0">
                <a:pos x="T4" y="T5"/>
              </a:cxn>
              <a:cxn ang="0">
                <a:pos x="T6" y="T7"/>
              </a:cxn>
              <a:cxn ang="0">
                <a:pos x="T8" y="T9"/>
              </a:cxn>
              <a:cxn ang="0">
                <a:pos x="T10" y="T11"/>
              </a:cxn>
              <a:cxn ang="0">
                <a:pos x="T12" y="T13"/>
              </a:cxn>
            </a:cxnLst>
            <a:rect l="0" t="0" r="r" b="b"/>
            <a:pathLst>
              <a:path w="7" h="19">
                <a:moveTo>
                  <a:pt x="7" y="2"/>
                </a:moveTo>
                <a:lnTo>
                  <a:pt x="7" y="0"/>
                </a:lnTo>
                <a:lnTo>
                  <a:pt x="3" y="4"/>
                </a:lnTo>
                <a:lnTo>
                  <a:pt x="0" y="11"/>
                </a:lnTo>
                <a:lnTo>
                  <a:pt x="0" y="19"/>
                </a:lnTo>
                <a:lnTo>
                  <a:pt x="7" y="17"/>
                </a:lnTo>
                <a:lnTo>
                  <a:pt x="7" y="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 name="Freeform 879"/>
          <p:cNvSpPr>
            <a:spLocks/>
          </p:cNvSpPr>
          <p:nvPr/>
        </p:nvSpPr>
        <p:spPr bwMode="auto">
          <a:xfrm>
            <a:off x="7399339" y="2127372"/>
            <a:ext cx="47625" cy="34925"/>
          </a:xfrm>
          <a:custGeom>
            <a:avLst/>
            <a:gdLst>
              <a:gd name="T0" fmla="*/ 19 w 30"/>
              <a:gd name="T1" fmla="*/ 0 h 22"/>
              <a:gd name="T2" fmla="*/ 13 w 30"/>
              <a:gd name="T3" fmla="*/ 0 h 22"/>
              <a:gd name="T4" fmla="*/ 15 w 30"/>
              <a:gd name="T5" fmla="*/ 9 h 22"/>
              <a:gd name="T6" fmla="*/ 9 w 30"/>
              <a:gd name="T7" fmla="*/ 13 h 22"/>
              <a:gd name="T8" fmla="*/ 0 w 30"/>
              <a:gd name="T9" fmla="*/ 15 h 22"/>
              <a:gd name="T10" fmla="*/ 9 w 30"/>
              <a:gd name="T11" fmla="*/ 20 h 22"/>
              <a:gd name="T12" fmla="*/ 9 w 30"/>
              <a:gd name="T13" fmla="*/ 22 h 22"/>
              <a:gd name="T14" fmla="*/ 24 w 30"/>
              <a:gd name="T15" fmla="*/ 20 h 22"/>
              <a:gd name="T16" fmla="*/ 30 w 30"/>
              <a:gd name="T17" fmla="*/ 15 h 22"/>
              <a:gd name="T18" fmla="*/ 28 w 30"/>
              <a:gd name="T19" fmla="*/ 7 h 22"/>
              <a:gd name="T20" fmla="*/ 19 w 30"/>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2">
                <a:moveTo>
                  <a:pt x="19" y="0"/>
                </a:moveTo>
                <a:lnTo>
                  <a:pt x="13" y="0"/>
                </a:lnTo>
                <a:lnTo>
                  <a:pt x="15" y="9"/>
                </a:lnTo>
                <a:lnTo>
                  <a:pt x="9" y="13"/>
                </a:lnTo>
                <a:lnTo>
                  <a:pt x="0" y="15"/>
                </a:lnTo>
                <a:lnTo>
                  <a:pt x="9" y="20"/>
                </a:lnTo>
                <a:lnTo>
                  <a:pt x="9" y="22"/>
                </a:lnTo>
                <a:lnTo>
                  <a:pt x="24" y="20"/>
                </a:lnTo>
                <a:lnTo>
                  <a:pt x="30" y="15"/>
                </a:lnTo>
                <a:lnTo>
                  <a:pt x="28" y="7"/>
                </a:lnTo>
                <a:lnTo>
                  <a:pt x="19"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880"/>
          <p:cNvSpPr>
            <a:spLocks/>
          </p:cNvSpPr>
          <p:nvPr/>
        </p:nvSpPr>
        <p:spPr bwMode="auto">
          <a:xfrm>
            <a:off x="7399339" y="2127372"/>
            <a:ext cx="47625" cy="34925"/>
          </a:xfrm>
          <a:custGeom>
            <a:avLst/>
            <a:gdLst>
              <a:gd name="T0" fmla="*/ 19 w 30"/>
              <a:gd name="T1" fmla="*/ 0 h 22"/>
              <a:gd name="T2" fmla="*/ 13 w 30"/>
              <a:gd name="T3" fmla="*/ 0 h 22"/>
              <a:gd name="T4" fmla="*/ 15 w 30"/>
              <a:gd name="T5" fmla="*/ 9 h 22"/>
              <a:gd name="T6" fmla="*/ 9 w 30"/>
              <a:gd name="T7" fmla="*/ 13 h 22"/>
              <a:gd name="T8" fmla="*/ 0 w 30"/>
              <a:gd name="T9" fmla="*/ 15 h 22"/>
              <a:gd name="T10" fmla="*/ 9 w 30"/>
              <a:gd name="T11" fmla="*/ 20 h 22"/>
              <a:gd name="T12" fmla="*/ 9 w 30"/>
              <a:gd name="T13" fmla="*/ 22 h 22"/>
              <a:gd name="T14" fmla="*/ 24 w 30"/>
              <a:gd name="T15" fmla="*/ 20 h 22"/>
              <a:gd name="T16" fmla="*/ 30 w 30"/>
              <a:gd name="T17" fmla="*/ 15 h 22"/>
              <a:gd name="T18" fmla="*/ 28 w 30"/>
              <a:gd name="T19" fmla="*/ 7 h 22"/>
              <a:gd name="T20" fmla="*/ 19 w 30"/>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2">
                <a:moveTo>
                  <a:pt x="19" y="0"/>
                </a:moveTo>
                <a:lnTo>
                  <a:pt x="13" y="0"/>
                </a:lnTo>
                <a:lnTo>
                  <a:pt x="15" y="9"/>
                </a:lnTo>
                <a:lnTo>
                  <a:pt x="9" y="13"/>
                </a:lnTo>
                <a:lnTo>
                  <a:pt x="0" y="15"/>
                </a:lnTo>
                <a:lnTo>
                  <a:pt x="9" y="20"/>
                </a:lnTo>
                <a:lnTo>
                  <a:pt x="9" y="22"/>
                </a:lnTo>
                <a:lnTo>
                  <a:pt x="24" y="20"/>
                </a:lnTo>
                <a:lnTo>
                  <a:pt x="30" y="15"/>
                </a:lnTo>
                <a:lnTo>
                  <a:pt x="28" y="7"/>
                </a:lnTo>
                <a:lnTo>
                  <a:pt x="19"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17" name="Group 216"/>
          <p:cNvGrpSpPr/>
          <p:nvPr/>
        </p:nvGrpSpPr>
        <p:grpSpPr>
          <a:xfrm>
            <a:off x="6590507" y="2003875"/>
            <a:ext cx="1077913" cy="946151"/>
            <a:chOff x="5060950" y="2051050"/>
            <a:chExt cx="1077913" cy="946151"/>
          </a:xfrm>
          <a:solidFill>
            <a:srgbClr val="0070C0"/>
          </a:solidFill>
        </p:grpSpPr>
        <p:sp>
          <p:nvSpPr>
            <p:cNvPr id="218" name="Freeform 875"/>
            <p:cNvSpPr>
              <a:spLocks/>
            </p:cNvSpPr>
            <p:nvPr/>
          </p:nvSpPr>
          <p:spPr bwMode="auto">
            <a:xfrm>
              <a:off x="5060950" y="2051050"/>
              <a:ext cx="814388" cy="361950"/>
            </a:xfrm>
            <a:custGeom>
              <a:avLst/>
              <a:gdLst>
                <a:gd name="T0" fmla="*/ 30 w 513"/>
                <a:gd name="T1" fmla="*/ 66 h 228"/>
                <a:gd name="T2" fmla="*/ 57 w 513"/>
                <a:gd name="T3" fmla="*/ 47 h 228"/>
                <a:gd name="T4" fmla="*/ 79 w 513"/>
                <a:gd name="T5" fmla="*/ 42 h 228"/>
                <a:gd name="T6" fmla="*/ 109 w 513"/>
                <a:gd name="T7" fmla="*/ 23 h 228"/>
                <a:gd name="T8" fmla="*/ 132 w 513"/>
                <a:gd name="T9" fmla="*/ 6 h 228"/>
                <a:gd name="T10" fmla="*/ 147 w 513"/>
                <a:gd name="T11" fmla="*/ 38 h 228"/>
                <a:gd name="T12" fmla="*/ 153 w 513"/>
                <a:gd name="T13" fmla="*/ 36 h 228"/>
                <a:gd name="T14" fmla="*/ 162 w 513"/>
                <a:gd name="T15" fmla="*/ 38 h 228"/>
                <a:gd name="T16" fmla="*/ 177 w 513"/>
                <a:gd name="T17" fmla="*/ 27 h 228"/>
                <a:gd name="T18" fmla="*/ 207 w 513"/>
                <a:gd name="T19" fmla="*/ 34 h 228"/>
                <a:gd name="T20" fmla="*/ 230 w 513"/>
                <a:gd name="T21" fmla="*/ 57 h 228"/>
                <a:gd name="T22" fmla="*/ 249 w 513"/>
                <a:gd name="T23" fmla="*/ 68 h 228"/>
                <a:gd name="T24" fmla="*/ 281 w 513"/>
                <a:gd name="T25" fmla="*/ 70 h 228"/>
                <a:gd name="T26" fmla="*/ 305 w 513"/>
                <a:gd name="T27" fmla="*/ 57 h 228"/>
                <a:gd name="T28" fmla="*/ 339 w 513"/>
                <a:gd name="T29" fmla="*/ 38 h 228"/>
                <a:gd name="T30" fmla="*/ 381 w 513"/>
                <a:gd name="T31" fmla="*/ 32 h 228"/>
                <a:gd name="T32" fmla="*/ 417 w 513"/>
                <a:gd name="T33" fmla="*/ 17 h 228"/>
                <a:gd name="T34" fmla="*/ 434 w 513"/>
                <a:gd name="T35" fmla="*/ 51 h 228"/>
                <a:gd name="T36" fmla="*/ 460 w 513"/>
                <a:gd name="T37" fmla="*/ 49 h 228"/>
                <a:gd name="T38" fmla="*/ 471 w 513"/>
                <a:gd name="T39" fmla="*/ 42 h 228"/>
                <a:gd name="T40" fmla="*/ 483 w 513"/>
                <a:gd name="T41" fmla="*/ 64 h 228"/>
                <a:gd name="T42" fmla="*/ 494 w 513"/>
                <a:gd name="T43" fmla="*/ 76 h 228"/>
                <a:gd name="T44" fmla="*/ 509 w 513"/>
                <a:gd name="T45" fmla="*/ 89 h 228"/>
                <a:gd name="T46" fmla="*/ 473 w 513"/>
                <a:gd name="T47" fmla="*/ 98 h 228"/>
                <a:gd name="T48" fmla="*/ 451 w 513"/>
                <a:gd name="T49" fmla="*/ 98 h 228"/>
                <a:gd name="T50" fmla="*/ 443 w 513"/>
                <a:gd name="T51" fmla="*/ 115 h 228"/>
                <a:gd name="T52" fmla="*/ 405 w 513"/>
                <a:gd name="T53" fmla="*/ 100 h 228"/>
                <a:gd name="T54" fmla="*/ 377 w 513"/>
                <a:gd name="T55" fmla="*/ 110 h 228"/>
                <a:gd name="T56" fmla="*/ 349 w 513"/>
                <a:gd name="T57" fmla="*/ 119 h 228"/>
                <a:gd name="T58" fmla="*/ 330 w 513"/>
                <a:gd name="T59" fmla="*/ 123 h 228"/>
                <a:gd name="T60" fmla="*/ 317 w 513"/>
                <a:gd name="T61" fmla="*/ 142 h 228"/>
                <a:gd name="T62" fmla="*/ 298 w 513"/>
                <a:gd name="T63" fmla="*/ 157 h 228"/>
                <a:gd name="T64" fmla="*/ 309 w 513"/>
                <a:gd name="T65" fmla="*/ 136 h 228"/>
                <a:gd name="T66" fmla="*/ 287 w 513"/>
                <a:gd name="T67" fmla="*/ 144 h 228"/>
                <a:gd name="T68" fmla="*/ 275 w 513"/>
                <a:gd name="T69" fmla="*/ 147 h 228"/>
                <a:gd name="T70" fmla="*/ 270 w 513"/>
                <a:gd name="T71" fmla="*/ 142 h 228"/>
                <a:gd name="T72" fmla="*/ 256 w 513"/>
                <a:gd name="T73" fmla="*/ 172 h 228"/>
                <a:gd name="T74" fmla="*/ 234 w 513"/>
                <a:gd name="T75" fmla="*/ 221 h 228"/>
                <a:gd name="T76" fmla="*/ 230 w 513"/>
                <a:gd name="T77" fmla="*/ 225 h 228"/>
                <a:gd name="T78" fmla="*/ 228 w 513"/>
                <a:gd name="T79" fmla="*/ 198 h 228"/>
                <a:gd name="T80" fmla="*/ 211 w 513"/>
                <a:gd name="T81" fmla="*/ 196 h 228"/>
                <a:gd name="T82" fmla="*/ 211 w 513"/>
                <a:gd name="T83" fmla="*/ 166 h 228"/>
                <a:gd name="T84" fmla="*/ 194 w 513"/>
                <a:gd name="T85" fmla="*/ 153 h 228"/>
                <a:gd name="T86" fmla="*/ 179 w 513"/>
                <a:gd name="T87" fmla="*/ 136 h 228"/>
                <a:gd name="T88" fmla="*/ 145 w 513"/>
                <a:gd name="T89" fmla="*/ 134 h 228"/>
                <a:gd name="T90" fmla="*/ 102 w 513"/>
                <a:gd name="T91" fmla="*/ 121 h 228"/>
                <a:gd name="T92" fmla="*/ 11 w 513"/>
                <a:gd name="T93" fmla="*/ 8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3" h="228">
                  <a:moveTo>
                    <a:pt x="0" y="81"/>
                  </a:moveTo>
                  <a:lnTo>
                    <a:pt x="6" y="76"/>
                  </a:lnTo>
                  <a:lnTo>
                    <a:pt x="30" y="66"/>
                  </a:lnTo>
                  <a:lnTo>
                    <a:pt x="43" y="51"/>
                  </a:lnTo>
                  <a:lnTo>
                    <a:pt x="49" y="47"/>
                  </a:lnTo>
                  <a:lnTo>
                    <a:pt x="57" y="47"/>
                  </a:lnTo>
                  <a:lnTo>
                    <a:pt x="64" y="47"/>
                  </a:lnTo>
                  <a:lnTo>
                    <a:pt x="72" y="44"/>
                  </a:lnTo>
                  <a:lnTo>
                    <a:pt x="79" y="42"/>
                  </a:lnTo>
                  <a:lnTo>
                    <a:pt x="85" y="38"/>
                  </a:lnTo>
                  <a:lnTo>
                    <a:pt x="94" y="29"/>
                  </a:lnTo>
                  <a:lnTo>
                    <a:pt x="109" y="23"/>
                  </a:lnTo>
                  <a:lnTo>
                    <a:pt x="113" y="17"/>
                  </a:lnTo>
                  <a:lnTo>
                    <a:pt x="128" y="0"/>
                  </a:lnTo>
                  <a:lnTo>
                    <a:pt x="132" y="6"/>
                  </a:lnTo>
                  <a:lnTo>
                    <a:pt x="136" y="8"/>
                  </a:lnTo>
                  <a:lnTo>
                    <a:pt x="149" y="23"/>
                  </a:lnTo>
                  <a:lnTo>
                    <a:pt x="147" y="38"/>
                  </a:lnTo>
                  <a:lnTo>
                    <a:pt x="149" y="44"/>
                  </a:lnTo>
                  <a:lnTo>
                    <a:pt x="153" y="42"/>
                  </a:lnTo>
                  <a:lnTo>
                    <a:pt x="153" y="36"/>
                  </a:lnTo>
                  <a:lnTo>
                    <a:pt x="162" y="32"/>
                  </a:lnTo>
                  <a:lnTo>
                    <a:pt x="168" y="23"/>
                  </a:lnTo>
                  <a:lnTo>
                    <a:pt x="162" y="38"/>
                  </a:lnTo>
                  <a:lnTo>
                    <a:pt x="166" y="36"/>
                  </a:lnTo>
                  <a:lnTo>
                    <a:pt x="170" y="29"/>
                  </a:lnTo>
                  <a:lnTo>
                    <a:pt x="177" y="27"/>
                  </a:lnTo>
                  <a:lnTo>
                    <a:pt x="192" y="27"/>
                  </a:lnTo>
                  <a:lnTo>
                    <a:pt x="200" y="27"/>
                  </a:lnTo>
                  <a:lnTo>
                    <a:pt x="207" y="34"/>
                  </a:lnTo>
                  <a:lnTo>
                    <a:pt x="213" y="36"/>
                  </a:lnTo>
                  <a:lnTo>
                    <a:pt x="217" y="44"/>
                  </a:lnTo>
                  <a:lnTo>
                    <a:pt x="230" y="57"/>
                  </a:lnTo>
                  <a:lnTo>
                    <a:pt x="234" y="66"/>
                  </a:lnTo>
                  <a:lnTo>
                    <a:pt x="243" y="68"/>
                  </a:lnTo>
                  <a:lnTo>
                    <a:pt x="249" y="68"/>
                  </a:lnTo>
                  <a:lnTo>
                    <a:pt x="266" y="61"/>
                  </a:lnTo>
                  <a:lnTo>
                    <a:pt x="273" y="68"/>
                  </a:lnTo>
                  <a:lnTo>
                    <a:pt x="281" y="70"/>
                  </a:lnTo>
                  <a:lnTo>
                    <a:pt x="287" y="68"/>
                  </a:lnTo>
                  <a:lnTo>
                    <a:pt x="294" y="72"/>
                  </a:lnTo>
                  <a:lnTo>
                    <a:pt x="305" y="57"/>
                  </a:lnTo>
                  <a:lnTo>
                    <a:pt x="319" y="47"/>
                  </a:lnTo>
                  <a:lnTo>
                    <a:pt x="326" y="40"/>
                  </a:lnTo>
                  <a:lnTo>
                    <a:pt x="339" y="38"/>
                  </a:lnTo>
                  <a:lnTo>
                    <a:pt x="345" y="36"/>
                  </a:lnTo>
                  <a:lnTo>
                    <a:pt x="375" y="34"/>
                  </a:lnTo>
                  <a:lnTo>
                    <a:pt x="381" y="32"/>
                  </a:lnTo>
                  <a:lnTo>
                    <a:pt x="396" y="23"/>
                  </a:lnTo>
                  <a:lnTo>
                    <a:pt x="402" y="19"/>
                  </a:lnTo>
                  <a:lnTo>
                    <a:pt x="417" y="17"/>
                  </a:lnTo>
                  <a:lnTo>
                    <a:pt x="417" y="44"/>
                  </a:lnTo>
                  <a:lnTo>
                    <a:pt x="422" y="49"/>
                  </a:lnTo>
                  <a:lnTo>
                    <a:pt x="434" y="51"/>
                  </a:lnTo>
                  <a:lnTo>
                    <a:pt x="449" y="47"/>
                  </a:lnTo>
                  <a:lnTo>
                    <a:pt x="454" y="53"/>
                  </a:lnTo>
                  <a:lnTo>
                    <a:pt x="460" y="49"/>
                  </a:lnTo>
                  <a:lnTo>
                    <a:pt x="464" y="44"/>
                  </a:lnTo>
                  <a:lnTo>
                    <a:pt x="466" y="42"/>
                  </a:lnTo>
                  <a:lnTo>
                    <a:pt x="471" y="42"/>
                  </a:lnTo>
                  <a:lnTo>
                    <a:pt x="477" y="49"/>
                  </a:lnTo>
                  <a:lnTo>
                    <a:pt x="481" y="55"/>
                  </a:lnTo>
                  <a:lnTo>
                    <a:pt x="483" y="64"/>
                  </a:lnTo>
                  <a:lnTo>
                    <a:pt x="483" y="70"/>
                  </a:lnTo>
                  <a:lnTo>
                    <a:pt x="492" y="76"/>
                  </a:lnTo>
                  <a:lnTo>
                    <a:pt x="494" y="76"/>
                  </a:lnTo>
                  <a:lnTo>
                    <a:pt x="500" y="78"/>
                  </a:lnTo>
                  <a:lnTo>
                    <a:pt x="500" y="85"/>
                  </a:lnTo>
                  <a:lnTo>
                    <a:pt x="509" y="89"/>
                  </a:lnTo>
                  <a:lnTo>
                    <a:pt x="513" y="95"/>
                  </a:lnTo>
                  <a:lnTo>
                    <a:pt x="507" y="98"/>
                  </a:lnTo>
                  <a:lnTo>
                    <a:pt x="473" y="98"/>
                  </a:lnTo>
                  <a:lnTo>
                    <a:pt x="464" y="100"/>
                  </a:lnTo>
                  <a:lnTo>
                    <a:pt x="458" y="95"/>
                  </a:lnTo>
                  <a:lnTo>
                    <a:pt x="451" y="98"/>
                  </a:lnTo>
                  <a:lnTo>
                    <a:pt x="449" y="106"/>
                  </a:lnTo>
                  <a:lnTo>
                    <a:pt x="449" y="119"/>
                  </a:lnTo>
                  <a:lnTo>
                    <a:pt x="443" y="115"/>
                  </a:lnTo>
                  <a:lnTo>
                    <a:pt x="426" y="104"/>
                  </a:lnTo>
                  <a:lnTo>
                    <a:pt x="413" y="98"/>
                  </a:lnTo>
                  <a:lnTo>
                    <a:pt x="405" y="100"/>
                  </a:lnTo>
                  <a:lnTo>
                    <a:pt x="398" y="98"/>
                  </a:lnTo>
                  <a:lnTo>
                    <a:pt x="383" y="100"/>
                  </a:lnTo>
                  <a:lnTo>
                    <a:pt x="377" y="110"/>
                  </a:lnTo>
                  <a:lnTo>
                    <a:pt x="371" y="115"/>
                  </a:lnTo>
                  <a:lnTo>
                    <a:pt x="362" y="115"/>
                  </a:lnTo>
                  <a:lnTo>
                    <a:pt x="349" y="119"/>
                  </a:lnTo>
                  <a:lnTo>
                    <a:pt x="343" y="117"/>
                  </a:lnTo>
                  <a:lnTo>
                    <a:pt x="334" y="119"/>
                  </a:lnTo>
                  <a:lnTo>
                    <a:pt x="330" y="123"/>
                  </a:lnTo>
                  <a:lnTo>
                    <a:pt x="326" y="130"/>
                  </a:lnTo>
                  <a:lnTo>
                    <a:pt x="324" y="138"/>
                  </a:lnTo>
                  <a:lnTo>
                    <a:pt x="317" y="142"/>
                  </a:lnTo>
                  <a:lnTo>
                    <a:pt x="309" y="151"/>
                  </a:lnTo>
                  <a:lnTo>
                    <a:pt x="305" y="157"/>
                  </a:lnTo>
                  <a:lnTo>
                    <a:pt x="298" y="157"/>
                  </a:lnTo>
                  <a:lnTo>
                    <a:pt x="302" y="149"/>
                  </a:lnTo>
                  <a:lnTo>
                    <a:pt x="309" y="142"/>
                  </a:lnTo>
                  <a:lnTo>
                    <a:pt x="309" y="136"/>
                  </a:lnTo>
                  <a:lnTo>
                    <a:pt x="302" y="134"/>
                  </a:lnTo>
                  <a:lnTo>
                    <a:pt x="296" y="136"/>
                  </a:lnTo>
                  <a:lnTo>
                    <a:pt x="287" y="144"/>
                  </a:lnTo>
                  <a:lnTo>
                    <a:pt x="287" y="149"/>
                  </a:lnTo>
                  <a:lnTo>
                    <a:pt x="279" y="155"/>
                  </a:lnTo>
                  <a:lnTo>
                    <a:pt x="275" y="147"/>
                  </a:lnTo>
                  <a:lnTo>
                    <a:pt x="273" y="140"/>
                  </a:lnTo>
                  <a:lnTo>
                    <a:pt x="275" y="134"/>
                  </a:lnTo>
                  <a:lnTo>
                    <a:pt x="270" y="142"/>
                  </a:lnTo>
                  <a:lnTo>
                    <a:pt x="266" y="157"/>
                  </a:lnTo>
                  <a:lnTo>
                    <a:pt x="260" y="166"/>
                  </a:lnTo>
                  <a:lnTo>
                    <a:pt x="256" y="172"/>
                  </a:lnTo>
                  <a:lnTo>
                    <a:pt x="251" y="187"/>
                  </a:lnTo>
                  <a:lnTo>
                    <a:pt x="243" y="208"/>
                  </a:lnTo>
                  <a:lnTo>
                    <a:pt x="234" y="221"/>
                  </a:lnTo>
                  <a:lnTo>
                    <a:pt x="234" y="228"/>
                  </a:lnTo>
                  <a:lnTo>
                    <a:pt x="232" y="225"/>
                  </a:lnTo>
                  <a:lnTo>
                    <a:pt x="230" y="225"/>
                  </a:lnTo>
                  <a:lnTo>
                    <a:pt x="224" y="219"/>
                  </a:lnTo>
                  <a:lnTo>
                    <a:pt x="224" y="213"/>
                  </a:lnTo>
                  <a:lnTo>
                    <a:pt x="228" y="198"/>
                  </a:lnTo>
                  <a:lnTo>
                    <a:pt x="219" y="198"/>
                  </a:lnTo>
                  <a:lnTo>
                    <a:pt x="213" y="200"/>
                  </a:lnTo>
                  <a:lnTo>
                    <a:pt x="211" y="196"/>
                  </a:lnTo>
                  <a:lnTo>
                    <a:pt x="213" y="187"/>
                  </a:lnTo>
                  <a:lnTo>
                    <a:pt x="213" y="172"/>
                  </a:lnTo>
                  <a:lnTo>
                    <a:pt x="211" y="166"/>
                  </a:lnTo>
                  <a:lnTo>
                    <a:pt x="213" y="164"/>
                  </a:lnTo>
                  <a:lnTo>
                    <a:pt x="204" y="157"/>
                  </a:lnTo>
                  <a:lnTo>
                    <a:pt x="194" y="153"/>
                  </a:lnTo>
                  <a:lnTo>
                    <a:pt x="187" y="153"/>
                  </a:lnTo>
                  <a:lnTo>
                    <a:pt x="185" y="140"/>
                  </a:lnTo>
                  <a:lnTo>
                    <a:pt x="179" y="136"/>
                  </a:lnTo>
                  <a:lnTo>
                    <a:pt x="160" y="134"/>
                  </a:lnTo>
                  <a:lnTo>
                    <a:pt x="153" y="132"/>
                  </a:lnTo>
                  <a:lnTo>
                    <a:pt x="145" y="134"/>
                  </a:lnTo>
                  <a:lnTo>
                    <a:pt x="130" y="132"/>
                  </a:lnTo>
                  <a:lnTo>
                    <a:pt x="128" y="132"/>
                  </a:lnTo>
                  <a:lnTo>
                    <a:pt x="102" y="121"/>
                  </a:lnTo>
                  <a:lnTo>
                    <a:pt x="28" y="106"/>
                  </a:lnTo>
                  <a:lnTo>
                    <a:pt x="19" y="91"/>
                  </a:lnTo>
                  <a:lnTo>
                    <a:pt x="11" y="87"/>
                  </a:lnTo>
                  <a:lnTo>
                    <a:pt x="4" y="83"/>
                  </a:lnTo>
                  <a:lnTo>
                    <a:pt x="0" y="81"/>
                  </a:lnTo>
                  <a:close/>
                </a:path>
              </a:pathLst>
            </a:custGeom>
            <a:solidFill>
              <a:srgbClr val="9BD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881"/>
            <p:cNvSpPr>
              <a:spLocks/>
            </p:cNvSpPr>
            <p:nvPr/>
          </p:nvSpPr>
          <p:spPr bwMode="auto">
            <a:xfrm>
              <a:off x="5588000" y="2246313"/>
              <a:ext cx="550863" cy="750888"/>
            </a:xfrm>
            <a:custGeom>
              <a:avLst/>
              <a:gdLst>
                <a:gd name="T0" fmla="*/ 13 w 347"/>
                <a:gd name="T1" fmla="*/ 464 h 473"/>
                <a:gd name="T2" fmla="*/ 28 w 347"/>
                <a:gd name="T3" fmla="*/ 428 h 473"/>
                <a:gd name="T4" fmla="*/ 41 w 347"/>
                <a:gd name="T5" fmla="*/ 379 h 473"/>
                <a:gd name="T6" fmla="*/ 28 w 347"/>
                <a:gd name="T7" fmla="*/ 307 h 473"/>
                <a:gd name="T8" fmla="*/ 4 w 347"/>
                <a:gd name="T9" fmla="*/ 264 h 473"/>
                <a:gd name="T10" fmla="*/ 11 w 347"/>
                <a:gd name="T11" fmla="*/ 243 h 473"/>
                <a:gd name="T12" fmla="*/ 2 w 347"/>
                <a:gd name="T13" fmla="*/ 207 h 473"/>
                <a:gd name="T14" fmla="*/ 17 w 347"/>
                <a:gd name="T15" fmla="*/ 171 h 473"/>
                <a:gd name="T16" fmla="*/ 13 w 347"/>
                <a:gd name="T17" fmla="*/ 136 h 473"/>
                <a:gd name="T18" fmla="*/ 26 w 347"/>
                <a:gd name="T19" fmla="*/ 117 h 473"/>
                <a:gd name="T20" fmla="*/ 47 w 347"/>
                <a:gd name="T21" fmla="*/ 100 h 473"/>
                <a:gd name="T22" fmla="*/ 56 w 347"/>
                <a:gd name="T23" fmla="*/ 79 h 473"/>
                <a:gd name="T24" fmla="*/ 60 w 347"/>
                <a:gd name="T25" fmla="*/ 98 h 473"/>
                <a:gd name="T26" fmla="*/ 60 w 347"/>
                <a:gd name="T27" fmla="*/ 119 h 473"/>
                <a:gd name="T28" fmla="*/ 70 w 347"/>
                <a:gd name="T29" fmla="*/ 98 h 473"/>
                <a:gd name="T30" fmla="*/ 75 w 347"/>
                <a:gd name="T31" fmla="*/ 113 h 473"/>
                <a:gd name="T32" fmla="*/ 79 w 347"/>
                <a:gd name="T33" fmla="*/ 90 h 473"/>
                <a:gd name="T34" fmla="*/ 87 w 347"/>
                <a:gd name="T35" fmla="*/ 56 h 473"/>
                <a:gd name="T36" fmla="*/ 102 w 347"/>
                <a:gd name="T37" fmla="*/ 45 h 473"/>
                <a:gd name="T38" fmla="*/ 92 w 347"/>
                <a:gd name="T39" fmla="*/ 26 h 473"/>
                <a:gd name="T40" fmla="*/ 111 w 347"/>
                <a:gd name="T41" fmla="*/ 7 h 473"/>
                <a:gd name="T42" fmla="*/ 132 w 347"/>
                <a:gd name="T43" fmla="*/ 7 h 473"/>
                <a:gd name="T44" fmla="*/ 151 w 347"/>
                <a:gd name="T45" fmla="*/ 11 h 473"/>
                <a:gd name="T46" fmla="*/ 171 w 347"/>
                <a:gd name="T47" fmla="*/ 24 h 473"/>
                <a:gd name="T48" fmla="*/ 192 w 347"/>
                <a:gd name="T49" fmla="*/ 30 h 473"/>
                <a:gd name="T50" fmla="*/ 222 w 347"/>
                <a:gd name="T51" fmla="*/ 39 h 473"/>
                <a:gd name="T52" fmla="*/ 237 w 347"/>
                <a:gd name="T53" fmla="*/ 56 h 473"/>
                <a:gd name="T54" fmla="*/ 234 w 347"/>
                <a:gd name="T55" fmla="*/ 68 h 473"/>
                <a:gd name="T56" fmla="*/ 243 w 347"/>
                <a:gd name="T57" fmla="*/ 88 h 473"/>
                <a:gd name="T58" fmla="*/ 249 w 347"/>
                <a:gd name="T59" fmla="*/ 124 h 473"/>
                <a:gd name="T60" fmla="*/ 239 w 347"/>
                <a:gd name="T61" fmla="*/ 158 h 473"/>
                <a:gd name="T62" fmla="*/ 228 w 347"/>
                <a:gd name="T63" fmla="*/ 192 h 473"/>
                <a:gd name="T64" fmla="*/ 211 w 347"/>
                <a:gd name="T65" fmla="*/ 213 h 473"/>
                <a:gd name="T66" fmla="*/ 228 w 347"/>
                <a:gd name="T67" fmla="*/ 232 h 473"/>
                <a:gd name="T68" fmla="*/ 245 w 347"/>
                <a:gd name="T69" fmla="*/ 222 h 473"/>
                <a:gd name="T70" fmla="*/ 254 w 347"/>
                <a:gd name="T71" fmla="*/ 196 h 473"/>
                <a:gd name="T72" fmla="*/ 275 w 347"/>
                <a:gd name="T73" fmla="*/ 183 h 473"/>
                <a:gd name="T74" fmla="*/ 300 w 347"/>
                <a:gd name="T75" fmla="*/ 179 h 473"/>
                <a:gd name="T76" fmla="*/ 324 w 347"/>
                <a:gd name="T77" fmla="*/ 228 h 473"/>
                <a:gd name="T78" fmla="*/ 337 w 347"/>
                <a:gd name="T79" fmla="*/ 266 h 473"/>
                <a:gd name="T80" fmla="*/ 347 w 347"/>
                <a:gd name="T81" fmla="*/ 286 h 473"/>
                <a:gd name="T82" fmla="*/ 345 w 347"/>
                <a:gd name="T83" fmla="*/ 309 h 473"/>
                <a:gd name="T84" fmla="*/ 341 w 347"/>
                <a:gd name="T85" fmla="*/ 339 h 473"/>
                <a:gd name="T86" fmla="*/ 334 w 347"/>
                <a:gd name="T87" fmla="*/ 330 h 473"/>
                <a:gd name="T88" fmla="*/ 324 w 347"/>
                <a:gd name="T89" fmla="*/ 337 h 473"/>
                <a:gd name="T90" fmla="*/ 313 w 347"/>
                <a:gd name="T91" fmla="*/ 367 h 473"/>
                <a:gd name="T92" fmla="*/ 303 w 347"/>
                <a:gd name="T93" fmla="*/ 377 h 473"/>
                <a:gd name="T94" fmla="*/ 288 w 347"/>
                <a:gd name="T95" fmla="*/ 426 h 473"/>
                <a:gd name="T96" fmla="*/ 173 w 347"/>
                <a:gd name="T97" fmla="*/ 460 h 473"/>
                <a:gd name="T98" fmla="*/ 7 w 347"/>
                <a:gd name="T99" fmla="*/ 473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7" h="473">
                  <a:moveTo>
                    <a:pt x="2" y="473"/>
                  </a:moveTo>
                  <a:lnTo>
                    <a:pt x="4" y="471"/>
                  </a:lnTo>
                  <a:lnTo>
                    <a:pt x="13" y="464"/>
                  </a:lnTo>
                  <a:lnTo>
                    <a:pt x="17" y="456"/>
                  </a:lnTo>
                  <a:lnTo>
                    <a:pt x="21" y="450"/>
                  </a:lnTo>
                  <a:lnTo>
                    <a:pt x="28" y="428"/>
                  </a:lnTo>
                  <a:lnTo>
                    <a:pt x="34" y="413"/>
                  </a:lnTo>
                  <a:lnTo>
                    <a:pt x="36" y="405"/>
                  </a:lnTo>
                  <a:lnTo>
                    <a:pt x="41" y="379"/>
                  </a:lnTo>
                  <a:lnTo>
                    <a:pt x="41" y="358"/>
                  </a:lnTo>
                  <a:lnTo>
                    <a:pt x="36" y="328"/>
                  </a:lnTo>
                  <a:lnTo>
                    <a:pt x="28" y="307"/>
                  </a:lnTo>
                  <a:lnTo>
                    <a:pt x="32" y="300"/>
                  </a:lnTo>
                  <a:lnTo>
                    <a:pt x="26" y="303"/>
                  </a:lnTo>
                  <a:lnTo>
                    <a:pt x="4" y="264"/>
                  </a:lnTo>
                  <a:lnTo>
                    <a:pt x="2" y="258"/>
                  </a:lnTo>
                  <a:lnTo>
                    <a:pt x="7" y="252"/>
                  </a:lnTo>
                  <a:lnTo>
                    <a:pt x="11" y="243"/>
                  </a:lnTo>
                  <a:lnTo>
                    <a:pt x="4" y="222"/>
                  </a:lnTo>
                  <a:lnTo>
                    <a:pt x="0" y="215"/>
                  </a:lnTo>
                  <a:lnTo>
                    <a:pt x="2" y="207"/>
                  </a:lnTo>
                  <a:lnTo>
                    <a:pt x="9" y="200"/>
                  </a:lnTo>
                  <a:lnTo>
                    <a:pt x="17" y="179"/>
                  </a:lnTo>
                  <a:lnTo>
                    <a:pt x="17" y="171"/>
                  </a:lnTo>
                  <a:lnTo>
                    <a:pt x="15" y="164"/>
                  </a:lnTo>
                  <a:lnTo>
                    <a:pt x="17" y="151"/>
                  </a:lnTo>
                  <a:lnTo>
                    <a:pt x="13" y="136"/>
                  </a:lnTo>
                  <a:lnTo>
                    <a:pt x="19" y="132"/>
                  </a:lnTo>
                  <a:lnTo>
                    <a:pt x="26" y="126"/>
                  </a:lnTo>
                  <a:lnTo>
                    <a:pt x="26" y="117"/>
                  </a:lnTo>
                  <a:lnTo>
                    <a:pt x="34" y="105"/>
                  </a:lnTo>
                  <a:lnTo>
                    <a:pt x="41" y="107"/>
                  </a:lnTo>
                  <a:lnTo>
                    <a:pt x="47" y="100"/>
                  </a:lnTo>
                  <a:lnTo>
                    <a:pt x="49" y="94"/>
                  </a:lnTo>
                  <a:lnTo>
                    <a:pt x="53" y="85"/>
                  </a:lnTo>
                  <a:lnTo>
                    <a:pt x="56" y="79"/>
                  </a:lnTo>
                  <a:lnTo>
                    <a:pt x="62" y="73"/>
                  </a:lnTo>
                  <a:lnTo>
                    <a:pt x="60" y="94"/>
                  </a:lnTo>
                  <a:lnTo>
                    <a:pt x="60" y="98"/>
                  </a:lnTo>
                  <a:lnTo>
                    <a:pt x="62" y="107"/>
                  </a:lnTo>
                  <a:lnTo>
                    <a:pt x="60" y="113"/>
                  </a:lnTo>
                  <a:lnTo>
                    <a:pt x="60" y="119"/>
                  </a:lnTo>
                  <a:lnTo>
                    <a:pt x="66" y="113"/>
                  </a:lnTo>
                  <a:lnTo>
                    <a:pt x="68" y="98"/>
                  </a:lnTo>
                  <a:lnTo>
                    <a:pt x="70" y="98"/>
                  </a:lnTo>
                  <a:lnTo>
                    <a:pt x="70" y="113"/>
                  </a:lnTo>
                  <a:lnTo>
                    <a:pt x="68" y="119"/>
                  </a:lnTo>
                  <a:lnTo>
                    <a:pt x="75" y="113"/>
                  </a:lnTo>
                  <a:lnTo>
                    <a:pt x="77" y="105"/>
                  </a:lnTo>
                  <a:lnTo>
                    <a:pt x="79" y="98"/>
                  </a:lnTo>
                  <a:lnTo>
                    <a:pt x="79" y="90"/>
                  </a:lnTo>
                  <a:lnTo>
                    <a:pt x="75" y="68"/>
                  </a:lnTo>
                  <a:lnTo>
                    <a:pt x="79" y="60"/>
                  </a:lnTo>
                  <a:lnTo>
                    <a:pt x="87" y="56"/>
                  </a:lnTo>
                  <a:lnTo>
                    <a:pt x="94" y="51"/>
                  </a:lnTo>
                  <a:lnTo>
                    <a:pt x="105" y="51"/>
                  </a:lnTo>
                  <a:lnTo>
                    <a:pt x="102" y="45"/>
                  </a:lnTo>
                  <a:lnTo>
                    <a:pt x="96" y="41"/>
                  </a:lnTo>
                  <a:lnTo>
                    <a:pt x="92" y="32"/>
                  </a:lnTo>
                  <a:lnTo>
                    <a:pt x="92" y="26"/>
                  </a:lnTo>
                  <a:lnTo>
                    <a:pt x="100" y="17"/>
                  </a:lnTo>
                  <a:lnTo>
                    <a:pt x="105" y="11"/>
                  </a:lnTo>
                  <a:lnTo>
                    <a:pt x="111" y="7"/>
                  </a:lnTo>
                  <a:lnTo>
                    <a:pt x="117" y="0"/>
                  </a:lnTo>
                  <a:lnTo>
                    <a:pt x="124" y="4"/>
                  </a:lnTo>
                  <a:lnTo>
                    <a:pt x="132" y="7"/>
                  </a:lnTo>
                  <a:lnTo>
                    <a:pt x="139" y="13"/>
                  </a:lnTo>
                  <a:lnTo>
                    <a:pt x="145" y="13"/>
                  </a:lnTo>
                  <a:lnTo>
                    <a:pt x="151" y="11"/>
                  </a:lnTo>
                  <a:lnTo>
                    <a:pt x="158" y="13"/>
                  </a:lnTo>
                  <a:lnTo>
                    <a:pt x="166" y="17"/>
                  </a:lnTo>
                  <a:lnTo>
                    <a:pt x="171" y="24"/>
                  </a:lnTo>
                  <a:lnTo>
                    <a:pt x="177" y="26"/>
                  </a:lnTo>
                  <a:lnTo>
                    <a:pt x="183" y="26"/>
                  </a:lnTo>
                  <a:lnTo>
                    <a:pt x="192" y="30"/>
                  </a:lnTo>
                  <a:lnTo>
                    <a:pt x="207" y="34"/>
                  </a:lnTo>
                  <a:lnTo>
                    <a:pt x="213" y="39"/>
                  </a:lnTo>
                  <a:lnTo>
                    <a:pt x="222" y="39"/>
                  </a:lnTo>
                  <a:lnTo>
                    <a:pt x="228" y="43"/>
                  </a:lnTo>
                  <a:lnTo>
                    <a:pt x="230" y="49"/>
                  </a:lnTo>
                  <a:lnTo>
                    <a:pt x="237" y="56"/>
                  </a:lnTo>
                  <a:lnTo>
                    <a:pt x="241" y="60"/>
                  </a:lnTo>
                  <a:lnTo>
                    <a:pt x="241" y="66"/>
                  </a:lnTo>
                  <a:lnTo>
                    <a:pt x="234" y="68"/>
                  </a:lnTo>
                  <a:lnTo>
                    <a:pt x="230" y="77"/>
                  </a:lnTo>
                  <a:lnTo>
                    <a:pt x="234" y="83"/>
                  </a:lnTo>
                  <a:lnTo>
                    <a:pt x="243" y="88"/>
                  </a:lnTo>
                  <a:lnTo>
                    <a:pt x="245" y="96"/>
                  </a:lnTo>
                  <a:lnTo>
                    <a:pt x="249" y="109"/>
                  </a:lnTo>
                  <a:lnTo>
                    <a:pt x="249" y="124"/>
                  </a:lnTo>
                  <a:lnTo>
                    <a:pt x="251" y="147"/>
                  </a:lnTo>
                  <a:lnTo>
                    <a:pt x="245" y="154"/>
                  </a:lnTo>
                  <a:lnTo>
                    <a:pt x="239" y="158"/>
                  </a:lnTo>
                  <a:lnTo>
                    <a:pt x="237" y="164"/>
                  </a:lnTo>
                  <a:lnTo>
                    <a:pt x="234" y="179"/>
                  </a:lnTo>
                  <a:lnTo>
                    <a:pt x="228" y="192"/>
                  </a:lnTo>
                  <a:lnTo>
                    <a:pt x="220" y="192"/>
                  </a:lnTo>
                  <a:lnTo>
                    <a:pt x="213" y="198"/>
                  </a:lnTo>
                  <a:lnTo>
                    <a:pt x="211" y="213"/>
                  </a:lnTo>
                  <a:lnTo>
                    <a:pt x="211" y="224"/>
                  </a:lnTo>
                  <a:lnTo>
                    <a:pt x="222" y="232"/>
                  </a:lnTo>
                  <a:lnTo>
                    <a:pt x="228" y="232"/>
                  </a:lnTo>
                  <a:lnTo>
                    <a:pt x="237" y="234"/>
                  </a:lnTo>
                  <a:lnTo>
                    <a:pt x="241" y="228"/>
                  </a:lnTo>
                  <a:lnTo>
                    <a:pt x="245" y="222"/>
                  </a:lnTo>
                  <a:lnTo>
                    <a:pt x="251" y="215"/>
                  </a:lnTo>
                  <a:lnTo>
                    <a:pt x="256" y="203"/>
                  </a:lnTo>
                  <a:lnTo>
                    <a:pt x="254" y="196"/>
                  </a:lnTo>
                  <a:lnTo>
                    <a:pt x="260" y="192"/>
                  </a:lnTo>
                  <a:lnTo>
                    <a:pt x="268" y="185"/>
                  </a:lnTo>
                  <a:lnTo>
                    <a:pt x="275" y="183"/>
                  </a:lnTo>
                  <a:lnTo>
                    <a:pt x="286" y="175"/>
                  </a:lnTo>
                  <a:lnTo>
                    <a:pt x="294" y="177"/>
                  </a:lnTo>
                  <a:lnTo>
                    <a:pt x="300" y="179"/>
                  </a:lnTo>
                  <a:lnTo>
                    <a:pt x="307" y="185"/>
                  </a:lnTo>
                  <a:lnTo>
                    <a:pt x="315" y="200"/>
                  </a:lnTo>
                  <a:lnTo>
                    <a:pt x="324" y="228"/>
                  </a:lnTo>
                  <a:lnTo>
                    <a:pt x="328" y="237"/>
                  </a:lnTo>
                  <a:lnTo>
                    <a:pt x="332" y="252"/>
                  </a:lnTo>
                  <a:lnTo>
                    <a:pt x="337" y="266"/>
                  </a:lnTo>
                  <a:lnTo>
                    <a:pt x="339" y="275"/>
                  </a:lnTo>
                  <a:lnTo>
                    <a:pt x="347" y="286"/>
                  </a:lnTo>
                  <a:lnTo>
                    <a:pt x="347" y="286"/>
                  </a:lnTo>
                  <a:lnTo>
                    <a:pt x="347" y="292"/>
                  </a:lnTo>
                  <a:lnTo>
                    <a:pt x="345" y="294"/>
                  </a:lnTo>
                  <a:lnTo>
                    <a:pt x="345" y="309"/>
                  </a:lnTo>
                  <a:lnTo>
                    <a:pt x="347" y="315"/>
                  </a:lnTo>
                  <a:lnTo>
                    <a:pt x="345" y="330"/>
                  </a:lnTo>
                  <a:lnTo>
                    <a:pt x="341" y="339"/>
                  </a:lnTo>
                  <a:lnTo>
                    <a:pt x="337" y="341"/>
                  </a:lnTo>
                  <a:lnTo>
                    <a:pt x="337" y="339"/>
                  </a:lnTo>
                  <a:lnTo>
                    <a:pt x="334" y="330"/>
                  </a:lnTo>
                  <a:lnTo>
                    <a:pt x="332" y="326"/>
                  </a:lnTo>
                  <a:lnTo>
                    <a:pt x="324" y="330"/>
                  </a:lnTo>
                  <a:lnTo>
                    <a:pt x="324" y="337"/>
                  </a:lnTo>
                  <a:lnTo>
                    <a:pt x="317" y="343"/>
                  </a:lnTo>
                  <a:lnTo>
                    <a:pt x="320" y="358"/>
                  </a:lnTo>
                  <a:lnTo>
                    <a:pt x="313" y="367"/>
                  </a:lnTo>
                  <a:lnTo>
                    <a:pt x="305" y="371"/>
                  </a:lnTo>
                  <a:lnTo>
                    <a:pt x="305" y="373"/>
                  </a:lnTo>
                  <a:lnTo>
                    <a:pt x="303" y="377"/>
                  </a:lnTo>
                  <a:lnTo>
                    <a:pt x="300" y="384"/>
                  </a:lnTo>
                  <a:lnTo>
                    <a:pt x="298" y="405"/>
                  </a:lnTo>
                  <a:lnTo>
                    <a:pt x="288" y="426"/>
                  </a:lnTo>
                  <a:lnTo>
                    <a:pt x="281" y="441"/>
                  </a:lnTo>
                  <a:lnTo>
                    <a:pt x="247" y="447"/>
                  </a:lnTo>
                  <a:lnTo>
                    <a:pt x="173" y="460"/>
                  </a:lnTo>
                  <a:lnTo>
                    <a:pt x="164" y="454"/>
                  </a:lnTo>
                  <a:lnTo>
                    <a:pt x="47" y="469"/>
                  </a:lnTo>
                  <a:lnTo>
                    <a:pt x="7" y="473"/>
                  </a:lnTo>
                  <a:lnTo>
                    <a:pt x="2" y="473"/>
                  </a:lnTo>
                  <a:close/>
                </a:path>
              </a:pathLst>
            </a:custGeom>
            <a:solidFill>
              <a:srgbClr val="9BD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20" name="Freeform 882"/>
          <p:cNvSpPr>
            <a:spLocks/>
          </p:cNvSpPr>
          <p:nvPr/>
        </p:nvSpPr>
        <p:spPr bwMode="auto">
          <a:xfrm>
            <a:off x="7112001" y="2198809"/>
            <a:ext cx="550863" cy="750888"/>
          </a:xfrm>
          <a:custGeom>
            <a:avLst/>
            <a:gdLst>
              <a:gd name="T0" fmla="*/ 13 w 347"/>
              <a:gd name="T1" fmla="*/ 464 h 473"/>
              <a:gd name="T2" fmla="*/ 28 w 347"/>
              <a:gd name="T3" fmla="*/ 428 h 473"/>
              <a:gd name="T4" fmla="*/ 41 w 347"/>
              <a:gd name="T5" fmla="*/ 379 h 473"/>
              <a:gd name="T6" fmla="*/ 28 w 347"/>
              <a:gd name="T7" fmla="*/ 307 h 473"/>
              <a:gd name="T8" fmla="*/ 4 w 347"/>
              <a:gd name="T9" fmla="*/ 264 h 473"/>
              <a:gd name="T10" fmla="*/ 11 w 347"/>
              <a:gd name="T11" fmla="*/ 243 h 473"/>
              <a:gd name="T12" fmla="*/ 2 w 347"/>
              <a:gd name="T13" fmla="*/ 207 h 473"/>
              <a:gd name="T14" fmla="*/ 17 w 347"/>
              <a:gd name="T15" fmla="*/ 171 h 473"/>
              <a:gd name="T16" fmla="*/ 13 w 347"/>
              <a:gd name="T17" fmla="*/ 136 h 473"/>
              <a:gd name="T18" fmla="*/ 26 w 347"/>
              <a:gd name="T19" fmla="*/ 117 h 473"/>
              <a:gd name="T20" fmla="*/ 47 w 347"/>
              <a:gd name="T21" fmla="*/ 100 h 473"/>
              <a:gd name="T22" fmla="*/ 56 w 347"/>
              <a:gd name="T23" fmla="*/ 79 h 473"/>
              <a:gd name="T24" fmla="*/ 60 w 347"/>
              <a:gd name="T25" fmla="*/ 98 h 473"/>
              <a:gd name="T26" fmla="*/ 60 w 347"/>
              <a:gd name="T27" fmla="*/ 119 h 473"/>
              <a:gd name="T28" fmla="*/ 70 w 347"/>
              <a:gd name="T29" fmla="*/ 98 h 473"/>
              <a:gd name="T30" fmla="*/ 75 w 347"/>
              <a:gd name="T31" fmla="*/ 113 h 473"/>
              <a:gd name="T32" fmla="*/ 79 w 347"/>
              <a:gd name="T33" fmla="*/ 90 h 473"/>
              <a:gd name="T34" fmla="*/ 87 w 347"/>
              <a:gd name="T35" fmla="*/ 56 h 473"/>
              <a:gd name="T36" fmla="*/ 102 w 347"/>
              <a:gd name="T37" fmla="*/ 45 h 473"/>
              <a:gd name="T38" fmla="*/ 92 w 347"/>
              <a:gd name="T39" fmla="*/ 26 h 473"/>
              <a:gd name="T40" fmla="*/ 111 w 347"/>
              <a:gd name="T41" fmla="*/ 7 h 473"/>
              <a:gd name="T42" fmla="*/ 132 w 347"/>
              <a:gd name="T43" fmla="*/ 7 h 473"/>
              <a:gd name="T44" fmla="*/ 151 w 347"/>
              <a:gd name="T45" fmla="*/ 11 h 473"/>
              <a:gd name="T46" fmla="*/ 171 w 347"/>
              <a:gd name="T47" fmla="*/ 24 h 473"/>
              <a:gd name="T48" fmla="*/ 192 w 347"/>
              <a:gd name="T49" fmla="*/ 30 h 473"/>
              <a:gd name="T50" fmla="*/ 222 w 347"/>
              <a:gd name="T51" fmla="*/ 39 h 473"/>
              <a:gd name="T52" fmla="*/ 237 w 347"/>
              <a:gd name="T53" fmla="*/ 56 h 473"/>
              <a:gd name="T54" fmla="*/ 234 w 347"/>
              <a:gd name="T55" fmla="*/ 68 h 473"/>
              <a:gd name="T56" fmla="*/ 243 w 347"/>
              <a:gd name="T57" fmla="*/ 88 h 473"/>
              <a:gd name="T58" fmla="*/ 249 w 347"/>
              <a:gd name="T59" fmla="*/ 124 h 473"/>
              <a:gd name="T60" fmla="*/ 239 w 347"/>
              <a:gd name="T61" fmla="*/ 158 h 473"/>
              <a:gd name="T62" fmla="*/ 228 w 347"/>
              <a:gd name="T63" fmla="*/ 192 h 473"/>
              <a:gd name="T64" fmla="*/ 211 w 347"/>
              <a:gd name="T65" fmla="*/ 213 h 473"/>
              <a:gd name="T66" fmla="*/ 228 w 347"/>
              <a:gd name="T67" fmla="*/ 232 h 473"/>
              <a:gd name="T68" fmla="*/ 245 w 347"/>
              <a:gd name="T69" fmla="*/ 222 h 473"/>
              <a:gd name="T70" fmla="*/ 254 w 347"/>
              <a:gd name="T71" fmla="*/ 196 h 473"/>
              <a:gd name="T72" fmla="*/ 275 w 347"/>
              <a:gd name="T73" fmla="*/ 183 h 473"/>
              <a:gd name="T74" fmla="*/ 300 w 347"/>
              <a:gd name="T75" fmla="*/ 179 h 473"/>
              <a:gd name="T76" fmla="*/ 324 w 347"/>
              <a:gd name="T77" fmla="*/ 228 h 473"/>
              <a:gd name="T78" fmla="*/ 337 w 347"/>
              <a:gd name="T79" fmla="*/ 266 h 473"/>
              <a:gd name="T80" fmla="*/ 347 w 347"/>
              <a:gd name="T81" fmla="*/ 286 h 473"/>
              <a:gd name="T82" fmla="*/ 345 w 347"/>
              <a:gd name="T83" fmla="*/ 309 h 473"/>
              <a:gd name="T84" fmla="*/ 341 w 347"/>
              <a:gd name="T85" fmla="*/ 339 h 473"/>
              <a:gd name="T86" fmla="*/ 334 w 347"/>
              <a:gd name="T87" fmla="*/ 330 h 473"/>
              <a:gd name="T88" fmla="*/ 324 w 347"/>
              <a:gd name="T89" fmla="*/ 337 h 473"/>
              <a:gd name="T90" fmla="*/ 313 w 347"/>
              <a:gd name="T91" fmla="*/ 367 h 473"/>
              <a:gd name="T92" fmla="*/ 303 w 347"/>
              <a:gd name="T93" fmla="*/ 377 h 473"/>
              <a:gd name="T94" fmla="*/ 288 w 347"/>
              <a:gd name="T95" fmla="*/ 426 h 473"/>
              <a:gd name="T96" fmla="*/ 173 w 347"/>
              <a:gd name="T97" fmla="*/ 460 h 473"/>
              <a:gd name="T98" fmla="*/ 7 w 347"/>
              <a:gd name="T99" fmla="*/ 473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7" h="473">
                <a:moveTo>
                  <a:pt x="2" y="473"/>
                </a:moveTo>
                <a:lnTo>
                  <a:pt x="4" y="471"/>
                </a:lnTo>
                <a:lnTo>
                  <a:pt x="13" y="464"/>
                </a:lnTo>
                <a:lnTo>
                  <a:pt x="17" y="456"/>
                </a:lnTo>
                <a:lnTo>
                  <a:pt x="21" y="450"/>
                </a:lnTo>
                <a:lnTo>
                  <a:pt x="28" y="428"/>
                </a:lnTo>
                <a:lnTo>
                  <a:pt x="34" y="413"/>
                </a:lnTo>
                <a:lnTo>
                  <a:pt x="36" y="405"/>
                </a:lnTo>
                <a:lnTo>
                  <a:pt x="41" y="379"/>
                </a:lnTo>
                <a:lnTo>
                  <a:pt x="41" y="358"/>
                </a:lnTo>
                <a:lnTo>
                  <a:pt x="36" y="328"/>
                </a:lnTo>
                <a:lnTo>
                  <a:pt x="28" y="307"/>
                </a:lnTo>
                <a:lnTo>
                  <a:pt x="32" y="300"/>
                </a:lnTo>
                <a:lnTo>
                  <a:pt x="26" y="303"/>
                </a:lnTo>
                <a:lnTo>
                  <a:pt x="4" y="264"/>
                </a:lnTo>
                <a:lnTo>
                  <a:pt x="2" y="258"/>
                </a:lnTo>
                <a:lnTo>
                  <a:pt x="7" y="252"/>
                </a:lnTo>
                <a:lnTo>
                  <a:pt x="11" y="243"/>
                </a:lnTo>
                <a:lnTo>
                  <a:pt x="4" y="222"/>
                </a:lnTo>
                <a:lnTo>
                  <a:pt x="0" y="215"/>
                </a:lnTo>
                <a:lnTo>
                  <a:pt x="2" y="207"/>
                </a:lnTo>
                <a:lnTo>
                  <a:pt x="9" y="200"/>
                </a:lnTo>
                <a:lnTo>
                  <a:pt x="17" y="179"/>
                </a:lnTo>
                <a:lnTo>
                  <a:pt x="17" y="171"/>
                </a:lnTo>
                <a:lnTo>
                  <a:pt x="15" y="164"/>
                </a:lnTo>
                <a:lnTo>
                  <a:pt x="17" y="151"/>
                </a:lnTo>
                <a:lnTo>
                  <a:pt x="13" y="136"/>
                </a:lnTo>
                <a:lnTo>
                  <a:pt x="19" y="132"/>
                </a:lnTo>
                <a:lnTo>
                  <a:pt x="26" y="126"/>
                </a:lnTo>
                <a:lnTo>
                  <a:pt x="26" y="117"/>
                </a:lnTo>
                <a:lnTo>
                  <a:pt x="34" y="105"/>
                </a:lnTo>
                <a:lnTo>
                  <a:pt x="41" y="107"/>
                </a:lnTo>
                <a:lnTo>
                  <a:pt x="47" y="100"/>
                </a:lnTo>
                <a:lnTo>
                  <a:pt x="49" y="94"/>
                </a:lnTo>
                <a:lnTo>
                  <a:pt x="53" y="85"/>
                </a:lnTo>
                <a:lnTo>
                  <a:pt x="56" y="79"/>
                </a:lnTo>
                <a:lnTo>
                  <a:pt x="62" y="73"/>
                </a:lnTo>
                <a:lnTo>
                  <a:pt x="60" y="94"/>
                </a:lnTo>
                <a:lnTo>
                  <a:pt x="60" y="98"/>
                </a:lnTo>
                <a:lnTo>
                  <a:pt x="62" y="107"/>
                </a:lnTo>
                <a:lnTo>
                  <a:pt x="60" y="113"/>
                </a:lnTo>
                <a:lnTo>
                  <a:pt x="60" y="119"/>
                </a:lnTo>
                <a:lnTo>
                  <a:pt x="66" y="113"/>
                </a:lnTo>
                <a:lnTo>
                  <a:pt x="68" y="98"/>
                </a:lnTo>
                <a:lnTo>
                  <a:pt x="70" y="98"/>
                </a:lnTo>
                <a:lnTo>
                  <a:pt x="70" y="113"/>
                </a:lnTo>
                <a:lnTo>
                  <a:pt x="68" y="119"/>
                </a:lnTo>
                <a:lnTo>
                  <a:pt x="75" y="113"/>
                </a:lnTo>
                <a:lnTo>
                  <a:pt x="77" y="105"/>
                </a:lnTo>
                <a:lnTo>
                  <a:pt x="79" y="98"/>
                </a:lnTo>
                <a:lnTo>
                  <a:pt x="79" y="90"/>
                </a:lnTo>
                <a:lnTo>
                  <a:pt x="75" y="68"/>
                </a:lnTo>
                <a:lnTo>
                  <a:pt x="79" y="60"/>
                </a:lnTo>
                <a:lnTo>
                  <a:pt x="87" y="56"/>
                </a:lnTo>
                <a:lnTo>
                  <a:pt x="94" y="51"/>
                </a:lnTo>
                <a:lnTo>
                  <a:pt x="105" y="51"/>
                </a:lnTo>
                <a:lnTo>
                  <a:pt x="102" y="45"/>
                </a:lnTo>
                <a:lnTo>
                  <a:pt x="96" y="41"/>
                </a:lnTo>
                <a:lnTo>
                  <a:pt x="92" y="32"/>
                </a:lnTo>
                <a:lnTo>
                  <a:pt x="92" y="26"/>
                </a:lnTo>
                <a:lnTo>
                  <a:pt x="100" y="17"/>
                </a:lnTo>
                <a:lnTo>
                  <a:pt x="105" y="11"/>
                </a:lnTo>
                <a:lnTo>
                  <a:pt x="111" y="7"/>
                </a:lnTo>
                <a:lnTo>
                  <a:pt x="117" y="0"/>
                </a:lnTo>
                <a:lnTo>
                  <a:pt x="124" y="4"/>
                </a:lnTo>
                <a:lnTo>
                  <a:pt x="132" y="7"/>
                </a:lnTo>
                <a:lnTo>
                  <a:pt x="139" y="13"/>
                </a:lnTo>
                <a:lnTo>
                  <a:pt x="145" y="13"/>
                </a:lnTo>
                <a:lnTo>
                  <a:pt x="151" y="11"/>
                </a:lnTo>
                <a:lnTo>
                  <a:pt x="158" y="13"/>
                </a:lnTo>
                <a:lnTo>
                  <a:pt x="166" y="17"/>
                </a:lnTo>
                <a:lnTo>
                  <a:pt x="171" y="24"/>
                </a:lnTo>
                <a:lnTo>
                  <a:pt x="177" y="26"/>
                </a:lnTo>
                <a:lnTo>
                  <a:pt x="183" y="26"/>
                </a:lnTo>
                <a:lnTo>
                  <a:pt x="192" y="30"/>
                </a:lnTo>
                <a:lnTo>
                  <a:pt x="207" y="34"/>
                </a:lnTo>
                <a:lnTo>
                  <a:pt x="213" y="39"/>
                </a:lnTo>
                <a:lnTo>
                  <a:pt x="222" y="39"/>
                </a:lnTo>
                <a:lnTo>
                  <a:pt x="228" y="43"/>
                </a:lnTo>
                <a:lnTo>
                  <a:pt x="230" y="49"/>
                </a:lnTo>
                <a:lnTo>
                  <a:pt x="237" y="56"/>
                </a:lnTo>
                <a:lnTo>
                  <a:pt x="241" y="60"/>
                </a:lnTo>
                <a:lnTo>
                  <a:pt x="241" y="66"/>
                </a:lnTo>
                <a:lnTo>
                  <a:pt x="234" y="68"/>
                </a:lnTo>
                <a:lnTo>
                  <a:pt x="230" y="77"/>
                </a:lnTo>
                <a:lnTo>
                  <a:pt x="234" y="83"/>
                </a:lnTo>
                <a:lnTo>
                  <a:pt x="243" y="88"/>
                </a:lnTo>
                <a:lnTo>
                  <a:pt x="245" y="96"/>
                </a:lnTo>
                <a:lnTo>
                  <a:pt x="249" y="109"/>
                </a:lnTo>
                <a:lnTo>
                  <a:pt x="249" y="124"/>
                </a:lnTo>
                <a:lnTo>
                  <a:pt x="251" y="147"/>
                </a:lnTo>
                <a:lnTo>
                  <a:pt x="245" y="154"/>
                </a:lnTo>
                <a:lnTo>
                  <a:pt x="239" y="158"/>
                </a:lnTo>
                <a:lnTo>
                  <a:pt x="237" y="164"/>
                </a:lnTo>
                <a:lnTo>
                  <a:pt x="234" y="179"/>
                </a:lnTo>
                <a:lnTo>
                  <a:pt x="228" y="192"/>
                </a:lnTo>
                <a:lnTo>
                  <a:pt x="220" y="192"/>
                </a:lnTo>
                <a:lnTo>
                  <a:pt x="213" y="198"/>
                </a:lnTo>
                <a:lnTo>
                  <a:pt x="211" y="213"/>
                </a:lnTo>
                <a:lnTo>
                  <a:pt x="211" y="224"/>
                </a:lnTo>
                <a:lnTo>
                  <a:pt x="222" y="232"/>
                </a:lnTo>
                <a:lnTo>
                  <a:pt x="228" y="232"/>
                </a:lnTo>
                <a:lnTo>
                  <a:pt x="237" y="234"/>
                </a:lnTo>
                <a:lnTo>
                  <a:pt x="241" y="228"/>
                </a:lnTo>
                <a:lnTo>
                  <a:pt x="245" y="222"/>
                </a:lnTo>
                <a:lnTo>
                  <a:pt x="251" y="215"/>
                </a:lnTo>
                <a:lnTo>
                  <a:pt x="256" y="203"/>
                </a:lnTo>
                <a:lnTo>
                  <a:pt x="254" y="196"/>
                </a:lnTo>
                <a:lnTo>
                  <a:pt x="260" y="192"/>
                </a:lnTo>
                <a:lnTo>
                  <a:pt x="268" y="185"/>
                </a:lnTo>
                <a:lnTo>
                  <a:pt x="275" y="183"/>
                </a:lnTo>
                <a:lnTo>
                  <a:pt x="286" y="175"/>
                </a:lnTo>
                <a:lnTo>
                  <a:pt x="294" y="177"/>
                </a:lnTo>
                <a:lnTo>
                  <a:pt x="300" y="179"/>
                </a:lnTo>
                <a:lnTo>
                  <a:pt x="307" y="185"/>
                </a:lnTo>
                <a:lnTo>
                  <a:pt x="315" y="200"/>
                </a:lnTo>
                <a:lnTo>
                  <a:pt x="324" y="228"/>
                </a:lnTo>
                <a:lnTo>
                  <a:pt x="328" y="237"/>
                </a:lnTo>
                <a:lnTo>
                  <a:pt x="332" y="252"/>
                </a:lnTo>
                <a:lnTo>
                  <a:pt x="337" y="266"/>
                </a:lnTo>
                <a:lnTo>
                  <a:pt x="339" y="275"/>
                </a:lnTo>
                <a:lnTo>
                  <a:pt x="347" y="286"/>
                </a:lnTo>
                <a:lnTo>
                  <a:pt x="347" y="286"/>
                </a:lnTo>
                <a:lnTo>
                  <a:pt x="347" y="292"/>
                </a:lnTo>
                <a:lnTo>
                  <a:pt x="345" y="294"/>
                </a:lnTo>
                <a:lnTo>
                  <a:pt x="345" y="309"/>
                </a:lnTo>
                <a:lnTo>
                  <a:pt x="347" y="315"/>
                </a:lnTo>
                <a:lnTo>
                  <a:pt x="345" y="330"/>
                </a:lnTo>
                <a:lnTo>
                  <a:pt x="341" y="339"/>
                </a:lnTo>
                <a:lnTo>
                  <a:pt x="337" y="341"/>
                </a:lnTo>
                <a:lnTo>
                  <a:pt x="337" y="339"/>
                </a:lnTo>
                <a:lnTo>
                  <a:pt x="334" y="330"/>
                </a:lnTo>
                <a:lnTo>
                  <a:pt x="332" y="326"/>
                </a:lnTo>
                <a:lnTo>
                  <a:pt x="324" y="330"/>
                </a:lnTo>
                <a:lnTo>
                  <a:pt x="324" y="337"/>
                </a:lnTo>
                <a:lnTo>
                  <a:pt x="317" y="343"/>
                </a:lnTo>
                <a:lnTo>
                  <a:pt x="320" y="358"/>
                </a:lnTo>
                <a:lnTo>
                  <a:pt x="313" y="367"/>
                </a:lnTo>
                <a:lnTo>
                  <a:pt x="305" y="371"/>
                </a:lnTo>
                <a:lnTo>
                  <a:pt x="305" y="373"/>
                </a:lnTo>
                <a:lnTo>
                  <a:pt x="303" y="377"/>
                </a:lnTo>
                <a:lnTo>
                  <a:pt x="300" y="384"/>
                </a:lnTo>
                <a:lnTo>
                  <a:pt x="298" y="405"/>
                </a:lnTo>
                <a:lnTo>
                  <a:pt x="288" y="426"/>
                </a:lnTo>
                <a:lnTo>
                  <a:pt x="281" y="441"/>
                </a:lnTo>
                <a:lnTo>
                  <a:pt x="247" y="447"/>
                </a:lnTo>
                <a:lnTo>
                  <a:pt x="173" y="460"/>
                </a:lnTo>
                <a:lnTo>
                  <a:pt x="164" y="454"/>
                </a:lnTo>
                <a:lnTo>
                  <a:pt x="47" y="469"/>
                </a:lnTo>
                <a:lnTo>
                  <a:pt x="7" y="473"/>
                </a:lnTo>
                <a:lnTo>
                  <a:pt x="2" y="473"/>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 name="Freeform 883"/>
          <p:cNvSpPr>
            <a:spLocks/>
          </p:cNvSpPr>
          <p:nvPr/>
        </p:nvSpPr>
        <p:spPr bwMode="auto">
          <a:xfrm>
            <a:off x="7324725" y="2070221"/>
            <a:ext cx="7938" cy="0"/>
          </a:xfrm>
          <a:custGeom>
            <a:avLst/>
            <a:gdLst>
              <a:gd name="T0" fmla="*/ 0 w 5"/>
              <a:gd name="T1" fmla="*/ 2 w 5"/>
              <a:gd name="T2" fmla="*/ 5 w 5"/>
              <a:gd name="T3" fmla="*/ 0 w 5"/>
            </a:gdLst>
            <a:ahLst/>
            <a:cxnLst>
              <a:cxn ang="0">
                <a:pos x="T0" y="0"/>
              </a:cxn>
              <a:cxn ang="0">
                <a:pos x="T1" y="0"/>
              </a:cxn>
              <a:cxn ang="0">
                <a:pos x="T2" y="0"/>
              </a:cxn>
              <a:cxn ang="0">
                <a:pos x="T3" y="0"/>
              </a:cxn>
            </a:cxnLst>
            <a:rect l="0" t="0" r="r" b="b"/>
            <a:pathLst>
              <a:path w="5">
                <a:moveTo>
                  <a:pt x="0" y="0"/>
                </a:moveTo>
                <a:lnTo>
                  <a:pt x="2" y="0"/>
                </a:lnTo>
                <a:lnTo>
                  <a:pt x="5"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884"/>
          <p:cNvSpPr>
            <a:spLocks/>
          </p:cNvSpPr>
          <p:nvPr/>
        </p:nvSpPr>
        <p:spPr bwMode="auto">
          <a:xfrm>
            <a:off x="7324725" y="2070221"/>
            <a:ext cx="7938" cy="0"/>
          </a:xfrm>
          <a:custGeom>
            <a:avLst/>
            <a:gdLst>
              <a:gd name="T0" fmla="*/ 0 w 5"/>
              <a:gd name="T1" fmla="*/ 2 w 5"/>
              <a:gd name="T2" fmla="*/ 5 w 5"/>
              <a:gd name="T3" fmla="*/ 0 w 5"/>
            </a:gdLst>
            <a:ahLst/>
            <a:cxnLst>
              <a:cxn ang="0">
                <a:pos x="T0" y="0"/>
              </a:cxn>
              <a:cxn ang="0">
                <a:pos x="T1" y="0"/>
              </a:cxn>
              <a:cxn ang="0">
                <a:pos x="T2" y="0"/>
              </a:cxn>
              <a:cxn ang="0">
                <a:pos x="T3" y="0"/>
              </a:cxn>
            </a:cxnLst>
            <a:rect l="0" t="0" r="r" b="b"/>
            <a:pathLst>
              <a:path w="5">
                <a:moveTo>
                  <a:pt x="0" y="0"/>
                </a:moveTo>
                <a:lnTo>
                  <a:pt x="2" y="0"/>
                </a:lnTo>
                <a:lnTo>
                  <a:pt x="5" y="0"/>
                </a:lnTo>
                <a:lnTo>
                  <a:pt x="0"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 name="Freeform 885"/>
          <p:cNvSpPr>
            <a:spLocks/>
          </p:cNvSpPr>
          <p:nvPr/>
        </p:nvSpPr>
        <p:spPr bwMode="auto">
          <a:xfrm>
            <a:off x="7324725" y="2070221"/>
            <a:ext cx="7938" cy="0"/>
          </a:xfrm>
          <a:custGeom>
            <a:avLst/>
            <a:gdLst>
              <a:gd name="T0" fmla="*/ 0 w 5"/>
              <a:gd name="T1" fmla="*/ 2 w 5"/>
              <a:gd name="T2" fmla="*/ 5 w 5"/>
              <a:gd name="T3" fmla="*/ 0 w 5"/>
            </a:gdLst>
            <a:ahLst/>
            <a:cxnLst>
              <a:cxn ang="0">
                <a:pos x="T0" y="0"/>
              </a:cxn>
              <a:cxn ang="0">
                <a:pos x="T1" y="0"/>
              </a:cxn>
              <a:cxn ang="0">
                <a:pos x="T2" y="0"/>
              </a:cxn>
              <a:cxn ang="0">
                <a:pos x="T3" y="0"/>
              </a:cxn>
            </a:cxnLst>
            <a:rect l="0" t="0" r="r" b="b"/>
            <a:pathLst>
              <a:path w="5">
                <a:moveTo>
                  <a:pt x="0" y="0"/>
                </a:moveTo>
                <a:lnTo>
                  <a:pt x="2" y="0"/>
                </a:lnTo>
                <a:lnTo>
                  <a:pt x="5"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886"/>
          <p:cNvSpPr>
            <a:spLocks/>
          </p:cNvSpPr>
          <p:nvPr/>
        </p:nvSpPr>
        <p:spPr bwMode="auto">
          <a:xfrm>
            <a:off x="7324725" y="2070221"/>
            <a:ext cx="7938" cy="0"/>
          </a:xfrm>
          <a:custGeom>
            <a:avLst/>
            <a:gdLst>
              <a:gd name="T0" fmla="*/ 0 w 5"/>
              <a:gd name="T1" fmla="*/ 2 w 5"/>
              <a:gd name="T2" fmla="*/ 5 w 5"/>
              <a:gd name="T3" fmla="*/ 0 w 5"/>
            </a:gdLst>
            <a:ahLst/>
            <a:cxnLst>
              <a:cxn ang="0">
                <a:pos x="T0" y="0"/>
              </a:cxn>
              <a:cxn ang="0">
                <a:pos x="T1" y="0"/>
              </a:cxn>
              <a:cxn ang="0">
                <a:pos x="T2" y="0"/>
              </a:cxn>
              <a:cxn ang="0">
                <a:pos x="T3" y="0"/>
              </a:cxn>
            </a:cxnLst>
            <a:rect l="0" t="0" r="r" b="b"/>
            <a:pathLst>
              <a:path w="5">
                <a:moveTo>
                  <a:pt x="0" y="0"/>
                </a:moveTo>
                <a:lnTo>
                  <a:pt x="2" y="0"/>
                </a:lnTo>
                <a:lnTo>
                  <a:pt x="5" y="0"/>
                </a:lnTo>
                <a:lnTo>
                  <a:pt x="0"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 name="Freeform 887"/>
          <p:cNvSpPr>
            <a:spLocks/>
          </p:cNvSpPr>
          <p:nvPr/>
        </p:nvSpPr>
        <p:spPr bwMode="auto">
          <a:xfrm>
            <a:off x="7196139" y="2219447"/>
            <a:ext cx="11113" cy="30163"/>
          </a:xfrm>
          <a:custGeom>
            <a:avLst/>
            <a:gdLst>
              <a:gd name="T0" fmla="*/ 7 w 7"/>
              <a:gd name="T1" fmla="*/ 2 h 19"/>
              <a:gd name="T2" fmla="*/ 7 w 7"/>
              <a:gd name="T3" fmla="*/ 17 h 19"/>
              <a:gd name="T4" fmla="*/ 0 w 7"/>
              <a:gd name="T5" fmla="*/ 19 h 19"/>
              <a:gd name="T6" fmla="*/ 0 w 7"/>
              <a:gd name="T7" fmla="*/ 11 h 19"/>
              <a:gd name="T8" fmla="*/ 3 w 7"/>
              <a:gd name="T9" fmla="*/ 4 h 19"/>
              <a:gd name="T10" fmla="*/ 7 w 7"/>
              <a:gd name="T11" fmla="*/ 0 h 19"/>
              <a:gd name="T12" fmla="*/ 7 w 7"/>
              <a:gd name="T13" fmla="*/ 2 h 19"/>
            </a:gdLst>
            <a:ahLst/>
            <a:cxnLst>
              <a:cxn ang="0">
                <a:pos x="T0" y="T1"/>
              </a:cxn>
              <a:cxn ang="0">
                <a:pos x="T2" y="T3"/>
              </a:cxn>
              <a:cxn ang="0">
                <a:pos x="T4" y="T5"/>
              </a:cxn>
              <a:cxn ang="0">
                <a:pos x="T6" y="T7"/>
              </a:cxn>
              <a:cxn ang="0">
                <a:pos x="T8" y="T9"/>
              </a:cxn>
              <a:cxn ang="0">
                <a:pos x="T10" y="T11"/>
              </a:cxn>
              <a:cxn ang="0">
                <a:pos x="T12" y="T13"/>
              </a:cxn>
            </a:cxnLst>
            <a:rect l="0" t="0" r="r" b="b"/>
            <a:pathLst>
              <a:path w="7" h="19">
                <a:moveTo>
                  <a:pt x="7" y="2"/>
                </a:moveTo>
                <a:lnTo>
                  <a:pt x="7" y="17"/>
                </a:lnTo>
                <a:lnTo>
                  <a:pt x="0" y="19"/>
                </a:lnTo>
                <a:lnTo>
                  <a:pt x="0" y="11"/>
                </a:lnTo>
                <a:lnTo>
                  <a:pt x="3" y="4"/>
                </a:lnTo>
                <a:lnTo>
                  <a:pt x="7" y="0"/>
                </a:lnTo>
                <a:lnTo>
                  <a:pt x="7" y="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888"/>
          <p:cNvSpPr>
            <a:spLocks/>
          </p:cNvSpPr>
          <p:nvPr/>
        </p:nvSpPr>
        <p:spPr bwMode="auto">
          <a:xfrm>
            <a:off x="7196139" y="2219447"/>
            <a:ext cx="11113" cy="30163"/>
          </a:xfrm>
          <a:custGeom>
            <a:avLst/>
            <a:gdLst>
              <a:gd name="T0" fmla="*/ 7 w 7"/>
              <a:gd name="T1" fmla="*/ 2 h 19"/>
              <a:gd name="T2" fmla="*/ 7 w 7"/>
              <a:gd name="T3" fmla="*/ 17 h 19"/>
              <a:gd name="T4" fmla="*/ 0 w 7"/>
              <a:gd name="T5" fmla="*/ 19 h 19"/>
              <a:gd name="T6" fmla="*/ 0 w 7"/>
              <a:gd name="T7" fmla="*/ 11 h 19"/>
              <a:gd name="T8" fmla="*/ 3 w 7"/>
              <a:gd name="T9" fmla="*/ 4 h 19"/>
              <a:gd name="T10" fmla="*/ 7 w 7"/>
              <a:gd name="T11" fmla="*/ 0 h 19"/>
              <a:gd name="T12" fmla="*/ 7 w 7"/>
              <a:gd name="T13" fmla="*/ 2 h 19"/>
            </a:gdLst>
            <a:ahLst/>
            <a:cxnLst>
              <a:cxn ang="0">
                <a:pos x="T0" y="T1"/>
              </a:cxn>
              <a:cxn ang="0">
                <a:pos x="T2" y="T3"/>
              </a:cxn>
              <a:cxn ang="0">
                <a:pos x="T4" y="T5"/>
              </a:cxn>
              <a:cxn ang="0">
                <a:pos x="T6" y="T7"/>
              </a:cxn>
              <a:cxn ang="0">
                <a:pos x="T8" y="T9"/>
              </a:cxn>
              <a:cxn ang="0">
                <a:pos x="T10" y="T11"/>
              </a:cxn>
              <a:cxn ang="0">
                <a:pos x="T12" y="T13"/>
              </a:cxn>
            </a:cxnLst>
            <a:rect l="0" t="0" r="r" b="b"/>
            <a:pathLst>
              <a:path w="7" h="19">
                <a:moveTo>
                  <a:pt x="7" y="2"/>
                </a:moveTo>
                <a:lnTo>
                  <a:pt x="7" y="17"/>
                </a:lnTo>
                <a:lnTo>
                  <a:pt x="0" y="19"/>
                </a:lnTo>
                <a:lnTo>
                  <a:pt x="0" y="11"/>
                </a:lnTo>
                <a:lnTo>
                  <a:pt x="3" y="4"/>
                </a:lnTo>
                <a:lnTo>
                  <a:pt x="7" y="0"/>
                </a:lnTo>
                <a:lnTo>
                  <a:pt x="7" y="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7" name="Freeform 889"/>
          <p:cNvSpPr>
            <a:spLocks/>
          </p:cNvSpPr>
          <p:nvPr/>
        </p:nvSpPr>
        <p:spPr bwMode="auto">
          <a:xfrm>
            <a:off x="7399339" y="2127372"/>
            <a:ext cx="47625" cy="34925"/>
          </a:xfrm>
          <a:custGeom>
            <a:avLst/>
            <a:gdLst>
              <a:gd name="T0" fmla="*/ 19 w 30"/>
              <a:gd name="T1" fmla="*/ 0 h 22"/>
              <a:gd name="T2" fmla="*/ 28 w 30"/>
              <a:gd name="T3" fmla="*/ 7 h 22"/>
              <a:gd name="T4" fmla="*/ 30 w 30"/>
              <a:gd name="T5" fmla="*/ 15 h 22"/>
              <a:gd name="T6" fmla="*/ 24 w 30"/>
              <a:gd name="T7" fmla="*/ 20 h 22"/>
              <a:gd name="T8" fmla="*/ 9 w 30"/>
              <a:gd name="T9" fmla="*/ 22 h 22"/>
              <a:gd name="T10" fmla="*/ 9 w 30"/>
              <a:gd name="T11" fmla="*/ 20 h 22"/>
              <a:gd name="T12" fmla="*/ 0 w 30"/>
              <a:gd name="T13" fmla="*/ 15 h 22"/>
              <a:gd name="T14" fmla="*/ 9 w 30"/>
              <a:gd name="T15" fmla="*/ 13 h 22"/>
              <a:gd name="T16" fmla="*/ 15 w 30"/>
              <a:gd name="T17" fmla="*/ 9 h 22"/>
              <a:gd name="T18" fmla="*/ 13 w 30"/>
              <a:gd name="T19" fmla="*/ 0 h 22"/>
              <a:gd name="T20" fmla="*/ 19 w 30"/>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2">
                <a:moveTo>
                  <a:pt x="19" y="0"/>
                </a:moveTo>
                <a:lnTo>
                  <a:pt x="28" y="7"/>
                </a:lnTo>
                <a:lnTo>
                  <a:pt x="30" y="15"/>
                </a:lnTo>
                <a:lnTo>
                  <a:pt x="24" y="20"/>
                </a:lnTo>
                <a:lnTo>
                  <a:pt x="9" y="22"/>
                </a:lnTo>
                <a:lnTo>
                  <a:pt x="9" y="20"/>
                </a:lnTo>
                <a:lnTo>
                  <a:pt x="0" y="15"/>
                </a:lnTo>
                <a:lnTo>
                  <a:pt x="9" y="13"/>
                </a:lnTo>
                <a:lnTo>
                  <a:pt x="15" y="9"/>
                </a:lnTo>
                <a:lnTo>
                  <a:pt x="13" y="0"/>
                </a:lnTo>
                <a:lnTo>
                  <a:pt x="19"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890"/>
          <p:cNvSpPr>
            <a:spLocks/>
          </p:cNvSpPr>
          <p:nvPr/>
        </p:nvSpPr>
        <p:spPr bwMode="auto">
          <a:xfrm>
            <a:off x="7399339" y="2127372"/>
            <a:ext cx="47625" cy="34925"/>
          </a:xfrm>
          <a:custGeom>
            <a:avLst/>
            <a:gdLst>
              <a:gd name="T0" fmla="*/ 19 w 30"/>
              <a:gd name="T1" fmla="*/ 0 h 22"/>
              <a:gd name="T2" fmla="*/ 28 w 30"/>
              <a:gd name="T3" fmla="*/ 7 h 22"/>
              <a:gd name="T4" fmla="*/ 30 w 30"/>
              <a:gd name="T5" fmla="*/ 15 h 22"/>
              <a:gd name="T6" fmla="*/ 24 w 30"/>
              <a:gd name="T7" fmla="*/ 20 h 22"/>
              <a:gd name="T8" fmla="*/ 9 w 30"/>
              <a:gd name="T9" fmla="*/ 22 h 22"/>
              <a:gd name="T10" fmla="*/ 9 w 30"/>
              <a:gd name="T11" fmla="*/ 20 h 22"/>
              <a:gd name="T12" fmla="*/ 0 w 30"/>
              <a:gd name="T13" fmla="*/ 15 h 22"/>
              <a:gd name="T14" fmla="*/ 9 w 30"/>
              <a:gd name="T15" fmla="*/ 13 h 22"/>
              <a:gd name="T16" fmla="*/ 15 w 30"/>
              <a:gd name="T17" fmla="*/ 9 h 22"/>
              <a:gd name="T18" fmla="*/ 13 w 30"/>
              <a:gd name="T19" fmla="*/ 0 h 22"/>
              <a:gd name="T20" fmla="*/ 19 w 30"/>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2">
                <a:moveTo>
                  <a:pt x="19" y="0"/>
                </a:moveTo>
                <a:lnTo>
                  <a:pt x="28" y="7"/>
                </a:lnTo>
                <a:lnTo>
                  <a:pt x="30" y="15"/>
                </a:lnTo>
                <a:lnTo>
                  <a:pt x="24" y="20"/>
                </a:lnTo>
                <a:lnTo>
                  <a:pt x="9" y="22"/>
                </a:lnTo>
                <a:lnTo>
                  <a:pt x="9" y="20"/>
                </a:lnTo>
                <a:lnTo>
                  <a:pt x="0" y="15"/>
                </a:lnTo>
                <a:lnTo>
                  <a:pt x="9" y="13"/>
                </a:lnTo>
                <a:lnTo>
                  <a:pt x="15" y="9"/>
                </a:lnTo>
                <a:lnTo>
                  <a:pt x="13" y="0"/>
                </a:lnTo>
                <a:lnTo>
                  <a:pt x="19"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9" name="Freeform 891"/>
          <p:cNvSpPr>
            <a:spLocks/>
          </p:cNvSpPr>
          <p:nvPr/>
        </p:nvSpPr>
        <p:spPr bwMode="auto">
          <a:xfrm>
            <a:off x="7615238" y="5056310"/>
            <a:ext cx="58738" cy="36513"/>
          </a:xfrm>
          <a:custGeom>
            <a:avLst/>
            <a:gdLst>
              <a:gd name="T0" fmla="*/ 0 w 37"/>
              <a:gd name="T1" fmla="*/ 19 h 23"/>
              <a:gd name="T2" fmla="*/ 7 w 37"/>
              <a:gd name="T3" fmla="*/ 21 h 23"/>
              <a:gd name="T4" fmla="*/ 13 w 37"/>
              <a:gd name="T5" fmla="*/ 17 h 23"/>
              <a:gd name="T6" fmla="*/ 22 w 37"/>
              <a:gd name="T7" fmla="*/ 11 h 23"/>
              <a:gd name="T8" fmla="*/ 28 w 37"/>
              <a:gd name="T9" fmla="*/ 8 h 23"/>
              <a:gd name="T10" fmla="*/ 28 w 37"/>
              <a:gd name="T11" fmla="*/ 6 h 23"/>
              <a:gd name="T12" fmla="*/ 37 w 37"/>
              <a:gd name="T13" fmla="*/ 0 h 23"/>
              <a:gd name="T14" fmla="*/ 30 w 37"/>
              <a:gd name="T15" fmla="*/ 6 h 23"/>
              <a:gd name="T16" fmla="*/ 15 w 37"/>
              <a:gd name="T17" fmla="*/ 17 h 23"/>
              <a:gd name="T18" fmla="*/ 13 w 37"/>
              <a:gd name="T19" fmla="*/ 19 h 23"/>
              <a:gd name="T20" fmla="*/ 5 w 37"/>
              <a:gd name="T21" fmla="*/ 23 h 23"/>
              <a:gd name="T22" fmla="*/ 0 w 37"/>
              <a:gd name="T2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3">
                <a:moveTo>
                  <a:pt x="0" y="19"/>
                </a:moveTo>
                <a:lnTo>
                  <a:pt x="7" y="21"/>
                </a:lnTo>
                <a:lnTo>
                  <a:pt x="13" y="17"/>
                </a:lnTo>
                <a:lnTo>
                  <a:pt x="22" y="11"/>
                </a:lnTo>
                <a:lnTo>
                  <a:pt x="28" y="8"/>
                </a:lnTo>
                <a:lnTo>
                  <a:pt x="28" y="6"/>
                </a:lnTo>
                <a:lnTo>
                  <a:pt x="37" y="0"/>
                </a:lnTo>
                <a:lnTo>
                  <a:pt x="30" y="6"/>
                </a:lnTo>
                <a:lnTo>
                  <a:pt x="15" y="17"/>
                </a:lnTo>
                <a:lnTo>
                  <a:pt x="13" y="19"/>
                </a:lnTo>
                <a:lnTo>
                  <a:pt x="5" y="23"/>
                </a:lnTo>
                <a:lnTo>
                  <a:pt x="0" y="19"/>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892"/>
          <p:cNvSpPr>
            <a:spLocks/>
          </p:cNvSpPr>
          <p:nvPr/>
        </p:nvSpPr>
        <p:spPr bwMode="auto">
          <a:xfrm>
            <a:off x="7615238" y="5056310"/>
            <a:ext cx="58738" cy="36513"/>
          </a:xfrm>
          <a:custGeom>
            <a:avLst/>
            <a:gdLst>
              <a:gd name="T0" fmla="*/ 0 w 37"/>
              <a:gd name="T1" fmla="*/ 19 h 23"/>
              <a:gd name="T2" fmla="*/ 7 w 37"/>
              <a:gd name="T3" fmla="*/ 21 h 23"/>
              <a:gd name="T4" fmla="*/ 13 w 37"/>
              <a:gd name="T5" fmla="*/ 17 h 23"/>
              <a:gd name="T6" fmla="*/ 22 w 37"/>
              <a:gd name="T7" fmla="*/ 11 h 23"/>
              <a:gd name="T8" fmla="*/ 28 w 37"/>
              <a:gd name="T9" fmla="*/ 8 h 23"/>
              <a:gd name="T10" fmla="*/ 28 w 37"/>
              <a:gd name="T11" fmla="*/ 6 h 23"/>
              <a:gd name="T12" fmla="*/ 37 w 37"/>
              <a:gd name="T13" fmla="*/ 0 h 23"/>
              <a:gd name="T14" fmla="*/ 30 w 37"/>
              <a:gd name="T15" fmla="*/ 6 h 23"/>
              <a:gd name="T16" fmla="*/ 15 w 37"/>
              <a:gd name="T17" fmla="*/ 17 h 23"/>
              <a:gd name="T18" fmla="*/ 13 w 37"/>
              <a:gd name="T19" fmla="*/ 19 h 23"/>
              <a:gd name="T20" fmla="*/ 5 w 37"/>
              <a:gd name="T21" fmla="*/ 23 h 23"/>
              <a:gd name="T22" fmla="*/ 0 w 37"/>
              <a:gd name="T2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3">
                <a:moveTo>
                  <a:pt x="0" y="19"/>
                </a:moveTo>
                <a:lnTo>
                  <a:pt x="7" y="21"/>
                </a:lnTo>
                <a:lnTo>
                  <a:pt x="13" y="17"/>
                </a:lnTo>
                <a:lnTo>
                  <a:pt x="22" y="11"/>
                </a:lnTo>
                <a:lnTo>
                  <a:pt x="28" y="8"/>
                </a:lnTo>
                <a:lnTo>
                  <a:pt x="28" y="6"/>
                </a:lnTo>
                <a:lnTo>
                  <a:pt x="37" y="0"/>
                </a:lnTo>
                <a:lnTo>
                  <a:pt x="30" y="6"/>
                </a:lnTo>
                <a:lnTo>
                  <a:pt x="15" y="17"/>
                </a:lnTo>
                <a:lnTo>
                  <a:pt x="13" y="19"/>
                </a:lnTo>
                <a:lnTo>
                  <a:pt x="5" y="23"/>
                </a:lnTo>
                <a:lnTo>
                  <a:pt x="0" y="19"/>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1" name="Freeform 893"/>
          <p:cNvSpPr>
            <a:spLocks/>
          </p:cNvSpPr>
          <p:nvPr/>
        </p:nvSpPr>
        <p:spPr bwMode="auto">
          <a:xfrm>
            <a:off x="8850314" y="3021134"/>
            <a:ext cx="9525" cy="33338"/>
          </a:xfrm>
          <a:custGeom>
            <a:avLst/>
            <a:gdLst>
              <a:gd name="T0" fmla="*/ 0 w 6"/>
              <a:gd name="T1" fmla="*/ 21 h 21"/>
              <a:gd name="T2" fmla="*/ 6 w 6"/>
              <a:gd name="T3" fmla="*/ 0 h 21"/>
              <a:gd name="T4" fmla="*/ 6 w 6"/>
              <a:gd name="T5" fmla="*/ 6 h 21"/>
              <a:gd name="T6" fmla="*/ 0 w 6"/>
              <a:gd name="T7" fmla="*/ 21 h 21"/>
            </a:gdLst>
            <a:ahLst/>
            <a:cxnLst>
              <a:cxn ang="0">
                <a:pos x="T0" y="T1"/>
              </a:cxn>
              <a:cxn ang="0">
                <a:pos x="T2" y="T3"/>
              </a:cxn>
              <a:cxn ang="0">
                <a:pos x="T4" y="T5"/>
              </a:cxn>
              <a:cxn ang="0">
                <a:pos x="T6" y="T7"/>
              </a:cxn>
            </a:cxnLst>
            <a:rect l="0" t="0" r="r" b="b"/>
            <a:pathLst>
              <a:path w="6" h="21">
                <a:moveTo>
                  <a:pt x="0" y="21"/>
                </a:moveTo>
                <a:lnTo>
                  <a:pt x="6" y="0"/>
                </a:lnTo>
                <a:lnTo>
                  <a:pt x="6" y="6"/>
                </a:lnTo>
                <a:lnTo>
                  <a:pt x="0" y="21"/>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894"/>
          <p:cNvSpPr>
            <a:spLocks/>
          </p:cNvSpPr>
          <p:nvPr/>
        </p:nvSpPr>
        <p:spPr bwMode="auto">
          <a:xfrm>
            <a:off x="8850314" y="3021134"/>
            <a:ext cx="9525" cy="33338"/>
          </a:xfrm>
          <a:custGeom>
            <a:avLst/>
            <a:gdLst>
              <a:gd name="T0" fmla="*/ 0 w 6"/>
              <a:gd name="T1" fmla="*/ 21 h 21"/>
              <a:gd name="T2" fmla="*/ 6 w 6"/>
              <a:gd name="T3" fmla="*/ 0 h 21"/>
              <a:gd name="T4" fmla="*/ 6 w 6"/>
              <a:gd name="T5" fmla="*/ 6 h 21"/>
              <a:gd name="T6" fmla="*/ 0 w 6"/>
              <a:gd name="T7" fmla="*/ 21 h 21"/>
            </a:gdLst>
            <a:ahLst/>
            <a:cxnLst>
              <a:cxn ang="0">
                <a:pos x="T0" y="T1"/>
              </a:cxn>
              <a:cxn ang="0">
                <a:pos x="T2" y="T3"/>
              </a:cxn>
              <a:cxn ang="0">
                <a:pos x="T4" y="T5"/>
              </a:cxn>
              <a:cxn ang="0">
                <a:pos x="T6" y="T7"/>
              </a:cxn>
            </a:cxnLst>
            <a:rect l="0" t="0" r="r" b="b"/>
            <a:pathLst>
              <a:path w="6" h="21">
                <a:moveTo>
                  <a:pt x="0" y="21"/>
                </a:moveTo>
                <a:lnTo>
                  <a:pt x="6" y="0"/>
                </a:lnTo>
                <a:lnTo>
                  <a:pt x="6" y="6"/>
                </a:lnTo>
                <a:lnTo>
                  <a:pt x="0" y="21"/>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3" name="Freeform 895"/>
          <p:cNvSpPr>
            <a:spLocks/>
          </p:cNvSpPr>
          <p:nvPr/>
        </p:nvSpPr>
        <p:spPr bwMode="auto">
          <a:xfrm>
            <a:off x="8589964" y="4035547"/>
            <a:ext cx="30163" cy="30163"/>
          </a:xfrm>
          <a:custGeom>
            <a:avLst/>
            <a:gdLst>
              <a:gd name="T0" fmla="*/ 19 w 19"/>
              <a:gd name="T1" fmla="*/ 0 h 19"/>
              <a:gd name="T2" fmla="*/ 17 w 19"/>
              <a:gd name="T3" fmla="*/ 0 h 19"/>
              <a:gd name="T4" fmla="*/ 10 w 19"/>
              <a:gd name="T5" fmla="*/ 4 h 19"/>
              <a:gd name="T6" fmla="*/ 2 w 19"/>
              <a:gd name="T7" fmla="*/ 12 h 19"/>
              <a:gd name="T8" fmla="*/ 0 w 19"/>
              <a:gd name="T9" fmla="*/ 19 h 19"/>
              <a:gd name="T10" fmla="*/ 4 w 19"/>
              <a:gd name="T11" fmla="*/ 12 h 19"/>
              <a:gd name="T12" fmla="*/ 19 w 19"/>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19" y="0"/>
                </a:moveTo>
                <a:lnTo>
                  <a:pt x="17" y="0"/>
                </a:lnTo>
                <a:lnTo>
                  <a:pt x="10" y="4"/>
                </a:lnTo>
                <a:lnTo>
                  <a:pt x="2" y="12"/>
                </a:lnTo>
                <a:lnTo>
                  <a:pt x="0" y="19"/>
                </a:lnTo>
                <a:lnTo>
                  <a:pt x="4" y="12"/>
                </a:lnTo>
                <a:lnTo>
                  <a:pt x="19"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896"/>
          <p:cNvSpPr>
            <a:spLocks/>
          </p:cNvSpPr>
          <p:nvPr/>
        </p:nvSpPr>
        <p:spPr bwMode="auto">
          <a:xfrm>
            <a:off x="8589964" y="4035547"/>
            <a:ext cx="30163" cy="30163"/>
          </a:xfrm>
          <a:custGeom>
            <a:avLst/>
            <a:gdLst>
              <a:gd name="T0" fmla="*/ 19 w 19"/>
              <a:gd name="T1" fmla="*/ 0 h 19"/>
              <a:gd name="T2" fmla="*/ 17 w 19"/>
              <a:gd name="T3" fmla="*/ 0 h 19"/>
              <a:gd name="T4" fmla="*/ 10 w 19"/>
              <a:gd name="T5" fmla="*/ 4 h 19"/>
              <a:gd name="T6" fmla="*/ 2 w 19"/>
              <a:gd name="T7" fmla="*/ 12 h 19"/>
              <a:gd name="T8" fmla="*/ 0 w 19"/>
              <a:gd name="T9" fmla="*/ 19 h 19"/>
              <a:gd name="T10" fmla="*/ 4 w 19"/>
              <a:gd name="T11" fmla="*/ 12 h 19"/>
              <a:gd name="T12" fmla="*/ 19 w 19"/>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19" y="0"/>
                </a:moveTo>
                <a:lnTo>
                  <a:pt x="17" y="0"/>
                </a:lnTo>
                <a:lnTo>
                  <a:pt x="10" y="4"/>
                </a:lnTo>
                <a:lnTo>
                  <a:pt x="2" y="12"/>
                </a:lnTo>
                <a:lnTo>
                  <a:pt x="0" y="19"/>
                </a:lnTo>
                <a:lnTo>
                  <a:pt x="4" y="12"/>
                </a:lnTo>
                <a:lnTo>
                  <a:pt x="19"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 name="Freeform 897"/>
          <p:cNvSpPr>
            <a:spLocks/>
          </p:cNvSpPr>
          <p:nvPr/>
        </p:nvSpPr>
        <p:spPr bwMode="auto">
          <a:xfrm>
            <a:off x="8589964" y="4035547"/>
            <a:ext cx="30163" cy="30163"/>
          </a:xfrm>
          <a:custGeom>
            <a:avLst/>
            <a:gdLst>
              <a:gd name="T0" fmla="*/ 19 w 19"/>
              <a:gd name="T1" fmla="*/ 0 h 19"/>
              <a:gd name="T2" fmla="*/ 4 w 19"/>
              <a:gd name="T3" fmla="*/ 12 h 19"/>
              <a:gd name="T4" fmla="*/ 0 w 19"/>
              <a:gd name="T5" fmla="*/ 19 h 19"/>
              <a:gd name="T6" fmla="*/ 2 w 19"/>
              <a:gd name="T7" fmla="*/ 12 h 19"/>
              <a:gd name="T8" fmla="*/ 10 w 19"/>
              <a:gd name="T9" fmla="*/ 4 h 19"/>
              <a:gd name="T10" fmla="*/ 17 w 19"/>
              <a:gd name="T11" fmla="*/ 0 h 19"/>
              <a:gd name="T12" fmla="*/ 19 w 19"/>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19" y="0"/>
                </a:moveTo>
                <a:lnTo>
                  <a:pt x="4" y="12"/>
                </a:lnTo>
                <a:lnTo>
                  <a:pt x="0" y="19"/>
                </a:lnTo>
                <a:lnTo>
                  <a:pt x="2" y="12"/>
                </a:lnTo>
                <a:lnTo>
                  <a:pt x="10" y="4"/>
                </a:lnTo>
                <a:lnTo>
                  <a:pt x="17" y="0"/>
                </a:lnTo>
                <a:lnTo>
                  <a:pt x="19"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898"/>
          <p:cNvSpPr>
            <a:spLocks/>
          </p:cNvSpPr>
          <p:nvPr/>
        </p:nvSpPr>
        <p:spPr bwMode="auto">
          <a:xfrm>
            <a:off x="8589964" y="4035547"/>
            <a:ext cx="30163" cy="30163"/>
          </a:xfrm>
          <a:custGeom>
            <a:avLst/>
            <a:gdLst>
              <a:gd name="T0" fmla="*/ 19 w 19"/>
              <a:gd name="T1" fmla="*/ 0 h 19"/>
              <a:gd name="T2" fmla="*/ 4 w 19"/>
              <a:gd name="T3" fmla="*/ 12 h 19"/>
              <a:gd name="T4" fmla="*/ 0 w 19"/>
              <a:gd name="T5" fmla="*/ 19 h 19"/>
              <a:gd name="T6" fmla="*/ 2 w 19"/>
              <a:gd name="T7" fmla="*/ 12 h 19"/>
              <a:gd name="T8" fmla="*/ 10 w 19"/>
              <a:gd name="T9" fmla="*/ 4 h 19"/>
              <a:gd name="T10" fmla="*/ 17 w 19"/>
              <a:gd name="T11" fmla="*/ 0 h 19"/>
              <a:gd name="T12" fmla="*/ 19 w 19"/>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19" y="0"/>
                </a:moveTo>
                <a:lnTo>
                  <a:pt x="4" y="12"/>
                </a:lnTo>
                <a:lnTo>
                  <a:pt x="0" y="19"/>
                </a:lnTo>
                <a:lnTo>
                  <a:pt x="2" y="12"/>
                </a:lnTo>
                <a:lnTo>
                  <a:pt x="10" y="4"/>
                </a:lnTo>
                <a:lnTo>
                  <a:pt x="17" y="0"/>
                </a:lnTo>
                <a:lnTo>
                  <a:pt x="19"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 name="Freeform 899"/>
          <p:cNvSpPr>
            <a:spLocks/>
          </p:cNvSpPr>
          <p:nvPr/>
        </p:nvSpPr>
        <p:spPr bwMode="auto">
          <a:xfrm>
            <a:off x="8659814" y="3981572"/>
            <a:ext cx="47625" cy="15875"/>
          </a:xfrm>
          <a:custGeom>
            <a:avLst/>
            <a:gdLst>
              <a:gd name="T0" fmla="*/ 30 w 30"/>
              <a:gd name="T1" fmla="*/ 0 h 10"/>
              <a:gd name="T2" fmla="*/ 28 w 30"/>
              <a:gd name="T3" fmla="*/ 0 h 10"/>
              <a:gd name="T4" fmla="*/ 20 w 30"/>
              <a:gd name="T5" fmla="*/ 2 h 10"/>
              <a:gd name="T6" fmla="*/ 7 w 30"/>
              <a:gd name="T7" fmla="*/ 6 h 10"/>
              <a:gd name="T8" fmla="*/ 0 w 30"/>
              <a:gd name="T9" fmla="*/ 10 h 10"/>
              <a:gd name="T10" fmla="*/ 15 w 30"/>
              <a:gd name="T11" fmla="*/ 4 h 10"/>
              <a:gd name="T12" fmla="*/ 30 w 30"/>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0" h="10">
                <a:moveTo>
                  <a:pt x="30" y="0"/>
                </a:moveTo>
                <a:lnTo>
                  <a:pt x="28" y="0"/>
                </a:lnTo>
                <a:lnTo>
                  <a:pt x="20" y="2"/>
                </a:lnTo>
                <a:lnTo>
                  <a:pt x="7" y="6"/>
                </a:lnTo>
                <a:lnTo>
                  <a:pt x="0" y="10"/>
                </a:lnTo>
                <a:lnTo>
                  <a:pt x="15" y="4"/>
                </a:lnTo>
                <a:lnTo>
                  <a:pt x="3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900"/>
          <p:cNvSpPr>
            <a:spLocks/>
          </p:cNvSpPr>
          <p:nvPr/>
        </p:nvSpPr>
        <p:spPr bwMode="auto">
          <a:xfrm>
            <a:off x="8659814" y="3981572"/>
            <a:ext cx="47625" cy="15875"/>
          </a:xfrm>
          <a:custGeom>
            <a:avLst/>
            <a:gdLst>
              <a:gd name="T0" fmla="*/ 30 w 30"/>
              <a:gd name="T1" fmla="*/ 0 h 10"/>
              <a:gd name="T2" fmla="*/ 28 w 30"/>
              <a:gd name="T3" fmla="*/ 0 h 10"/>
              <a:gd name="T4" fmla="*/ 20 w 30"/>
              <a:gd name="T5" fmla="*/ 2 h 10"/>
              <a:gd name="T6" fmla="*/ 7 w 30"/>
              <a:gd name="T7" fmla="*/ 6 h 10"/>
              <a:gd name="T8" fmla="*/ 0 w 30"/>
              <a:gd name="T9" fmla="*/ 10 h 10"/>
              <a:gd name="T10" fmla="*/ 15 w 30"/>
              <a:gd name="T11" fmla="*/ 4 h 10"/>
              <a:gd name="T12" fmla="*/ 30 w 30"/>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0" h="10">
                <a:moveTo>
                  <a:pt x="30" y="0"/>
                </a:moveTo>
                <a:lnTo>
                  <a:pt x="28" y="0"/>
                </a:lnTo>
                <a:lnTo>
                  <a:pt x="20" y="2"/>
                </a:lnTo>
                <a:lnTo>
                  <a:pt x="7" y="6"/>
                </a:lnTo>
                <a:lnTo>
                  <a:pt x="0" y="10"/>
                </a:lnTo>
                <a:lnTo>
                  <a:pt x="15" y="4"/>
                </a:lnTo>
                <a:lnTo>
                  <a:pt x="30"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9" name="Freeform 901"/>
          <p:cNvSpPr>
            <a:spLocks/>
          </p:cNvSpPr>
          <p:nvPr/>
        </p:nvSpPr>
        <p:spPr bwMode="auto">
          <a:xfrm>
            <a:off x="8734426" y="3930772"/>
            <a:ext cx="30163" cy="60325"/>
          </a:xfrm>
          <a:custGeom>
            <a:avLst/>
            <a:gdLst>
              <a:gd name="T0" fmla="*/ 19 w 19"/>
              <a:gd name="T1" fmla="*/ 0 h 38"/>
              <a:gd name="T2" fmla="*/ 13 w 19"/>
              <a:gd name="T3" fmla="*/ 6 h 38"/>
              <a:gd name="T4" fmla="*/ 9 w 19"/>
              <a:gd name="T5" fmla="*/ 15 h 38"/>
              <a:gd name="T6" fmla="*/ 5 w 19"/>
              <a:gd name="T7" fmla="*/ 21 h 38"/>
              <a:gd name="T8" fmla="*/ 0 w 19"/>
              <a:gd name="T9" fmla="*/ 38 h 38"/>
              <a:gd name="T10" fmla="*/ 9 w 19"/>
              <a:gd name="T11" fmla="*/ 17 h 38"/>
              <a:gd name="T12" fmla="*/ 19 w 19"/>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9" h="38">
                <a:moveTo>
                  <a:pt x="19" y="0"/>
                </a:moveTo>
                <a:lnTo>
                  <a:pt x="13" y="6"/>
                </a:lnTo>
                <a:lnTo>
                  <a:pt x="9" y="15"/>
                </a:lnTo>
                <a:lnTo>
                  <a:pt x="5" y="21"/>
                </a:lnTo>
                <a:lnTo>
                  <a:pt x="0" y="38"/>
                </a:lnTo>
                <a:lnTo>
                  <a:pt x="9" y="17"/>
                </a:lnTo>
                <a:lnTo>
                  <a:pt x="19"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902"/>
          <p:cNvSpPr>
            <a:spLocks/>
          </p:cNvSpPr>
          <p:nvPr/>
        </p:nvSpPr>
        <p:spPr bwMode="auto">
          <a:xfrm>
            <a:off x="8734426" y="3930772"/>
            <a:ext cx="30163" cy="60325"/>
          </a:xfrm>
          <a:custGeom>
            <a:avLst/>
            <a:gdLst>
              <a:gd name="T0" fmla="*/ 19 w 19"/>
              <a:gd name="T1" fmla="*/ 0 h 38"/>
              <a:gd name="T2" fmla="*/ 13 w 19"/>
              <a:gd name="T3" fmla="*/ 6 h 38"/>
              <a:gd name="T4" fmla="*/ 9 w 19"/>
              <a:gd name="T5" fmla="*/ 15 h 38"/>
              <a:gd name="T6" fmla="*/ 5 w 19"/>
              <a:gd name="T7" fmla="*/ 21 h 38"/>
              <a:gd name="T8" fmla="*/ 0 w 19"/>
              <a:gd name="T9" fmla="*/ 38 h 38"/>
              <a:gd name="T10" fmla="*/ 9 w 19"/>
              <a:gd name="T11" fmla="*/ 17 h 38"/>
              <a:gd name="T12" fmla="*/ 19 w 19"/>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9" h="38">
                <a:moveTo>
                  <a:pt x="19" y="0"/>
                </a:moveTo>
                <a:lnTo>
                  <a:pt x="13" y="6"/>
                </a:lnTo>
                <a:lnTo>
                  <a:pt x="9" y="15"/>
                </a:lnTo>
                <a:lnTo>
                  <a:pt x="5" y="21"/>
                </a:lnTo>
                <a:lnTo>
                  <a:pt x="0" y="38"/>
                </a:lnTo>
                <a:lnTo>
                  <a:pt x="9" y="17"/>
                </a:lnTo>
                <a:lnTo>
                  <a:pt x="19"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1" name="Freeform 903"/>
          <p:cNvSpPr>
            <a:spLocks/>
          </p:cNvSpPr>
          <p:nvPr/>
        </p:nvSpPr>
        <p:spPr bwMode="auto">
          <a:xfrm>
            <a:off x="8775701" y="3900610"/>
            <a:ext cx="9525" cy="9525"/>
          </a:xfrm>
          <a:custGeom>
            <a:avLst/>
            <a:gdLst>
              <a:gd name="T0" fmla="*/ 0 w 6"/>
              <a:gd name="T1" fmla="*/ 6 h 6"/>
              <a:gd name="T2" fmla="*/ 6 w 6"/>
              <a:gd name="T3" fmla="*/ 0 h 6"/>
              <a:gd name="T4" fmla="*/ 2 w 6"/>
              <a:gd name="T5" fmla="*/ 0 h 6"/>
              <a:gd name="T6" fmla="*/ 0 w 6"/>
              <a:gd name="T7" fmla="*/ 6 h 6"/>
            </a:gdLst>
            <a:ahLst/>
            <a:cxnLst>
              <a:cxn ang="0">
                <a:pos x="T0" y="T1"/>
              </a:cxn>
              <a:cxn ang="0">
                <a:pos x="T2" y="T3"/>
              </a:cxn>
              <a:cxn ang="0">
                <a:pos x="T4" y="T5"/>
              </a:cxn>
              <a:cxn ang="0">
                <a:pos x="T6" y="T7"/>
              </a:cxn>
            </a:cxnLst>
            <a:rect l="0" t="0" r="r" b="b"/>
            <a:pathLst>
              <a:path w="6" h="6">
                <a:moveTo>
                  <a:pt x="0" y="6"/>
                </a:moveTo>
                <a:lnTo>
                  <a:pt x="6" y="0"/>
                </a:lnTo>
                <a:lnTo>
                  <a:pt x="2" y="0"/>
                </a:lnTo>
                <a:lnTo>
                  <a:pt x="0" y="6"/>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904"/>
          <p:cNvSpPr>
            <a:spLocks/>
          </p:cNvSpPr>
          <p:nvPr/>
        </p:nvSpPr>
        <p:spPr bwMode="auto">
          <a:xfrm>
            <a:off x="8775701" y="3900610"/>
            <a:ext cx="9525" cy="9525"/>
          </a:xfrm>
          <a:custGeom>
            <a:avLst/>
            <a:gdLst>
              <a:gd name="T0" fmla="*/ 0 w 6"/>
              <a:gd name="T1" fmla="*/ 6 h 6"/>
              <a:gd name="T2" fmla="*/ 6 w 6"/>
              <a:gd name="T3" fmla="*/ 0 h 6"/>
              <a:gd name="T4" fmla="*/ 2 w 6"/>
              <a:gd name="T5" fmla="*/ 0 h 6"/>
              <a:gd name="T6" fmla="*/ 0 w 6"/>
              <a:gd name="T7" fmla="*/ 6 h 6"/>
            </a:gdLst>
            <a:ahLst/>
            <a:cxnLst>
              <a:cxn ang="0">
                <a:pos x="T0" y="T1"/>
              </a:cxn>
              <a:cxn ang="0">
                <a:pos x="T2" y="T3"/>
              </a:cxn>
              <a:cxn ang="0">
                <a:pos x="T4" y="T5"/>
              </a:cxn>
              <a:cxn ang="0">
                <a:pos x="T6" y="T7"/>
              </a:cxn>
            </a:cxnLst>
            <a:rect l="0" t="0" r="r" b="b"/>
            <a:pathLst>
              <a:path w="6" h="6">
                <a:moveTo>
                  <a:pt x="0" y="6"/>
                </a:moveTo>
                <a:lnTo>
                  <a:pt x="6" y="0"/>
                </a:lnTo>
                <a:lnTo>
                  <a:pt x="2" y="0"/>
                </a:lnTo>
                <a:lnTo>
                  <a:pt x="0" y="6"/>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 name="Freeform 905"/>
          <p:cNvSpPr>
            <a:spLocks/>
          </p:cNvSpPr>
          <p:nvPr/>
        </p:nvSpPr>
        <p:spPr bwMode="auto">
          <a:xfrm>
            <a:off x="8796338" y="3868859"/>
            <a:ext cx="19050" cy="20638"/>
          </a:xfrm>
          <a:custGeom>
            <a:avLst/>
            <a:gdLst>
              <a:gd name="T0" fmla="*/ 12 w 12"/>
              <a:gd name="T1" fmla="*/ 0 h 13"/>
              <a:gd name="T2" fmla="*/ 12 w 12"/>
              <a:gd name="T3" fmla="*/ 0 h 13"/>
              <a:gd name="T4" fmla="*/ 12 w 12"/>
              <a:gd name="T5" fmla="*/ 0 h 13"/>
              <a:gd name="T6" fmla="*/ 4 w 12"/>
              <a:gd name="T7" fmla="*/ 7 h 13"/>
              <a:gd name="T8" fmla="*/ 0 w 12"/>
              <a:gd name="T9" fmla="*/ 13 h 13"/>
              <a:gd name="T10" fmla="*/ 12 w 12"/>
              <a:gd name="T11" fmla="*/ 0 h 13"/>
            </a:gdLst>
            <a:ahLst/>
            <a:cxnLst>
              <a:cxn ang="0">
                <a:pos x="T0" y="T1"/>
              </a:cxn>
              <a:cxn ang="0">
                <a:pos x="T2" y="T3"/>
              </a:cxn>
              <a:cxn ang="0">
                <a:pos x="T4" y="T5"/>
              </a:cxn>
              <a:cxn ang="0">
                <a:pos x="T6" y="T7"/>
              </a:cxn>
              <a:cxn ang="0">
                <a:pos x="T8" y="T9"/>
              </a:cxn>
              <a:cxn ang="0">
                <a:pos x="T10" y="T11"/>
              </a:cxn>
            </a:cxnLst>
            <a:rect l="0" t="0" r="r" b="b"/>
            <a:pathLst>
              <a:path w="12" h="13">
                <a:moveTo>
                  <a:pt x="12" y="0"/>
                </a:moveTo>
                <a:lnTo>
                  <a:pt x="12" y="0"/>
                </a:lnTo>
                <a:lnTo>
                  <a:pt x="12" y="0"/>
                </a:lnTo>
                <a:lnTo>
                  <a:pt x="4" y="7"/>
                </a:lnTo>
                <a:lnTo>
                  <a:pt x="0" y="13"/>
                </a:lnTo>
                <a:lnTo>
                  <a:pt x="12"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Freeform 906"/>
          <p:cNvSpPr>
            <a:spLocks/>
          </p:cNvSpPr>
          <p:nvPr/>
        </p:nvSpPr>
        <p:spPr bwMode="auto">
          <a:xfrm>
            <a:off x="8796338" y="3868859"/>
            <a:ext cx="19050" cy="20638"/>
          </a:xfrm>
          <a:custGeom>
            <a:avLst/>
            <a:gdLst>
              <a:gd name="T0" fmla="*/ 12 w 12"/>
              <a:gd name="T1" fmla="*/ 0 h 13"/>
              <a:gd name="T2" fmla="*/ 12 w 12"/>
              <a:gd name="T3" fmla="*/ 0 h 13"/>
              <a:gd name="T4" fmla="*/ 12 w 12"/>
              <a:gd name="T5" fmla="*/ 0 h 13"/>
              <a:gd name="T6" fmla="*/ 4 w 12"/>
              <a:gd name="T7" fmla="*/ 7 h 13"/>
              <a:gd name="T8" fmla="*/ 0 w 12"/>
              <a:gd name="T9" fmla="*/ 13 h 13"/>
              <a:gd name="T10" fmla="*/ 12 w 12"/>
              <a:gd name="T11" fmla="*/ 0 h 13"/>
            </a:gdLst>
            <a:ahLst/>
            <a:cxnLst>
              <a:cxn ang="0">
                <a:pos x="T0" y="T1"/>
              </a:cxn>
              <a:cxn ang="0">
                <a:pos x="T2" y="T3"/>
              </a:cxn>
              <a:cxn ang="0">
                <a:pos x="T4" y="T5"/>
              </a:cxn>
              <a:cxn ang="0">
                <a:pos x="T6" y="T7"/>
              </a:cxn>
              <a:cxn ang="0">
                <a:pos x="T8" y="T9"/>
              </a:cxn>
              <a:cxn ang="0">
                <a:pos x="T10" y="T11"/>
              </a:cxn>
            </a:cxnLst>
            <a:rect l="0" t="0" r="r" b="b"/>
            <a:pathLst>
              <a:path w="12" h="13">
                <a:moveTo>
                  <a:pt x="12" y="0"/>
                </a:moveTo>
                <a:lnTo>
                  <a:pt x="12" y="0"/>
                </a:lnTo>
                <a:lnTo>
                  <a:pt x="12" y="0"/>
                </a:lnTo>
                <a:lnTo>
                  <a:pt x="4" y="7"/>
                </a:lnTo>
                <a:lnTo>
                  <a:pt x="0" y="13"/>
                </a:lnTo>
                <a:lnTo>
                  <a:pt x="12"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5" name="Freeform 907"/>
          <p:cNvSpPr>
            <a:spLocks/>
          </p:cNvSpPr>
          <p:nvPr/>
        </p:nvSpPr>
        <p:spPr bwMode="auto">
          <a:xfrm>
            <a:off x="8832850" y="3757734"/>
            <a:ext cx="20638" cy="101600"/>
          </a:xfrm>
          <a:custGeom>
            <a:avLst/>
            <a:gdLst>
              <a:gd name="T0" fmla="*/ 13 w 13"/>
              <a:gd name="T1" fmla="*/ 60 h 64"/>
              <a:gd name="T2" fmla="*/ 13 w 13"/>
              <a:gd name="T3" fmla="*/ 45 h 64"/>
              <a:gd name="T4" fmla="*/ 11 w 13"/>
              <a:gd name="T5" fmla="*/ 23 h 64"/>
              <a:gd name="T6" fmla="*/ 9 w 13"/>
              <a:gd name="T7" fmla="*/ 15 h 64"/>
              <a:gd name="T8" fmla="*/ 2 w 13"/>
              <a:gd name="T9" fmla="*/ 0 h 64"/>
              <a:gd name="T10" fmla="*/ 4 w 13"/>
              <a:gd name="T11" fmla="*/ 9 h 64"/>
              <a:gd name="T12" fmla="*/ 9 w 13"/>
              <a:gd name="T13" fmla="*/ 15 h 64"/>
              <a:gd name="T14" fmla="*/ 9 w 13"/>
              <a:gd name="T15" fmla="*/ 21 h 64"/>
              <a:gd name="T16" fmla="*/ 11 w 13"/>
              <a:gd name="T17" fmla="*/ 49 h 64"/>
              <a:gd name="T18" fmla="*/ 9 w 13"/>
              <a:gd name="T19" fmla="*/ 55 h 64"/>
              <a:gd name="T20" fmla="*/ 0 w 13"/>
              <a:gd name="T21" fmla="*/ 62 h 64"/>
              <a:gd name="T22" fmla="*/ 2 w 13"/>
              <a:gd name="T23" fmla="*/ 64 h 64"/>
              <a:gd name="T24" fmla="*/ 13 w 13"/>
              <a:gd name="T25"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64">
                <a:moveTo>
                  <a:pt x="13" y="60"/>
                </a:moveTo>
                <a:lnTo>
                  <a:pt x="13" y="45"/>
                </a:lnTo>
                <a:lnTo>
                  <a:pt x="11" y="23"/>
                </a:lnTo>
                <a:lnTo>
                  <a:pt x="9" y="15"/>
                </a:lnTo>
                <a:lnTo>
                  <a:pt x="2" y="0"/>
                </a:lnTo>
                <a:lnTo>
                  <a:pt x="4" y="9"/>
                </a:lnTo>
                <a:lnTo>
                  <a:pt x="9" y="15"/>
                </a:lnTo>
                <a:lnTo>
                  <a:pt x="9" y="21"/>
                </a:lnTo>
                <a:lnTo>
                  <a:pt x="11" y="49"/>
                </a:lnTo>
                <a:lnTo>
                  <a:pt x="9" y="55"/>
                </a:lnTo>
                <a:lnTo>
                  <a:pt x="0" y="62"/>
                </a:lnTo>
                <a:lnTo>
                  <a:pt x="2" y="64"/>
                </a:lnTo>
                <a:lnTo>
                  <a:pt x="13" y="6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Freeform 908"/>
          <p:cNvSpPr>
            <a:spLocks/>
          </p:cNvSpPr>
          <p:nvPr/>
        </p:nvSpPr>
        <p:spPr bwMode="auto">
          <a:xfrm>
            <a:off x="8832850" y="3757734"/>
            <a:ext cx="20638" cy="101600"/>
          </a:xfrm>
          <a:custGeom>
            <a:avLst/>
            <a:gdLst>
              <a:gd name="T0" fmla="*/ 13 w 13"/>
              <a:gd name="T1" fmla="*/ 60 h 64"/>
              <a:gd name="T2" fmla="*/ 13 w 13"/>
              <a:gd name="T3" fmla="*/ 45 h 64"/>
              <a:gd name="T4" fmla="*/ 11 w 13"/>
              <a:gd name="T5" fmla="*/ 23 h 64"/>
              <a:gd name="T6" fmla="*/ 9 w 13"/>
              <a:gd name="T7" fmla="*/ 15 h 64"/>
              <a:gd name="T8" fmla="*/ 2 w 13"/>
              <a:gd name="T9" fmla="*/ 0 h 64"/>
              <a:gd name="T10" fmla="*/ 4 w 13"/>
              <a:gd name="T11" fmla="*/ 9 h 64"/>
              <a:gd name="T12" fmla="*/ 9 w 13"/>
              <a:gd name="T13" fmla="*/ 15 h 64"/>
              <a:gd name="T14" fmla="*/ 9 w 13"/>
              <a:gd name="T15" fmla="*/ 21 h 64"/>
              <a:gd name="T16" fmla="*/ 11 w 13"/>
              <a:gd name="T17" fmla="*/ 49 h 64"/>
              <a:gd name="T18" fmla="*/ 9 w 13"/>
              <a:gd name="T19" fmla="*/ 55 h 64"/>
              <a:gd name="T20" fmla="*/ 0 w 13"/>
              <a:gd name="T21" fmla="*/ 62 h 64"/>
              <a:gd name="T22" fmla="*/ 2 w 13"/>
              <a:gd name="T23" fmla="*/ 64 h 64"/>
              <a:gd name="T24" fmla="*/ 13 w 13"/>
              <a:gd name="T25"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64">
                <a:moveTo>
                  <a:pt x="13" y="60"/>
                </a:moveTo>
                <a:lnTo>
                  <a:pt x="13" y="45"/>
                </a:lnTo>
                <a:lnTo>
                  <a:pt x="11" y="23"/>
                </a:lnTo>
                <a:lnTo>
                  <a:pt x="9" y="15"/>
                </a:lnTo>
                <a:lnTo>
                  <a:pt x="2" y="0"/>
                </a:lnTo>
                <a:lnTo>
                  <a:pt x="4" y="9"/>
                </a:lnTo>
                <a:lnTo>
                  <a:pt x="9" y="15"/>
                </a:lnTo>
                <a:lnTo>
                  <a:pt x="9" y="21"/>
                </a:lnTo>
                <a:lnTo>
                  <a:pt x="11" y="49"/>
                </a:lnTo>
                <a:lnTo>
                  <a:pt x="9" y="55"/>
                </a:lnTo>
                <a:lnTo>
                  <a:pt x="0" y="62"/>
                </a:lnTo>
                <a:lnTo>
                  <a:pt x="2" y="64"/>
                </a:lnTo>
                <a:lnTo>
                  <a:pt x="13" y="6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 name="Freeform 909"/>
          <p:cNvSpPr>
            <a:spLocks/>
          </p:cNvSpPr>
          <p:nvPr/>
        </p:nvSpPr>
        <p:spPr bwMode="auto">
          <a:xfrm>
            <a:off x="7596188" y="3623430"/>
            <a:ext cx="1200150" cy="544513"/>
          </a:xfrm>
          <a:custGeom>
            <a:avLst/>
            <a:gdLst>
              <a:gd name="T0" fmla="*/ 21 w 756"/>
              <a:gd name="T1" fmla="*/ 264 h 343"/>
              <a:gd name="T2" fmla="*/ 47 w 756"/>
              <a:gd name="T3" fmla="*/ 233 h 343"/>
              <a:gd name="T4" fmla="*/ 100 w 756"/>
              <a:gd name="T5" fmla="*/ 198 h 343"/>
              <a:gd name="T6" fmla="*/ 121 w 756"/>
              <a:gd name="T7" fmla="*/ 179 h 343"/>
              <a:gd name="T8" fmla="*/ 141 w 756"/>
              <a:gd name="T9" fmla="*/ 173 h 343"/>
              <a:gd name="T10" fmla="*/ 162 w 756"/>
              <a:gd name="T11" fmla="*/ 152 h 343"/>
              <a:gd name="T12" fmla="*/ 194 w 756"/>
              <a:gd name="T13" fmla="*/ 128 h 343"/>
              <a:gd name="T14" fmla="*/ 209 w 756"/>
              <a:gd name="T15" fmla="*/ 98 h 343"/>
              <a:gd name="T16" fmla="*/ 326 w 756"/>
              <a:gd name="T17" fmla="*/ 75 h 343"/>
              <a:gd name="T18" fmla="*/ 709 w 756"/>
              <a:gd name="T19" fmla="*/ 7 h 343"/>
              <a:gd name="T20" fmla="*/ 737 w 756"/>
              <a:gd name="T21" fmla="*/ 39 h 343"/>
              <a:gd name="T22" fmla="*/ 722 w 756"/>
              <a:gd name="T23" fmla="*/ 34 h 343"/>
              <a:gd name="T24" fmla="*/ 698 w 756"/>
              <a:gd name="T25" fmla="*/ 32 h 343"/>
              <a:gd name="T26" fmla="*/ 705 w 756"/>
              <a:gd name="T27" fmla="*/ 49 h 343"/>
              <a:gd name="T28" fmla="*/ 686 w 756"/>
              <a:gd name="T29" fmla="*/ 51 h 343"/>
              <a:gd name="T30" fmla="*/ 662 w 756"/>
              <a:gd name="T31" fmla="*/ 69 h 343"/>
              <a:gd name="T32" fmla="*/ 656 w 756"/>
              <a:gd name="T33" fmla="*/ 43 h 343"/>
              <a:gd name="T34" fmla="*/ 654 w 756"/>
              <a:gd name="T35" fmla="*/ 58 h 343"/>
              <a:gd name="T36" fmla="*/ 673 w 756"/>
              <a:gd name="T37" fmla="*/ 79 h 343"/>
              <a:gd name="T38" fmla="*/ 703 w 756"/>
              <a:gd name="T39" fmla="*/ 69 h 343"/>
              <a:gd name="T40" fmla="*/ 724 w 756"/>
              <a:gd name="T41" fmla="*/ 79 h 343"/>
              <a:gd name="T42" fmla="*/ 724 w 756"/>
              <a:gd name="T43" fmla="*/ 100 h 343"/>
              <a:gd name="T44" fmla="*/ 739 w 756"/>
              <a:gd name="T45" fmla="*/ 71 h 343"/>
              <a:gd name="T46" fmla="*/ 754 w 756"/>
              <a:gd name="T47" fmla="*/ 75 h 343"/>
              <a:gd name="T48" fmla="*/ 743 w 756"/>
              <a:gd name="T49" fmla="*/ 100 h 343"/>
              <a:gd name="T50" fmla="*/ 711 w 756"/>
              <a:gd name="T51" fmla="*/ 137 h 343"/>
              <a:gd name="T52" fmla="*/ 692 w 756"/>
              <a:gd name="T53" fmla="*/ 132 h 343"/>
              <a:gd name="T54" fmla="*/ 684 w 756"/>
              <a:gd name="T55" fmla="*/ 130 h 343"/>
              <a:gd name="T56" fmla="*/ 660 w 756"/>
              <a:gd name="T57" fmla="*/ 137 h 343"/>
              <a:gd name="T58" fmla="*/ 677 w 756"/>
              <a:gd name="T59" fmla="*/ 145 h 343"/>
              <a:gd name="T60" fmla="*/ 690 w 756"/>
              <a:gd name="T61" fmla="*/ 160 h 343"/>
              <a:gd name="T62" fmla="*/ 684 w 756"/>
              <a:gd name="T63" fmla="*/ 186 h 343"/>
              <a:gd name="T64" fmla="*/ 656 w 756"/>
              <a:gd name="T65" fmla="*/ 179 h 343"/>
              <a:gd name="T66" fmla="*/ 681 w 756"/>
              <a:gd name="T67" fmla="*/ 194 h 343"/>
              <a:gd name="T68" fmla="*/ 705 w 756"/>
              <a:gd name="T69" fmla="*/ 181 h 343"/>
              <a:gd name="T70" fmla="*/ 709 w 756"/>
              <a:gd name="T71" fmla="*/ 186 h 343"/>
              <a:gd name="T72" fmla="*/ 724 w 756"/>
              <a:gd name="T73" fmla="*/ 184 h 343"/>
              <a:gd name="T74" fmla="*/ 707 w 756"/>
              <a:gd name="T75" fmla="*/ 211 h 343"/>
              <a:gd name="T76" fmla="*/ 688 w 756"/>
              <a:gd name="T77" fmla="*/ 213 h 343"/>
              <a:gd name="T78" fmla="*/ 654 w 756"/>
              <a:gd name="T79" fmla="*/ 224 h 343"/>
              <a:gd name="T80" fmla="*/ 632 w 756"/>
              <a:gd name="T81" fmla="*/ 243 h 343"/>
              <a:gd name="T82" fmla="*/ 630 w 756"/>
              <a:gd name="T83" fmla="*/ 245 h 343"/>
              <a:gd name="T84" fmla="*/ 603 w 756"/>
              <a:gd name="T85" fmla="*/ 294 h 343"/>
              <a:gd name="T86" fmla="*/ 592 w 756"/>
              <a:gd name="T87" fmla="*/ 299 h 343"/>
              <a:gd name="T88" fmla="*/ 588 w 756"/>
              <a:gd name="T89" fmla="*/ 333 h 343"/>
              <a:gd name="T90" fmla="*/ 543 w 756"/>
              <a:gd name="T91" fmla="*/ 343 h 343"/>
              <a:gd name="T92" fmla="*/ 322 w 756"/>
              <a:gd name="T93" fmla="*/ 273 h 343"/>
              <a:gd name="T94" fmla="*/ 300 w 756"/>
              <a:gd name="T95" fmla="*/ 250 h 343"/>
              <a:gd name="T96" fmla="*/ 175 w 756"/>
              <a:gd name="T97" fmla="*/ 256 h 343"/>
              <a:gd name="T98" fmla="*/ 134 w 756"/>
              <a:gd name="T99" fmla="*/ 275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56" h="343">
                <a:moveTo>
                  <a:pt x="0" y="305"/>
                </a:moveTo>
                <a:lnTo>
                  <a:pt x="0" y="275"/>
                </a:lnTo>
                <a:lnTo>
                  <a:pt x="15" y="273"/>
                </a:lnTo>
                <a:lnTo>
                  <a:pt x="21" y="264"/>
                </a:lnTo>
                <a:lnTo>
                  <a:pt x="21" y="256"/>
                </a:lnTo>
                <a:lnTo>
                  <a:pt x="26" y="247"/>
                </a:lnTo>
                <a:lnTo>
                  <a:pt x="32" y="241"/>
                </a:lnTo>
                <a:lnTo>
                  <a:pt x="47" y="233"/>
                </a:lnTo>
                <a:lnTo>
                  <a:pt x="60" y="233"/>
                </a:lnTo>
                <a:lnTo>
                  <a:pt x="66" y="228"/>
                </a:lnTo>
                <a:lnTo>
                  <a:pt x="87" y="209"/>
                </a:lnTo>
                <a:lnTo>
                  <a:pt x="100" y="198"/>
                </a:lnTo>
                <a:lnTo>
                  <a:pt x="107" y="198"/>
                </a:lnTo>
                <a:lnTo>
                  <a:pt x="111" y="192"/>
                </a:lnTo>
                <a:lnTo>
                  <a:pt x="115" y="177"/>
                </a:lnTo>
                <a:lnTo>
                  <a:pt x="121" y="179"/>
                </a:lnTo>
                <a:lnTo>
                  <a:pt x="124" y="173"/>
                </a:lnTo>
                <a:lnTo>
                  <a:pt x="126" y="169"/>
                </a:lnTo>
                <a:lnTo>
                  <a:pt x="134" y="164"/>
                </a:lnTo>
                <a:lnTo>
                  <a:pt x="141" y="173"/>
                </a:lnTo>
                <a:lnTo>
                  <a:pt x="145" y="173"/>
                </a:lnTo>
                <a:lnTo>
                  <a:pt x="151" y="164"/>
                </a:lnTo>
                <a:lnTo>
                  <a:pt x="156" y="158"/>
                </a:lnTo>
                <a:lnTo>
                  <a:pt x="162" y="152"/>
                </a:lnTo>
                <a:lnTo>
                  <a:pt x="175" y="147"/>
                </a:lnTo>
                <a:lnTo>
                  <a:pt x="181" y="152"/>
                </a:lnTo>
                <a:lnTo>
                  <a:pt x="190" y="143"/>
                </a:lnTo>
                <a:lnTo>
                  <a:pt x="194" y="128"/>
                </a:lnTo>
                <a:lnTo>
                  <a:pt x="200" y="122"/>
                </a:lnTo>
                <a:lnTo>
                  <a:pt x="207" y="120"/>
                </a:lnTo>
                <a:lnTo>
                  <a:pt x="209" y="105"/>
                </a:lnTo>
                <a:lnTo>
                  <a:pt x="209" y="98"/>
                </a:lnTo>
                <a:lnTo>
                  <a:pt x="213" y="88"/>
                </a:lnTo>
                <a:lnTo>
                  <a:pt x="226" y="90"/>
                </a:lnTo>
                <a:lnTo>
                  <a:pt x="256" y="86"/>
                </a:lnTo>
                <a:lnTo>
                  <a:pt x="326" y="75"/>
                </a:lnTo>
                <a:lnTo>
                  <a:pt x="522" y="39"/>
                </a:lnTo>
                <a:lnTo>
                  <a:pt x="620" y="20"/>
                </a:lnTo>
                <a:lnTo>
                  <a:pt x="707" y="0"/>
                </a:lnTo>
                <a:lnTo>
                  <a:pt x="709" y="7"/>
                </a:lnTo>
                <a:lnTo>
                  <a:pt x="716" y="13"/>
                </a:lnTo>
                <a:lnTo>
                  <a:pt x="722" y="15"/>
                </a:lnTo>
                <a:lnTo>
                  <a:pt x="722" y="20"/>
                </a:lnTo>
                <a:lnTo>
                  <a:pt x="737" y="39"/>
                </a:lnTo>
                <a:lnTo>
                  <a:pt x="737" y="47"/>
                </a:lnTo>
                <a:lnTo>
                  <a:pt x="733" y="37"/>
                </a:lnTo>
                <a:lnTo>
                  <a:pt x="718" y="26"/>
                </a:lnTo>
                <a:lnTo>
                  <a:pt x="722" y="34"/>
                </a:lnTo>
                <a:lnTo>
                  <a:pt x="728" y="41"/>
                </a:lnTo>
                <a:lnTo>
                  <a:pt x="720" y="41"/>
                </a:lnTo>
                <a:lnTo>
                  <a:pt x="705" y="32"/>
                </a:lnTo>
                <a:lnTo>
                  <a:pt x="698" y="32"/>
                </a:lnTo>
                <a:lnTo>
                  <a:pt x="705" y="34"/>
                </a:lnTo>
                <a:lnTo>
                  <a:pt x="711" y="41"/>
                </a:lnTo>
                <a:lnTo>
                  <a:pt x="711" y="47"/>
                </a:lnTo>
                <a:lnTo>
                  <a:pt x="705" y="49"/>
                </a:lnTo>
                <a:lnTo>
                  <a:pt x="698" y="47"/>
                </a:lnTo>
                <a:lnTo>
                  <a:pt x="703" y="54"/>
                </a:lnTo>
                <a:lnTo>
                  <a:pt x="692" y="51"/>
                </a:lnTo>
                <a:lnTo>
                  <a:pt x="686" y="51"/>
                </a:lnTo>
                <a:lnTo>
                  <a:pt x="694" y="58"/>
                </a:lnTo>
                <a:lnTo>
                  <a:pt x="677" y="71"/>
                </a:lnTo>
                <a:lnTo>
                  <a:pt x="671" y="66"/>
                </a:lnTo>
                <a:lnTo>
                  <a:pt x="662" y="69"/>
                </a:lnTo>
                <a:lnTo>
                  <a:pt x="656" y="54"/>
                </a:lnTo>
                <a:lnTo>
                  <a:pt x="656" y="47"/>
                </a:lnTo>
                <a:lnTo>
                  <a:pt x="656" y="45"/>
                </a:lnTo>
                <a:lnTo>
                  <a:pt x="656" y="43"/>
                </a:lnTo>
                <a:lnTo>
                  <a:pt x="652" y="39"/>
                </a:lnTo>
                <a:lnTo>
                  <a:pt x="656" y="45"/>
                </a:lnTo>
                <a:lnTo>
                  <a:pt x="652" y="51"/>
                </a:lnTo>
                <a:lnTo>
                  <a:pt x="654" y="58"/>
                </a:lnTo>
                <a:lnTo>
                  <a:pt x="658" y="66"/>
                </a:lnTo>
                <a:lnTo>
                  <a:pt x="664" y="73"/>
                </a:lnTo>
                <a:lnTo>
                  <a:pt x="664" y="81"/>
                </a:lnTo>
                <a:lnTo>
                  <a:pt x="673" y="79"/>
                </a:lnTo>
                <a:lnTo>
                  <a:pt x="679" y="77"/>
                </a:lnTo>
                <a:lnTo>
                  <a:pt x="688" y="71"/>
                </a:lnTo>
                <a:lnTo>
                  <a:pt x="703" y="75"/>
                </a:lnTo>
                <a:lnTo>
                  <a:pt x="703" y="69"/>
                </a:lnTo>
                <a:lnTo>
                  <a:pt x="713" y="64"/>
                </a:lnTo>
                <a:lnTo>
                  <a:pt x="722" y="64"/>
                </a:lnTo>
                <a:lnTo>
                  <a:pt x="724" y="71"/>
                </a:lnTo>
                <a:lnTo>
                  <a:pt x="724" y="79"/>
                </a:lnTo>
                <a:lnTo>
                  <a:pt x="720" y="88"/>
                </a:lnTo>
                <a:lnTo>
                  <a:pt x="726" y="90"/>
                </a:lnTo>
                <a:lnTo>
                  <a:pt x="722" y="96"/>
                </a:lnTo>
                <a:lnTo>
                  <a:pt x="724" y="100"/>
                </a:lnTo>
                <a:lnTo>
                  <a:pt x="733" y="94"/>
                </a:lnTo>
                <a:lnTo>
                  <a:pt x="730" y="79"/>
                </a:lnTo>
                <a:lnTo>
                  <a:pt x="730" y="71"/>
                </a:lnTo>
                <a:lnTo>
                  <a:pt x="739" y="71"/>
                </a:lnTo>
                <a:lnTo>
                  <a:pt x="741" y="64"/>
                </a:lnTo>
                <a:lnTo>
                  <a:pt x="741" y="62"/>
                </a:lnTo>
                <a:lnTo>
                  <a:pt x="747" y="69"/>
                </a:lnTo>
                <a:lnTo>
                  <a:pt x="754" y="75"/>
                </a:lnTo>
                <a:lnTo>
                  <a:pt x="754" y="90"/>
                </a:lnTo>
                <a:lnTo>
                  <a:pt x="756" y="96"/>
                </a:lnTo>
                <a:lnTo>
                  <a:pt x="750" y="103"/>
                </a:lnTo>
                <a:lnTo>
                  <a:pt x="743" y="100"/>
                </a:lnTo>
                <a:lnTo>
                  <a:pt x="743" y="107"/>
                </a:lnTo>
                <a:lnTo>
                  <a:pt x="733" y="130"/>
                </a:lnTo>
                <a:lnTo>
                  <a:pt x="728" y="137"/>
                </a:lnTo>
                <a:lnTo>
                  <a:pt x="711" y="137"/>
                </a:lnTo>
                <a:lnTo>
                  <a:pt x="705" y="135"/>
                </a:lnTo>
                <a:lnTo>
                  <a:pt x="701" y="128"/>
                </a:lnTo>
                <a:lnTo>
                  <a:pt x="701" y="135"/>
                </a:lnTo>
                <a:lnTo>
                  <a:pt x="692" y="132"/>
                </a:lnTo>
                <a:lnTo>
                  <a:pt x="686" y="126"/>
                </a:lnTo>
                <a:lnTo>
                  <a:pt x="690" y="122"/>
                </a:lnTo>
                <a:lnTo>
                  <a:pt x="681" y="124"/>
                </a:lnTo>
                <a:lnTo>
                  <a:pt x="684" y="130"/>
                </a:lnTo>
                <a:lnTo>
                  <a:pt x="686" y="137"/>
                </a:lnTo>
                <a:lnTo>
                  <a:pt x="681" y="135"/>
                </a:lnTo>
                <a:lnTo>
                  <a:pt x="673" y="139"/>
                </a:lnTo>
                <a:lnTo>
                  <a:pt x="660" y="137"/>
                </a:lnTo>
                <a:lnTo>
                  <a:pt x="645" y="132"/>
                </a:lnTo>
                <a:lnTo>
                  <a:pt x="643" y="135"/>
                </a:lnTo>
                <a:lnTo>
                  <a:pt x="645" y="137"/>
                </a:lnTo>
                <a:lnTo>
                  <a:pt x="677" y="145"/>
                </a:lnTo>
                <a:lnTo>
                  <a:pt x="686" y="145"/>
                </a:lnTo>
                <a:lnTo>
                  <a:pt x="701" y="152"/>
                </a:lnTo>
                <a:lnTo>
                  <a:pt x="698" y="158"/>
                </a:lnTo>
                <a:lnTo>
                  <a:pt x="690" y="160"/>
                </a:lnTo>
                <a:lnTo>
                  <a:pt x="688" y="167"/>
                </a:lnTo>
                <a:lnTo>
                  <a:pt x="694" y="164"/>
                </a:lnTo>
                <a:lnTo>
                  <a:pt x="694" y="171"/>
                </a:lnTo>
                <a:lnTo>
                  <a:pt x="684" y="186"/>
                </a:lnTo>
                <a:lnTo>
                  <a:pt x="679" y="188"/>
                </a:lnTo>
                <a:lnTo>
                  <a:pt x="671" y="188"/>
                </a:lnTo>
                <a:lnTo>
                  <a:pt x="662" y="181"/>
                </a:lnTo>
                <a:lnTo>
                  <a:pt x="656" y="179"/>
                </a:lnTo>
                <a:lnTo>
                  <a:pt x="650" y="175"/>
                </a:lnTo>
                <a:lnTo>
                  <a:pt x="654" y="181"/>
                </a:lnTo>
                <a:lnTo>
                  <a:pt x="667" y="192"/>
                </a:lnTo>
                <a:lnTo>
                  <a:pt x="681" y="194"/>
                </a:lnTo>
                <a:lnTo>
                  <a:pt x="696" y="186"/>
                </a:lnTo>
                <a:lnTo>
                  <a:pt x="703" y="188"/>
                </a:lnTo>
                <a:lnTo>
                  <a:pt x="701" y="181"/>
                </a:lnTo>
                <a:lnTo>
                  <a:pt x="705" y="181"/>
                </a:lnTo>
                <a:lnTo>
                  <a:pt x="705" y="179"/>
                </a:lnTo>
                <a:lnTo>
                  <a:pt x="707" y="173"/>
                </a:lnTo>
                <a:lnTo>
                  <a:pt x="711" y="179"/>
                </a:lnTo>
                <a:lnTo>
                  <a:pt x="709" y="186"/>
                </a:lnTo>
                <a:lnTo>
                  <a:pt x="716" y="186"/>
                </a:lnTo>
                <a:lnTo>
                  <a:pt x="720" y="177"/>
                </a:lnTo>
                <a:lnTo>
                  <a:pt x="722" y="177"/>
                </a:lnTo>
                <a:lnTo>
                  <a:pt x="724" y="184"/>
                </a:lnTo>
                <a:lnTo>
                  <a:pt x="722" y="190"/>
                </a:lnTo>
                <a:lnTo>
                  <a:pt x="716" y="196"/>
                </a:lnTo>
                <a:lnTo>
                  <a:pt x="709" y="211"/>
                </a:lnTo>
                <a:lnTo>
                  <a:pt x="707" y="211"/>
                </a:lnTo>
                <a:lnTo>
                  <a:pt x="698" y="207"/>
                </a:lnTo>
                <a:lnTo>
                  <a:pt x="696" y="213"/>
                </a:lnTo>
                <a:lnTo>
                  <a:pt x="692" y="207"/>
                </a:lnTo>
                <a:lnTo>
                  <a:pt x="688" y="213"/>
                </a:lnTo>
                <a:lnTo>
                  <a:pt x="686" y="218"/>
                </a:lnTo>
                <a:lnTo>
                  <a:pt x="679" y="218"/>
                </a:lnTo>
                <a:lnTo>
                  <a:pt x="662" y="226"/>
                </a:lnTo>
                <a:lnTo>
                  <a:pt x="654" y="224"/>
                </a:lnTo>
                <a:lnTo>
                  <a:pt x="647" y="237"/>
                </a:lnTo>
                <a:lnTo>
                  <a:pt x="643" y="243"/>
                </a:lnTo>
                <a:lnTo>
                  <a:pt x="641" y="245"/>
                </a:lnTo>
                <a:lnTo>
                  <a:pt x="632" y="243"/>
                </a:lnTo>
                <a:lnTo>
                  <a:pt x="639" y="237"/>
                </a:lnTo>
                <a:lnTo>
                  <a:pt x="630" y="233"/>
                </a:lnTo>
                <a:lnTo>
                  <a:pt x="635" y="239"/>
                </a:lnTo>
                <a:lnTo>
                  <a:pt x="630" y="245"/>
                </a:lnTo>
                <a:lnTo>
                  <a:pt x="635" y="252"/>
                </a:lnTo>
                <a:lnTo>
                  <a:pt x="620" y="264"/>
                </a:lnTo>
                <a:lnTo>
                  <a:pt x="609" y="279"/>
                </a:lnTo>
                <a:lnTo>
                  <a:pt x="603" y="294"/>
                </a:lnTo>
                <a:lnTo>
                  <a:pt x="601" y="303"/>
                </a:lnTo>
                <a:lnTo>
                  <a:pt x="601" y="324"/>
                </a:lnTo>
                <a:lnTo>
                  <a:pt x="596" y="305"/>
                </a:lnTo>
                <a:lnTo>
                  <a:pt x="592" y="299"/>
                </a:lnTo>
                <a:lnTo>
                  <a:pt x="592" y="299"/>
                </a:lnTo>
                <a:lnTo>
                  <a:pt x="596" y="313"/>
                </a:lnTo>
                <a:lnTo>
                  <a:pt x="594" y="328"/>
                </a:lnTo>
                <a:lnTo>
                  <a:pt x="588" y="333"/>
                </a:lnTo>
                <a:lnTo>
                  <a:pt x="575" y="333"/>
                </a:lnTo>
                <a:lnTo>
                  <a:pt x="562" y="337"/>
                </a:lnTo>
                <a:lnTo>
                  <a:pt x="547" y="343"/>
                </a:lnTo>
                <a:lnTo>
                  <a:pt x="543" y="343"/>
                </a:lnTo>
                <a:lnTo>
                  <a:pt x="539" y="341"/>
                </a:lnTo>
                <a:lnTo>
                  <a:pt x="424" y="258"/>
                </a:lnTo>
                <a:lnTo>
                  <a:pt x="324" y="275"/>
                </a:lnTo>
                <a:lnTo>
                  <a:pt x="322" y="273"/>
                </a:lnTo>
                <a:lnTo>
                  <a:pt x="322" y="267"/>
                </a:lnTo>
                <a:lnTo>
                  <a:pt x="317" y="258"/>
                </a:lnTo>
                <a:lnTo>
                  <a:pt x="307" y="247"/>
                </a:lnTo>
                <a:lnTo>
                  <a:pt x="300" y="250"/>
                </a:lnTo>
                <a:lnTo>
                  <a:pt x="292" y="243"/>
                </a:lnTo>
                <a:lnTo>
                  <a:pt x="262" y="245"/>
                </a:lnTo>
                <a:lnTo>
                  <a:pt x="181" y="254"/>
                </a:lnTo>
                <a:lnTo>
                  <a:pt x="175" y="256"/>
                </a:lnTo>
                <a:lnTo>
                  <a:pt x="166" y="260"/>
                </a:lnTo>
                <a:lnTo>
                  <a:pt x="153" y="264"/>
                </a:lnTo>
                <a:lnTo>
                  <a:pt x="141" y="275"/>
                </a:lnTo>
                <a:lnTo>
                  <a:pt x="134" y="275"/>
                </a:lnTo>
                <a:lnTo>
                  <a:pt x="111" y="288"/>
                </a:lnTo>
                <a:lnTo>
                  <a:pt x="0" y="305"/>
                </a:lnTo>
                <a:close/>
              </a:path>
            </a:pathLst>
          </a:custGeom>
          <a:solidFill>
            <a:srgbClr val="FFC80B"/>
          </a:solidFill>
          <a:ln>
            <a:noFill/>
          </a:ln>
        </p:spPr>
        <p:txBody>
          <a:bodyPr vert="horz" wrap="square" lIns="91440" tIns="45720" rIns="91440" bIns="45720" numCol="1" anchor="t" anchorCtr="0" compatLnSpc="1">
            <a:prstTxWarp prst="textNoShape">
              <a:avLst/>
            </a:prstTxWarp>
          </a:bodyPr>
          <a:lstStyle/>
          <a:p>
            <a:endParaRPr lang="en-US"/>
          </a:p>
        </p:txBody>
      </p:sp>
      <p:sp>
        <p:nvSpPr>
          <p:cNvPr id="248" name="Freeform 910"/>
          <p:cNvSpPr>
            <a:spLocks/>
          </p:cNvSpPr>
          <p:nvPr/>
        </p:nvSpPr>
        <p:spPr bwMode="auto">
          <a:xfrm>
            <a:off x="7605713" y="3635497"/>
            <a:ext cx="1200150" cy="544513"/>
          </a:xfrm>
          <a:custGeom>
            <a:avLst/>
            <a:gdLst>
              <a:gd name="T0" fmla="*/ 21 w 756"/>
              <a:gd name="T1" fmla="*/ 264 h 343"/>
              <a:gd name="T2" fmla="*/ 47 w 756"/>
              <a:gd name="T3" fmla="*/ 233 h 343"/>
              <a:gd name="T4" fmla="*/ 100 w 756"/>
              <a:gd name="T5" fmla="*/ 198 h 343"/>
              <a:gd name="T6" fmla="*/ 121 w 756"/>
              <a:gd name="T7" fmla="*/ 179 h 343"/>
              <a:gd name="T8" fmla="*/ 141 w 756"/>
              <a:gd name="T9" fmla="*/ 173 h 343"/>
              <a:gd name="T10" fmla="*/ 162 w 756"/>
              <a:gd name="T11" fmla="*/ 152 h 343"/>
              <a:gd name="T12" fmla="*/ 194 w 756"/>
              <a:gd name="T13" fmla="*/ 128 h 343"/>
              <a:gd name="T14" fmla="*/ 209 w 756"/>
              <a:gd name="T15" fmla="*/ 98 h 343"/>
              <a:gd name="T16" fmla="*/ 326 w 756"/>
              <a:gd name="T17" fmla="*/ 75 h 343"/>
              <a:gd name="T18" fmla="*/ 709 w 756"/>
              <a:gd name="T19" fmla="*/ 7 h 343"/>
              <a:gd name="T20" fmla="*/ 737 w 756"/>
              <a:gd name="T21" fmla="*/ 39 h 343"/>
              <a:gd name="T22" fmla="*/ 722 w 756"/>
              <a:gd name="T23" fmla="*/ 34 h 343"/>
              <a:gd name="T24" fmla="*/ 698 w 756"/>
              <a:gd name="T25" fmla="*/ 32 h 343"/>
              <a:gd name="T26" fmla="*/ 705 w 756"/>
              <a:gd name="T27" fmla="*/ 49 h 343"/>
              <a:gd name="T28" fmla="*/ 686 w 756"/>
              <a:gd name="T29" fmla="*/ 51 h 343"/>
              <a:gd name="T30" fmla="*/ 662 w 756"/>
              <a:gd name="T31" fmla="*/ 69 h 343"/>
              <a:gd name="T32" fmla="*/ 656 w 756"/>
              <a:gd name="T33" fmla="*/ 43 h 343"/>
              <a:gd name="T34" fmla="*/ 654 w 756"/>
              <a:gd name="T35" fmla="*/ 58 h 343"/>
              <a:gd name="T36" fmla="*/ 673 w 756"/>
              <a:gd name="T37" fmla="*/ 79 h 343"/>
              <a:gd name="T38" fmla="*/ 703 w 756"/>
              <a:gd name="T39" fmla="*/ 69 h 343"/>
              <a:gd name="T40" fmla="*/ 724 w 756"/>
              <a:gd name="T41" fmla="*/ 79 h 343"/>
              <a:gd name="T42" fmla="*/ 724 w 756"/>
              <a:gd name="T43" fmla="*/ 100 h 343"/>
              <a:gd name="T44" fmla="*/ 739 w 756"/>
              <a:gd name="T45" fmla="*/ 71 h 343"/>
              <a:gd name="T46" fmla="*/ 754 w 756"/>
              <a:gd name="T47" fmla="*/ 75 h 343"/>
              <a:gd name="T48" fmla="*/ 743 w 756"/>
              <a:gd name="T49" fmla="*/ 100 h 343"/>
              <a:gd name="T50" fmla="*/ 711 w 756"/>
              <a:gd name="T51" fmla="*/ 137 h 343"/>
              <a:gd name="T52" fmla="*/ 692 w 756"/>
              <a:gd name="T53" fmla="*/ 132 h 343"/>
              <a:gd name="T54" fmla="*/ 684 w 756"/>
              <a:gd name="T55" fmla="*/ 130 h 343"/>
              <a:gd name="T56" fmla="*/ 660 w 756"/>
              <a:gd name="T57" fmla="*/ 137 h 343"/>
              <a:gd name="T58" fmla="*/ 677 w 756"/>
              <a:gd name="T59" fmla="*/ 145 h 343"/>
              <a:gd name="T60" fmla="*/ 690 w 756"/>
              <a:gd name="T61" fmla="*/ 160 h 343"/>
              <a:gd name="T62" fmla="*/ 684 w 756"/>
              <a:gd name="T63" fmla="*/ 186 h 343"/>
              <a:gd name="T64" fmla="*/ 656 w 756"/>
              <a:gd name="T65" fmla="*/ 179 h 343"/>
              <a:gd name="T66" fmla="*/ 681 w 756"/>
              <a:gd name="T67" fmla="*/ 194 h 343"/>
              <a:gd name="T68" fmla="*/ 705 w 756"/>
              <a:gd name="T69" fmla="*/ 181 h 343"/>
              <a:gd name="T70" fmla="*/ 709 w 756"/>
              <a:gd name="T71" fmla="*/ 186 h 343"/>
              <a:gd name="T72" fmla="*/ 724 w 756"/>
              <a:gd name="T73" fmla="*/ 184 h 343"/>
              <a:gd name="T74" fmla="*/ 707 w 756"/>
              <a:gd name="T75" fmla="*/ 211 h 343"/>
              <a:gd name="T76" fmla="*/ 688 w 756"/>
              <a:gd name="T77" fmla="*/ 213 h 343"/>
              <a:gd name="T78" fmla="*/ 654 w 756"/>
              <a:gd name="T79" fmla="*/ 224 h 343"/>
              <a:gd name="T80" fmla="*/ 632 w 756"/>
              <a:gd name="T81" fmla="*/ 243 h 343"/>
              <a:gd name="T82" fmla="*/ 630 w 756"/>
              <a:gd name="T83" fmla="*/ 245 h 343"/>
              <a:gd name="T84" fmla="*/ 603 w 756"/>
              <a:gd name="T85" fmla="*/ 294 h 343"/>
              <a:gd name="T86" fmla="*/ 592 w 756"/>
              <a:gd name="T87" fmla="*/ 299 h 343"/>
              <a:gd name="T88" fmla="*/ 588 w 756"/>
              <a:gd name="T89" fmla="*/ 333 h 343"/>
              <a:gd name="T90" fmla="*/ 543 w 756"/>
              <a:gd name="T91" fmla="*/ 343 h 343"/>
              <a:gd name="T92" fmla="*/ 322 w 756"/>
              <a:gd name="T93" fmla="*/ 273 h 343"/>
              <a:gd name="T94" fmla="*/ 300 w 756"/>
              <a:gd name="T95" fmla="*/ 250 h 343"/>
              <a:gd name="T96" fmla="*/ 175 w 756"/>
              <a:gd name="T97" fmla="*/ 256 h 343"/>
              <a:gd name="T98" fmla="*/ 134 w 756"/>
              <a:gd name="T99" fmla="*/ 275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56" h="343">
                <a:moveTo>
                  <a:pt x="0" y="305"/>
                </a:moveTo>
                <a:lnTo>
                  <a:pt x="0" y="275"/>
                </a:lnTo>
                <a:lnTo>
                  <a:pt x="15" y="273"/>
                </a:lnTo>
                <a:lnTo>
                  <a:pt x="21" y="264"/>
                </a:lnTo>
                <a:lnTo>
                  <a:pt x="21" y="256"/>
                </a:lnTo>
                <a:lnTo>
                  <a:pt x="26" y="247"/>
                </a:lnTo>
                <a:lnTo>
                  <a:pt x="32" y="241"/>
                </a:lnTo>
                <a:lnTo>
                  <a:pt x="47" y="233"/>
                </a:lnTo>
                <a:lnTo>
                  <a:pt x="60" y="233"/>
                </a:lnTo>
                <a:lnTo>
                  <a:pt x="66" y="228"/>
                </a:lnTo>
                <a:lnTo>
                  <a:pt x="87" y="209"/>
                </a:lnTo>
                <a:lnTo>
                  <a:pt x="100" y="198"/>
                </a:lnTo>
                <a:lnTo>
                  <a:pt x="107" y="198"/>
                </a:lnTo>
                <a:lnTo>
                  <a:pt x="111" y="192"/>
                </a:lnTo>
                <a:lnTo>
                  <a:pt x="115" y="177"/>
                </a:lnTo>
                <a:lnTo>
                  <a:pt x="121" y="179"/>
                </a:lnTo>
                <a:lnTo>
                  <a:pt x="124" y="173"/>
                </a:lnTo>
                <a:lnTo>
                  <a:pt x="126" y="169"/>
                </a:lnTo>
                <a:lnTo>
                  <a:pt x="134" y="164"/>
                </a:lnTo>
                <a:lnTo>
                  <a:pt x="141" y="173"/>
                </a:lnTo>
                <a:lnTo>
                  <a:pt x="145" y="173"/>
                </a:lnTo>
                <a:lnTo>
                  <a:pt x="151" y="164"/>
                </a:lnTo>
                <a:lnTo>
                  <a:pt x="156" y="158"/>
                </a:lnTo>
                <a:lnTo>
                  <a:pt x="162" y="152"/>
                </a:lnTo>
                <a:lnTo>
                  <a:pt x="175" y="147"/>
                </a:lnTo>
                <a:lnTo>
                  <a:pt x="181" y="152"/>
                </a:lnTo>
                <a:lnTo>
                  <a:pt x="190" y="143"/>
                </a:lnTo>
                <a:lnTo>
                  <a:pt x="194" y="128"/>
                </a:lnTo>
                <a:lnTo>
                  <a:pt x="200" y="122"/>
                </a:lnTo>
                <a:lnTo>
                  <a:pt x="207" y="120"/>
                </a:lnTo>
                <a:lnTo>
                  <a:pt x="209" y="105"/>
                </a:lnTo>
                <a:lnTo>
                  <a:pt x="209" y="98"/>
                </a:lnTo>
                <a:lnTo>
                  <a:pt x="213" y="88"/>
                </a:lnTo>
                <a:lnTo>
                  <a:pt x="226" y="90"/>
                </a:lnTo>
                <a:lnTo>
                  <a:pt x="256" y="86"/>
                </a:lnTo>
                <a:lnTo>
                  <a:pt x="326" y="75"/>
                </a:lnTo>
                <a:lnTo>
                  <a:pt x="522" y="39"/>
                </a:lnTo>
                <a:lnTo>
                  <a:pt x="620" y="20"/>
                </a:lnTo>
                <a:lnTo>
                  <a:pt x="707" y="0"/>
                </a:lnTo>
                <a:lnTo>
                  <a:pt x="709" y="7"/>
                </a:lnTo>
                <a:lnTo>
                  <a:pt x="716" y="13"/>
                </a:lnTo>
                <a:lnTo>
                  <a:pt x="722" y="15"/>
                </a:lnTo>
                <a:lnTo>
                  <a:pt x="722" y="20"/>
                </a:lnTo>
                <a:lnTo>
                  <a:pt x="737" y="39"/>
                </a:lnTo>
                <a:lnTo>
                  <a:pt x="737" y="47"/>
                </a:lnTo>
                <a:lnTo>
                  <a:pt x="733" y="37"/>
                </a:lnTo>
                <a:lnTo>
                  <a:pt x="718" y="26"/>
                </a:lnTo>
                <a:lnTo>
                  <a:pt x="722" y="34"/>
                </a:lnTo>
                <a:lnTo>
                  <a:pt x="728" y="41"/>
                </a:lnTo>
                <a:lnTo>
                  <a:pt x="720" y="41"/>
                </a:lnTo>
                <a:lnTo>
                  <a:pt x="705" y="32"/>
                </a:lnTo>
                <a:lnTo>
                  <a:pt x="698" y="32"/>
                </a:lnTo>
                <a:lnTo>
                  <a:pt x="705" y="34"/>
                </a:lnTo>
                <a:lnTo>
                  <a:pt x="711" y="41"/>
                </a:lnTo>
                <a:lnTo>
                  <a:pt x="711" y="47"/>
                </a:lnTo>
                <a:lnTo>
                  <a:pt x="705" y="49"/>
                </a:lnTo>
                <a:lnTo>
                  <a:pt x="698" y="47"/>
                </a:lnTo>
                <a:lnTo>
                  <a:pt x="703" y="54"/>
                </a:lnTo>
                <a:lnTo>
                  <a:pt x="692" y="51"/>
                </a:lnTo>
                <a:lnTo>
                  <a:pt x="686" y="51"/>
                </a:lnTo>
                <a:lnTo>
                  <a:pt x="694" y="58"/>
                </a:lnTo>
                <a:lnTo>
                  <a:pt x="677" y="71"/>
                </a:lnTo>
                <a:lnTo>
                  <a:pt x="671" y="66"/>
                </a:lnTo>
                <a:lnTo>
                  <a:pt x="662" y="69"/>
                </a:lnTo>
                <a:lnTo>
                  <a:pt x="656" y="54"/>
                </a:lnTo>
                <a:lnTo>
                  <a:pt x="656" y="47"/>
                </a:lnTo>
                <a:lnTo>
                  <a:pt x="656" y="45"/>
                </a:lnTo>
                <a:lnTo>
                  <a:pt x="656" y="43"/>
                </a:lnTo>
                <a:lnTo>
                  <a:pt x="652" y="39"/>
                </a:lnTo>
                <a:lnTo>
                  <a:pt x="656" y="45"/>
                </a:lnTo>
                <a:lnTo>
                  <a:pt x="652" y="51"/>
                </a:lnTo>
                <a:lnTo>
                  <a:pt x="654" y="58"/>
                </a:lnTo>
                <a:lnTo>
                  <a:pt x="658" y="66"/>
                </a:lnTo>
                <a:lnTo>
                  <a:pt x="664" y="73"/>
                </a:lnTo>
                <a:lnTo>
                  <a:pt x="664" y="81"/>
                </a:lnTo>
                <a:lnTo>
                  <a:pt x="673" y="79"/>
                </a:lnTo>
                <a:lnTo>
                  <a:pt x="679" y="77"/>
                </a:lnTo>
                <a:lnTo>
                  <a:pt x="688" y="71"/>
                </a:lnTo>
                <a:lnTo>
                  <a:pt x="703" y="75"/>
                </a:lnTo>
                <a:lnTo>
                  <a:pt x="703" y="69"/>
                </a:lnTo>
                <a:lnTo>
                  <a:pt x="713" y="64"/>
                </a:lnTo>
                <a:lnTo>
                  <a:pt x="722" y="64"/>
                </a:lnTo>
                <a:lnTo>
                  <a:pt x="724" y="71"/>
                </a:lnTo>
                <a:lnTo>
                  <a:pt x="724" y="79"/>
                </a:lnTo>
                <a:lnTo>
                  <a:pt x="720" y="88"/>
                </a:lnTo>
                <a:lnTo>
                  <a:pt x="726" y="90"/>
                </a:lnTo>
                <a:lnTo>
                  <a:pt x="722" y="96"/>
                </a:lnTo>
                <a:lnTo>
                  <a:pt x="724" y="100"/>
                </a:lnTo>
                <a:lnTo>
                  <a:pt x="733" y="94"/>
                </a:lnTo>
                <a:lnTo>
                  <a:pt x="730" y="79"/>
                </a:lnTo>
                <a:lnTo>
                  <a:pt x="730" y="71"/>
                </a:lnTo>
                <a:lnTo>
                  <a:pt x="739" y="71"/>
                </a:lnTo>
                <a:lnTo>
                  <a:pt x="741" y="64"/>
                </a:lnTo>
                <a:lnTo>
                  <a:pt x="741" y="62"/>
                </a:lnTo>
                <a:lnTo>
                  <a:pt x="747" y="69"/>
                </a:lnTo>
                <a:lnTo>
                  <a:pt x="754" y="75"/>
                </a:lnTo>
                <a:lnTo>
                  <a:pt x="754" y="90"/>
                </a:lnTo>
                <a:lnTo>
                  <a:pt x="756" y="96"/>
                </a:lnTo>
                <a:lnTo>
                  <a:pt x="750" y="103"/>
                </a:lnTo>
                <a:lnTo>
                  <a:pt x="743" y="100"/>
                </a:lnTo>
                <a:lnTo>
                  <a:pt x="743" y="107"/>
                </a:lnTo>
                <a:lnTo>
                  <a:pt x="733" y="130"/>
                </a:lnTo>
                <a:lnTo>
                  <a:pt x="728" y="137"/>
                </a:lnTo>
                <a:lnTo>
                  <a:pt x="711" y="137"/>
                </a:lnTo>
                <a:lnTo>
                  <a:pt x="705" y="135"/>
                </a:lnTo>
                <a:lnTo>
                  <a:pt x="701" y="128"/>
                </a:lnTo>
                <a:lnTo>
                  <a:pt x="701" y="135"/>
                </a:lnTo>
                <a:lnTo>
                  <a:pt x="692" y="132"/>
                </a:lnTo>
                <a:lnTo>
                  <a:pt x="686" y="126"/>
                </a:lnTo>
                <a:lnTo>
                  <a:pt x="690" y="122"/>
                </a:lnTo>
                <a:lnTo>
                  <a:pt x="681" y="124"/>
                </a:lnTo>
                <a:lnTo>
                  <a:pt x="684" y="130"/>
                </a:lnTo>
                <a:lnTo>
                  <a:pt x="686" y="137"/>
                </a:lnTo>
                <a:lnTo>
                  <a:pt x="681" y="135"/>
                </a:lnTo>
                <a:lnTo>
                  <a:pt x="673" y="139"/>
                </a:lnTo>
                <a:lnTo>
                  <a:pt x="660" y="137"/>
                </a:lnTo>
                <a:lnTo>
                  <a:pt x="645" y="132"/>
                </a:lnTo>
                <a:lnTo>
                  <a:pt x="643" y="135"/>
                </a:lnTo>
                <a:lnTo>
                  <a:pt x="645" y="137"/>
                </a:lnTo>
                <a:lnTo>
                  <a:pt x="677" y="145"/>
                </a:lnTo>
                <a:lnTo>
                  <a:pt x="686" y="145"/>
                </a:lnTo>
                <a:lnTo>
                  <a:pt x="701" y="152"/>
                </a:lnTo>
                <a:lnTo>
                  <a:pt x="698" y="158"/>
                </a:lnTo>
                <a:lnTo>
                  <a:pt x="690" y="160"/>
                </a:lnTo>
                <a:lnTo>
                  <a:pt x="688" y="167"/>
                </a:lnTo>
                <a:lnTo>
                  <a:pt x="694" y="164"/>
                </a:lnTo>
                <a:lnTo>
                  <a:pt x="694" y="171"/>
                </a:lnTo>
                <a:lnTo>
                  <a:pt x="684" y="186"/>
                </a:lnTo>
                <a:lnTo>
                  <a:pt x="679" y="188"/>
                </a:lnTo>
                <a:lnTo>
                  <a:pt x="671" y="188"/>
                </a:lnTo>
                <a:lnTo>
                  <a:pt x="662" y="181"/>
                </a:lnTo>
                <a:lnTo>
                  <a:pt x="656" y="179"/>
                </a:lnTo>
                <a:lnTo>
                  <a:pt x="650" y="175"/>
                </a:lnTo>
                <a:lnTo>
                  <a:pt x="654" y="181"/>
                </a:lnTo>
                <a:lnTo>
                  <a:pt x="667" y="192"/>
                </a:lnTo>
                <a:lnTo>
                  <a:pt x="681" y="194"/>
                </a:lnTo>
                <a:lnTo>
                  <a:pt x="696" y="186"/>
                </a:lnTo>
                <a:lnTo>
                  <a:pt x="703" y="188"/>
                </a:lnTo>
                <a:lnTo>
                  <a:pt x="701" y="181"/>
                </a:lnTo>
                <a:lnTo>
                  <a:pt x="705" y="181"/>
                </a:lnTo>
                <a:lnTo>
                  <a:pt x="705" y="179"/>
                </a:lnTo>
                <a:lnTo>
                  <a:pt x="707" y="173"/>
                </a:lnTo>
                <a:lnTo>
                  <a:pt x="711" y="179"/>
                </a:lnTo>
                <a:lnTo>
                  <a:pt x="709" y="186"/>
                </a:lnTo>
                <a:lnTo>
                  <a:pt x="716" y="186"/>
                </a:lnTo>
                <a:lnTo>
                  <a:pt x="720" y="177"/>
                </a:lnTo>
                <a:lnTo>
                  <a:pt x="722" y="177"/>
                </a:lnTo>
                <a:lnTo>
                  <a:pt x="724" y="184"/>
                </a:lnTo>
                <a:lnTo>
                  <a:pt x="722" y="190"/>
                </a:lnTo>
                <a:lnTo>
                  <a:pt x="716" y="196"/>
                </a:lnTo>
                <a:lnTo>
                  <a:pt x="709" y="211"/>
                </a:lnTo>
                <a:lnTo>
                  <a:pt x="707" y="211"/>
                </a:lnTo>
                <a:lnTo>
                  <a:pt x="698" y="207"/>
                </a:lnTo>
                <a:lnTo>
                  <a:pt x="696" y="213"/>
                </a:lnTo>
                <a:lnTo>
                  <a:pt x="692" y="207"/>
                </a:lnTo>
                <a:lnTo>
                  <a:pt x="688" y="213"/>
                </a:lnTo>
                <a:lnTo>
                  <a:pt x="686" y="218"/>
                </a:lnTo>
                <a:lnTo>
                  <a:pt x="679" y="218"/>
                </a:lnTo>
                <a:lnTo>
                  <a:pt x="662" y="226"/>
                </a:lnTo>
                <a:lnTo>
                  <a:pt x="654" y="224"/>
                </a:lnTo>
                <a:lnTo>
                  <a:pt x="647" y="237"/>
                </a:lnTo>
                <a:lnTo>
                  <a:pt x="643" y="243"/>
                </a:lnTo>
                <a:lnTo>
                  <a:pt x="641" y="245"/>
                </a:lnTo>
                <a:lnTo>
                  <a:pt x="632" y="243"/>
                </a:lnTo>
                <a:lnTo>
                  <a:pt x="639" y="237"/>
                </a:lnTo>
                <a:lnTo>
                  <a:pt x="630" y="233"/>
                </a:lnTo>
                <a:lnTo>
                  <a:pt x="635" y="239"/>
                </a:lnTo>
                <a:lnTo>
                  <a:pt x="630" y="245"/>
                </a:lnTo>
                <a:lnTo>
                  <a:pt x="635" y="252"/>
                </a:lnTo>
                <a:lnTo>
                  <a:pt x="620" y="264"/>
                </a:lnTo>
                <a:lnTo>
                  <a:pt x="609" y="279"/>
                </a:lnTo>
                <a:lnTo>
                  <a:pt x="603" y="294"/>
                </a:lnTo>
                <a:lnTo>
                  <a:pt x="601" y="303"/>
                </a:lnTo>
                <a:lnTo>
                  <a:pt x="601" y="324"/>
                </a:lnTo>
                <a:lnTo>
                  <a:pt x="596" y="305"/>
                </a:lnTo>
                <a:lnTo>
                  <a:pt x="592" y="299"/>
                </a:lnTo>
                <a:lnTo>
                  <a:pt x="592" y="299"/>
                </a:lnTo>
                <a:lnTo>
                  <a:pt x="596" y="313"/>
                </a:lnTo>
                <a:lnTo>
                  <a:pt x="594" y="328"/>
                </a:lnTo>
                <a:lnTo>
                  <a:pt x="588" y="333"/>
                </a:lnTo>
                <a:lnTo>
                  <a:pt x="575" y="333"/>
                </a:lnTo>
                <a:lnTo>
                  <a:pt x="562" y="337"/>
                </a:lnTo>
                <a:lnTo>
                  <a:pt x="547" y="343"/>
                </a:lnTo>
                <a:lnTo>
                  <a:pt x="543" y="343"/>
                </a:lnTo>
                <a:lnTo>
                  <a:pt x="539" y="341"/>
                </a:lnTo>
                <a:lnTo>
                  <a:pt x="424" y="258"/>
                </a:lnTo>
                <a:lnTo>
                  <a:pt x="324" y="275"/>
                </a:lnTo>
                <a:lnTo>
                  <a:pt x="322" y="273"/>
                </a:lnTo>
                <a:lnTo>
                  <a:pt x="322" y="267"/>
                </a:lnTo>
                <a:lnTo>
                  <a:pt x="317" y="258"/>
                </a:lnTo>
                <a:lnTo>
                  <a:pt x="307" y="247"/>
                </a:lnTo>
                <a:lnTo>
                  <a:pt x="300" y="250"/>
                </a:lnTo>
                <a:lnTo>
                  <a:pt x="292" y="243"/>
                </a:lnTo>
                <a:lnTo>
                  <a:pt x="262" y="245"/>
                </a:lnTo>
                <a:lnTo>
                  <a:pt x="181" y="254"/>
                </a:lnTo>
                <a:lnTo>
                  <a:pt x="175" y="256"/>
                </a:lnTo>
                <a:lnTo>
                  <a:pt x="166" y="260"/>
                </a:lnTo>
                <a:lnTo>
                  <a:pt x="153" y="264"/>
                </a:lnTo>
                <a:lnTo>
                  <a:pt x="141" y="275"/>
                </a:lnTo>
                <a:lnTo>
                  <a:pt x="134" y="275"/>
                </a:lnTo>
                <a:lnTo>
                  <a:pt x="111" y="288"/>
                </a:lnTo>
                <a:lnTo>
                  <a:pt x="0" y="305"/>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 name="Freeform 911"/>
          <p:cNvSpPr>
            <a:spLocks/>
          </p:cNvSpPr>
          <p:nvPr/>
        </p:nvSpPr>
        <p:spPr bwMode="auto">
          <a:xfrm>
            <a:off x="8640763" y="3697410"/>
            <a:ext cx="6350" cy="9525"/>
          </a:xfrm>
          <a:custGeom>
            <a:avLst/>
            <a:gdLst>
              <a:gd name="T0" fmla="*/ 0 w 4"/>
              <a:gd name="T1" fmla="*/ 0 h 6"/>
              <a:gd name="T2" fmla="*/ 4 w 4"/>
              <a:gd name="T3" fmla="*/ 4 h 6"/>
              <a:gd name="T4" fmla="*/ 4 w 4"/>
              <a:gd name="T5" fmla="*/ 6 h 6"/>
              <a:gd name="T6" fmla="*/ 0 w 4"/>
              <a:gd name="T7" fmla="*/ 0 h 6"/>
            </a:gdLst>
            <a:ahLst/>
            <a:cxnLst>
              <a:cxn ang="0">
                <a:pos x="T0" y="T1"/>
              </a:cxn>
              <a:cxn ang="0">
                <a:pos x="T2" y="T3"/>
              </a:cxn>
              <a:cxn ang="0">
                <a:pos x="T4" y="T5"/>
              </a:cxn>
              <a:cxn ang="0">
                <a:pos x="T6" y="T7"/>
              </a:cxn>
            </a:cxnLst>
            <a:rect l="0" t="0" r="r" b="b"/>
            <a:pathLst>
              <a:path w="4" h="6">
                <a:moveTo>
                  <a:pt x="0" y="0"/>
                </a:moveTo>
                <a:lnTo>
                  <a:pt x="4" y="4"/>
                </a:lnTo>
                <a:lnTo>
                  <a:pt x="4" y="6"/>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Freeform 912"/>
          <p:cNvSpPr>
            <a:spLocks/>
          </p:cNvSpPr>
          <p:nvPr/>
        </p:nvSpPr>
        <p:spPr bwMode="auto">
          <a:xfrm>
            <a:off x="8640763" y="3697410"/>
            <a:ext cx="6350" cy="9525"/>
          </a:xfrm>
          <a:custGeom>
            <a:avLst/>
            <a:gdLst>
              <a:gd name="T0" fmla="*/ 0 w 4"/>
              <a:gd name="T1" fmla="*/ 0 h 6"/>
              <a:gd name="T2" fmla="*/ 4 w 4"/>
              <a:gd name="T3" fmla="*/ 4 h 6"/>
              <a:gd name="T4" fmla="*/ 4 w 4"/>
              <a:gd name="T5" fmla="*/ 6 h 6"/>
              <a:gd name="T6" fmla="*/ 0 w 4"/>
              <a:gd name="T7" fmla="*/ 0 h 6"/>
            </a:gdLst>
            <a:ahLst/>
            <a:cxnLst>
              <a:cxn ang="0">
                <a:pos x="T0" y="T1"/>
              </a:cxn>
              <a:cxn ang="0">
                <a:pos x="T2" y="T3"/>
              </a:cxn>
              <a:cxn ang="0">
                <a:pos x="T4" y="T5"/>
              </a:cxn>
              <a:cxn ang="0">
                <a:pos x="T6" y="T7"/>
              </a:cxn>
            </a:cxnLst>
            <a:rect l="0" t="0" r="r" b="b"/>
            <a:pathLst>
              <a:path w="4" h="6">
                <a:moveTo>
                  <a:pt x="0" y="0"/>
                </a:moveTo>
                <a:lnTo>
                  <a:pt x="4" y="4"/>
                </a:lnTo>
                <a:lnTo>
                  <a:pt x="4" y="6"/>
                </a:lnTo>
                <a:lnTo>
                  <a:pt x="0"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 name="Freeform 913"/>
          <p:cNvSpPr>
            <a:spLocks/>
          </p:cNvSpPr>
          <p:nvPr/>
        </p:nvSpPr>
        <p:spPr bwMode="auto">
          <a:xfrm>
            <a:off x="8731251" y="3632322"/>
            <a:ext cx="17463" cy="11113"/>
          </a:xfrm>
          <a:custGeom>
            <a:avLst/>
            <a:gdLst>
              <a:gd name="T0" fmla="*/ 0 w 11"/>
              <a:gd name="T1" fmla="*/ 2 h 7"/>
              <a:gd name="T2" fmla="*/ 4 w 11"/>
              <a:gd name="T3" fmla="*/ 0 h 7"/>
              <a:gd name="T4" fmla="*/ 11 w 11"/>
              <a:gd name="T5" fmla="*/ 0 h 7"/>
              <a:gd name="T6" fmla="*/ 9 w 11"/>
              <a:gd name="T7" fmla="*/ 7 h 7"/>
              <a:gd name="T8" fmla="*/ 0 w 11"/>
              <a:gd name="T9" fmla="*/ 2 h 7"/>
            </a:gdLst>
            <a:ahLst/>
            <a:cxnLst>
              <a:cxn ang="0">
                <a:pos x="T0" y="T1"/>
              </a:cxn>
              <a:cxn ang="0">
                <a:pos x="T2" y="T3"/>
              </a:cxn>
              <a:cxn ang="0">
                <a:pos x="T4" y="T5"/>
              </a:cxn>
              <a:cxn ang="0">
                <a:pos x="T6" y="T7"/>
              </a:cxn>
              <a:cxn ang="0">
                <a:pos x="T8" y="T9"/>
              </a:cxn>
            </a:cxnLst>
            <a:rect l="0" t="0" r="r" b="b"/>
            <a:pathLst>
              <a:path w="11" h="7">
                <a:moveTo>
                  <a:pt x="0" y="2"/>
                </a:moveTo>
                <a:lnTo>
                  <a:pt x="4" y="0"/>
                </a:lnTo>
                <a:lnTo>
                  <a:pt x="11" y="0"/>
                </a:lnTo>
                <a:lnTo>
                  <a:pt x="9" y="7"/>
                </a:lnTo>
                <a:lnTo>
                  <a:pt x="0" y="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Freeform 914"/>
          <p:cNvSpPr>
            <a:spLocks/>
          </p:cNvSpPr>
          <p:nvPr/>
        </p:nvSpPr>
        <p:spPr bwMode="auto">
          <a:xfrm>
            <a:off x="8731251" y="3632322"/>
            <a:ext cx="17463" cy="11113"/>
          </a:xfrm>
          <a:custGeom>
            <a:avLst/>
            <a:gdLst>
              <a:gd name="T0" fmla="*/ 0 w 11"/>
              <a:gd name="T1" fmla="*/ 2 h 7"/>
              <a:gd name="T2" fmla="*/ 4 w 11"/>
              <a:gd name="T3" fmla="*/ 0 h 7"/>
              <a:gd name="T4" fmla="*/ 11 w 11"/>
              <a:gd name="T5" fmla="*/ 0 h 7"/>
              <a:gd name="T6" fmla="*/ 9 w 11"/>
              <a:gd name="T7" fmla="*/ 7 h 7"/>
              <a:gd name="T8" fmla="*/ 0 w 11"/>
              <a:gd name="T9" fmla="*/ 2 h 7"/>
            </a:gdLst>
            <a:ahLst/>
            <a:cxnLst>
              <a:cxn ang="0">
                <a:pos x="T0" y="T1"/>
              </a:cxn>
              <a:cxn ang="0">
                <a:pos x="T2" y="T3"/>
              </a:cxn>
              <a:cxn ang="0">
                <a:pos x="T4" y="T5"/>
              </a:cxn>
              <a:cxn ang="0">
                <a:pos x="T6" y="T7"/>
              </a:cxn>
              <a:cxn ang="0">
                <a:pos x="T8" y="T9"/>
              </a:cxn>
            </a:cxnLst>
            <a:rect l="0" t="0" r="r" b="b"/>
            <a:pathLst>
              <a:path w="11" h="7">
                <a:moveTo>
                  <a:pt x="0" y="2"/>
                </a:moveTo>
                <a:lnTo>
                  <a:pt x="4" y="0"/>
                </a:lnTo>
                <a:lnTo>
                  <a:pt x="11" y="0"/>
                </a:lnTo>
                <a:lnTo>
                  <a:pt x="9" y="7"/>
                </a:lnTo>
                <a:lnTo>
                  <a:pt x="0" y="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3" name="Freeform 915"/>
          <p:cNvSpPr>
            <a:spLocks/>
          </p:cNvSpPr>
          <p:nvPr/>
        </p:nvSpPr>
        <p:spPr bwMode="auto">
          <a:xfrm>
            <a:off x="8751889" y="3629146"/>
            <a:ext cx="74613" cy="122238"/>
          </a:xfrm>
          <a:custGeom>
            <a:avLst/>
            <a:gdLst>
              <a:gd name="T0" fmla="*/ 0 w 47"/>
              <a:gd name="T1" fmla="*/ 2 h 77"/>
              <a:gd name="T2" fmla="*/ 2 w 47"/>
              <a:gd name="T3" fmla="*/ 0 h 77"/>
              <a:gd name="T4" fmla="*/ 2 w 47"/>
              <a:gd name="T5" fmla="*/ 2 h 77"/>
              <a:gd name="T6" fmla="*/ 15 w 47"/>
              <a:gd name="T7" fmla="*/ 32 h 77"/>
              <a:gd name="T8" fmla="*/ 25 w 47"/>
              <a:gd name="T9" fmla="*/ 45 h 77"/>
              <a:gd name="T10" fmla="*/ 43 w 47"/>
              <a:gd name="T11" fmla="*/ 68 h 77"/>
              <a:gd name="T12" fmla="*/ 47 w 47"/>
              <a:gd name="T13" fmla="*/ 75 h 77"/>
              <a:gd name="T14" fmla="*/ 45 w 47"/>
              <a:gd name="T15" fmla="*/ 77 h 77"/>
              <a:gd name="T16" fmla="*/ 40 w 47"/>
              <a:gd name="T17" fmla="*/ 68 h 77"/>
              <a:gd name="T18" fmla="*/ 34 w 47"/>
              <a:gd name="T19" fmla="*/ 62 h 77"/>
              <a:gd name="T20" fmla="*/ 28 w 47"/>
              <a:gd name="T21" fmla="*/ 60 h 77"/>
              <a:gd name="T22" fmla="*/ 30 w 47"/>
              <a:gd name="T23" fmla="*/ 55 h 77"/>
              <a:gd name="T24" fmla="*/ 23 w 47"/>
              <a:gd name="T25" fmla="*/ 49 h 77"/>
              <a:gd name="T26" fmla="*/ 17 w 47"/>
              <a:gd name="T27" fmla="*/ 36 h 77"/>
              <a:gd name="T28" fmla="*/ 13 w 47"/>
              <a:gd name="T29" fmla="*/ 30 h 77"/>
              <a:gd name="T30" fmla="*/ 0 w 47"/>
              <a:gd name="T31" fmla="*/ 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77">
                <a:moveTo>
                  <a:pt x="0" y="2"/>
                </a:moveTo>
                <a:lnTo>
                  <a:pt x="2" y="0"/>
                </a:lnTo>
                <a:lnTo>
                  <a:pt x="2" y="2"/>
                </a:lnTo>
                <a:lnTo>
                  <a:pt x="15" y="32"/>
                </a:lnTo>
                <a:lnTo>
                  <a:pt x="25" y="45"/>
                </a:lnTo>
                <a:lnTo>
                  <a:pt x="43" y="68"/>
                </a:lnTo>
                <a:lnTo>
                  <a:pt x="47" y="75"/>
                </a:lnTo>
                <a:lnTo>
                  <a:pt x="45" y="77"/>
                </a:lnTo>
                <a:lnTo>
                  <a:pt x="40" y="68"/>
                </a:lnTo>
                <a:lnTo>
                  <a:pt x="34" y="62"/>
                </a:lnTo>
                <a:lnTo>
                  <a:pt x="28" y="60"/>
                </a:lnTo>
                <a:lnTo>
                  <a:pt x="30" y="55"/>
                </a:lnTo>
                <a:lnTo>
                  <a:pt x="23" y="49"/>
                </a:lnTo>
                <a:lnTo>
                  <a:pt x="17" y="36"/>
                </a:lnTo>
                <a:lnTo>
                  <a:pt x="13" y="30"/>
                </a:lnTo>
                <a:lnTo>
                  <a:pt x="0" y="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Freeform 916"/>
          <p:cNvSpPr>
            <a:spLocks/>
          </p:cNvSpPr>
          <p:nvPr/>
        </p:nvSpPr>
        <p:spPr bwMode="auto">
          <a:xfrm>
            <a:off x="8751889" y="3629146"/>
            <a:ext cx="74613" cy="122238"/>
          </a:xfrm>
          <a:custGeom>
            <a:avLst/>
            <a:gdLst>
              <a:gd name="T0" fmla="*/ 0 w 47"/>
              <a:gd name="T1" fmla="*/ 2 h 77"/>
              <a:gd name="T2" fmla="*/ 2 w 47"/>
              <a:gd name="T3" fmla="*/ 0 h 77"/>
              <a:gd name="T4" fmla="*/ 2 w 47"/>
              <a:gd name="T5" fmla="*/ 2 h 77"/>
              <a:gd name="T6" fmla="*/ 15 w 47"/>
              <a:gd name="T7" fmla="*/ 32 h 77"/>
              <a:gd name="T8" fmla="*/ 25 w 47"/>
              <a:gd name="T9" fmla="*/ 45 h 77"/>
              <a:gd name="T10" fmla="*/ 43 w 47"/>
              <a:gd name="T11" fmla="*/ 68 h 77"/>
              <a:gd name="T12" fmla="*/ 47 w 47"/>
              <a:gd name="T13" fmla="*/ 75 h 77"/>
              <a:gd name="T14" fmla="*/ 45 w 47"/>
              <a:gd name="T15" fmla="*/ 77 h 77"/>
              <a:gd name="T16" fmla="*/ 40 w 47"/>
              <a:gd name="T17" fmla="*/ 68 h 77"/>
              <a:gd name="T18" fmla="*/ 34 w 47"/>
              <a:gd name="T19" fmla="*/ 62 h 77"/>
              <a:gd name="T20" fmla="*/ 28 w 47"/>
              <a:gd name="T21" fmla="*/ 60 h 77"/>
              <a:gd name="T22" fmla="*/ 30 w 47"/>
              <a:gd name="T23" fmla="*/ 55 h 77"/>
              <a:gd name="T24" fmla="*/ 23 w 47"/>
              <a:gd name="T25" fmla="*/ 49 h 77"/>
              <a:gd name="T26" fmla="*/ 17 w 47"/>
              <a:gd name="T27" fmla="*/ 36 h 77"/>
              <a:gd name="T28" fmla="*/ 13 w 47"/>
              <a:gd name="T29" fmla="*/ 30 h 77"/>
              <a:gd name="T30" fmla="*/ 0 w 47"/>
              <a:gd name="T31" fmla="*/ 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77">
                <a:moveTo>
                  <a:pt x="0" y="2"/>
                </a:moveTo>
                <a:lnTo>
                  <a:pt x="2" y="0"/>
                </a:lnTo>
                <a:lnTo>
                  <a:pt x="2" y="2"/>
                </a:lnTo>
                <a:lnTo>
                  <a:pt x="15" y="32"/>
                </a:lnTo>
                <a:lnTo>
                  <a:pt x="25" y="45"/>
                </a:lnTo>
                <a:lnTo>
                  <a:pt x="43" y="68"/>
                </a:lnTo>
                <a:lnTo>
                  <a:pt x="47" y="75"/>
                </a:lnTo>
                <a:lnTo>
                  <a:pt x="45" y="77"/>
                </a:lnTo>
                <a:lnTo>
                  <a:pt x="40" y="68"/>
                </a:lnTo>
                <a:lnTo>
                  <a:pt x="34" y="62"/>
                </a:lnTo>
                <a:lnTo>
                  <a:pt x="28" y="60"/>
                </a:lnTo>
                <a:lnTo>
                  <a:pt x="30" y="55"/>
                </a:lnTo>
                <a:lnTo>
                  <a:pt x="23" y="49"/>
                </a:lnTo>
                <a:lnTo>
                  <a:pt x="17" y="36"/>
                </a:lnTo>
                <a:lnTo>
                  <a:pt x="13" y="30"/>
                </a:lnTo>
                <a:lnTo>
                  <a:pt x="0" y="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5" name="Freeform 917"/>
          <p:cNvSpPr>
            <a:spLocks/>
          </p:cNvSpPr>
          <p:nvPr/>
        </p:nvSpPr>
        <p:spPr bwMode="auto">
          <a:xfrm>
            <a:off x="8659814" y="3981572"/>
            <a:ext cx="47625" cy="15875"/>
          </a:xfrm>
          <a:custGeom>
            <a:avLst/>
            <a:gdLst>
              <a:gd name="T0" fmla="*/ 30 w 30"/>
              <a:gd name="T1" fmla="*/ 0 h 10"/>
              <a:gd name="T2" fmla="*/ 15 w 30"/>
              <a:gd name="T3" fmla="*/ 4 h 10"/>
              <a:gd name="T4" fmla="*/ 0 w 30"/>
              <a:gd name="T5" fmla="*/ 10 h 10"/>
              <a:gd name="T6" fmla="*/ 7 w 30"/>
              <a:gd name="T7" fmla="*/ 6 h 10"/>
              <a:gd name="T8" fmla="*/ 20 w 30"/>
              <a:gd name="T9" fmla="*/ 2 h 10"/>
              <a:gd name="T10" fmla="*/ 28 w 30"/>
              <a:gd name="T11" fmla="*/ 0 h 10"/>
              <a:gd name="T12" fmla="*/ 30 w 30"/>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0" h="10">
                <a:moveTo>
                  <a:pt x="30" y="0"/>
                </a:moveTo>
                <a:lnTo>
                  <a:pt x="15" y="4"/>
                </a:lnTo>
                <a:lnTo>
                  <a:pt x="0" y="10"/>
                </a:lnTo>
                <a:lnTo>
                  <a:pt x="7" y="6"/>
                </a:lnTo>
                <a:lnTo>
                  <a:pt x="20" y="2"/>
                </a:lnTo>
                <a:lnTo>
                  <a:pt x="28" y="0"/>
                </a:lnTo>
                <a:lnTo>
                  <a:pt x="3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Freeform 918"/>
          <p:cNvSpPr>
            <a:spLocks/>
          </p:cNvSpPr>
          <p:nvPr/>
        </p:nvSpPr>
        <p:spPr bwMode="auto">
          <a:xfrm>
            <a:off x="8659814" y="3981572"/>
            <a:ext cx="47625" cy="15875"/>
          </a:xfrm>
          <a:custGeom>
            <a:avLst/>
            <a:gdLst>
              <a:gd name="T0" fmla="*/ 30 w 30"/>
              <a:gd name="T1" fmla="*/ 0 h 10"/>
              <a:gd name="T2" fmla="*/ 15 w 30"/>
              <a:gd name="T3" fmla="*/ 4 h 10"/>
              <a:gd name="T4" fmla="*/ 0 w 30"/>
              <a:gd name="T5" fmla="*/ 10 h 10"/>
              <a:gd name="T6" fmla="*/ 7 w 30"/>
              <a:gd name="T7" fmla="*/ 6 h 10"/>
              <a:gd name="T8" fmla="*/ 20 w 30"/>
              <a:gd name="T9" fmla="*/ 2 h 10"/>
              <a:gd name="T10" fmla="*/ 28 w 30"/>
              <a:gd name="T11" fmla="*/ 0 h 10"/>
              <a:gd name="T12" fmla="*/ 30 w 30"/>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0" h="10">
                <a:moveTo>
                  <a:pt x="30" y="0"/>
                </a:moveTo>
                <a:lnTo>
                  <a:pt x="15" y="4"/>
                </a:lnTo>
                <a:lnTo>
                  <a:pt x="0" y="10"/>
                </a:lnTo>
                <a:lnTo>
                  <a:pt x="7" y="6"/>
                </a:lnTo>
                <a:lnTo>
                  <a:pt x="20" y="2"/>
                </a:lnTo>
                <a:lnTo>
                  <a:pt x="28" y="0"/>
                </a:lnTo>
                <a:lnTo>
                  <a:pt x="30"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 name="Freeform 919"/>
          <p:cNvSpPr>
            <a:spLocks/>
          </p:cNvSpPr>
          <p:nvPr/>
        </p:nvSpPr>
        <p:spPr bwMode="auto">
          <a:xfrm>
            <a:off x="8734426" y="3930772"/>
            <a:ext cx="30163" cy="60325"/>
          </a:xfrm>
          <a:custGeom>
            <a:avLst/>
            <a:gdLst>
              <a:gd name="T0" fmla="*/ 19 w 19"/>
              <a:gd name="T1" fmla="*/ 0 h 38"/>
              <a:gd name="T2" fmla="*/ 9 w 19"/>
              <a:gd name="T3" fmla="*/ 17 h 38"/>
              <a:gd name="T4" fmla="*/ 0 w 19"/>
              <a:gd name="T5" fmla="*/ 38 h 38"/>
              <a:gd name="T6" fmla="*/ 5 w 19"/>
              <a:gd name="T7" fmla="*/ 21 h 38"/>
              <a:gd name="T8" fmla="*/ 9 w 19"/>
              <a:gd name="T9" fmla="*/ 15 h 38"/>
              <a:gd name="T10" fmla="*/ 13 w 19"/>
              <a:gd name="T11" fmla="*/ 6 h 38"/>
              <a:gd name="T12" fmla="*/ 19 w 19"/>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9" h="38">
                <a:moveTo>
                  <a:pt x="19" y="0"/>
                </a:moveTo>
                <a:lnTo>
                  <a:pt x="9" y="17"/>
                </a:lnTo>
                <a:lnTo>
                  <a:pt x="0" y="38"/>
                </a:lnTo>
                <a:lnTo>
                  <a:pt x="5" y="21"/>
                </a:lnTo>
                <a:lnTo>
                  <a:pt x="9" y="15"/>
                </a:lnTo>
                <a:lnTo>
                  <a:pt x="13" y="6"/>
                </a:lnTo>
                <a:lnTo>
                  <a:pt x="19"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Freeform 920"/>
          <p:cNvSpPr>
            <a:spLocks/>
          </p:cNvSpPr>
          <p:nvPr/>
        </p:nvSpPr>
        <p:spPr bwMode="auto">
          <a:xfrm>
            <a:off x="8734426" y="3930772"/>
            <a:ext cx="30163" cy="60325"/>
          </a:xfrm>
          <a:custGeom>
            <a:avLst/>
            <a:gdLst>
              <a:gd name="T0" fmla="*/ 19 w 19"/>
              <a:gd name="T1" fmla="*/ 0 h 38"/>
              <a:gd name="T2" fmla="*/ 9 w 19"/>
              <a:gd name="T3" fmla="*/ 17 h 38"/>
              <a:gd name="T4" fmla="*/ 0 w 19"/>
              <a:gd name="T5" fmla="*/ 38 h 38"/>
              <a:gd name="T6" fmla="*/ 5 w 19"/>
              <a:gd name="T7" fmla="*/ 21 h 38"/>
              <a:gd name="T8" fmla="*/ 9 w 19"/>
              <a:gd name="T9" fmla="*/ 15 h 38"/>
              <a:gd name="T10" fmla="*/ 13 w 19"/>
              <a:gd name="T11" fmla="*/ 6 h 38"/>
              <a:gd name="T12" fmla="*/ 19 w 19"/>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9" h="38">
                <a:moveTo>
                  <a:pt x="19" y="0"/>
                </a:moveTo>
                <a:lnTo>
                  <a:pt x="9" y="17"/>
                </a:lnTo>
                <a:lnTo>
                  <a:pt x="0" y="38"/>
                </a:lnTo>
                <a:lnTo>
                  <a:pt x="5" y="21"/>
                </a:lnTo>
                <a:lnTo>
                  <a:pt x="9" y="15"/>
                </a:lnTo>
                <a:lnTo>
                  <a:pt x="13" y="6"/>
                </a:lnTo>
                <a:lnTo>
                  <a:pt x="19"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9" name="Freeform 921"/>
          <p:cNvSpPr>
            <a:spLocks/>
          </p:cNvSpPr>
          <p:nvPr/>
        </p:nvSpPr>
        <p:spPr bwMode="auto">
          <a:xfrm>
            <a:off x="8775701" y="3900610"/>
            <a:ext cx="9525" cy="9525"/>
          </a:xfrm>
          <a:custGeom>
            <a:avLst/>
            <a:gdLst>
              <a:gd name="T0" fmla="*/ 0 w 6"/>
              <a:gd name="T1" fmla="*/ 6 h 6"/>
              <a:gd name="T2" fmla="*/ 2 w 6"/>
              <a:gd name="T3" fmla="*/ 0 h 6"/>
              <a:gd name="T4" fmla="*/ 6 w 6"/>
              <a:gd name="T5" fmla="*/ 0 h 6"/>
              <a:gd name="T6" fmla="*/ 0 w 6"/>
              <a:gd name="T7" fmla="*/ 6 h 6"/>
            </a:gdLst>
            <a:ahLst/>
            <a:cxnLst>
              <a:cxn ang="0">
                <a:pos x="T0" y="T1"/>
              </a:cxn>
              <a:cxn ang="0">
                <a:pos x="T2" y="T3"/>
              </a:cxn>
              <a:cxn ang="0">
                <a:pos x="T4" y="T5"/>
              </a:cxn>
              <a:cxn ang="0">
                <a:pos x="T6" y="T7"/>
              </a:cxn>
            </a:cxnLst>
            <a:rect l="0" t="0" r="r" b="b"/>
            <a:pathLst>
              <a:path w="6" h="6">
                <a:moveTo>
                  <a:pt x="0" y="6"/>
                </a:moveTo>
                <a:lnTo>
                  <a:pt x="2" y="0"/>
                </a:lnTo>
                <a:lnTo>
                  <a:pt x="6" y="0"/>
                </a:lnTo>
                <a:lnTo>
                  <a:pt x="0" y="6"/>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Freeform 922"/>
          <p:cNvSpPr>
            <a:spLocks/>
          </p:cNvSpPr>
          <p:nvPr/>
        </p:nvSpPr>
        <p:spPr bwMode="auto">
          <a:xfrm>
            <a:off x="8775701" y="3900610"/>
            <a:ext cx="9525" cy="9525"/>
          </a:xfrm>
          <a:custGeom>
            <a:avLst/>
            <a:gdLst>
              <a:gd name="T0" fmla="*/ 0 w 6"/>
              <a:gd name="T1" fmla="*/ 6 h 6"/>
              <a:gd name="T2" fmla="*/ 2 w 6"/>
              <a:gd name="T3" fmla="*/ 0 h 6"/>
              <a:gd name="T4" fmla="*/ 6 w 6"/>
              <a:gd name="T5" fmla="*/ 0 h 6"/>
              <a:gd name="T6" fmla="*/ 0 w 6"/>
              <a:gd name="T7" fmla="*/ 6 h 6"/>
            </a:gdLst>
            <a:ahLst/>
            <a:cxnLst>
              <a:cxn ang="0">
                <a:pos x="T0" y="T1"/>
              </a:cxn>
              <a:cxn ang="0">
                <a:pos x="T2" y="T3"/>
              </a:cxn>
              <a:cxn ang="0">
                <a:pos x="T4" y="T5"/>
              </a:cxn>
              <a:cxn ang="0">
                <a:pos x="T6" y="T7"/>
              </a:cxn>
            </a:cxnLst>
            <a:rect l="0" t="0" r="r" b="b"/>
            <a:pathLst>
              <a:path w="6" h="6">
                <a:moveTo>
                  <a:pt x="0" y="6"/>
                </a:moveTo>
                <a:lnTo>
                  <a:pt x="2" y="0"/>
                </a:lnTo>
                <a:lnTo>
                  <a:pt x="6" y="0"/>
                </a:lnTo>
                <a:lnTo>
                  <a:pt x="0" y="6"/>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1" name="Freeform 923"/>
          <p:cNvSpPr>
            <a:spLocks/>
          </p:cNvSpPr>
          <p:nvPr/>
        </p:nvSpPr>
        <p:spPr bwMode="auto">
          <a:xfrm>
            <a:off x="8796338" y="3868859"/>
            <a:ext cx="19050" cy="20638"/>
          </a:xfrm>
          <a:custGeom>
            <a:avLst/>
            <a:gdLst>
              <a:gd name="T0" fmla="*/ 12 w 12"/>
              <a:gd name="T1" fmla="*/ 0 h 13"/>
              <a:gd name="T2" fmla="*/ 0 w 12"/>
              <a:gd name="T3" fmla="*/ 13 h 13"/>
              <a:gd name="T4" fmla="*/ 4 w 12"/>
              <a:gd name="T5" fmla="*/ 7 h 13"/>
              <a:gd name="T6" fmla="*/ 12 w 12"/>
              <a:gd name="T7" fmla="*/ 0 h 13"/>
              <a:gd name="T8" fmla="*/ 12 w 12"/>
              <a:gd name="T9" fmla="*/ 0 h 13"/>
              <a:gd name="T10" fmla="*/ 12 w 12"/>
              <a:gd name="T11" fmla="*/ 0 h 13"/>
            </a:gdLst>
            <a:ahLst/>
            <a:cxnLst>
              <a:cxn ang="0">
                <a:pos x="T0" y="T1"/>
              </a:cxn>
              <a:cxn ang="0">
                <a:pos x="T2" y="T3"/>
              </a:cxn>
              <a:cxn ang="0">
                <a:pos x="T4" y="T5"/>
              </a:cxn>
              <a:cxn ang="0">
                <a:pos x="T6" y="T7"/>
              </a:cxn>
              <a:cxn ang="0">
                <a:pos x="T8" y="T9"/>
              </a:cxn>
              <a:cxn ang="0">
                <a:pos x="T10" y="T11"/>
              </a:cxn>
            </a:cxnLst>
            <a:rect l="0" t="0" r="r" b="b"/>
            <a:pathLst>
              <a:path w="12" h="13">
                <a:moveTo>
                  <a:pt x="12" y="0"/>
                </a:moveTo>
                <a:lnTo>
                  <a:pt x="0" y="13"/>
                </a:lnTo>
                <a:lnTo>
                  <a:pt x="4" y="7"/>
                </a:lnTo>
                <a:lnTo>
                  <a:pt x="12" y="0"/>
                </a:lnTo>
                <a:lnTo>
                  <a:pt x="12" y="0"/>
                </a:lnTo>
                <a:lnTo>
                  <a:pt x="12"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Freeform 924"/>
          <p:cNvSpPr>
            <a:spLocks/>
          </p:cNvSpPr>
          <p:nvPr/>
        </p:nvSpPr>
        <p:spPr bwMode="auto">
          <a:xfrm>
            <a:off x="8796338" y="3868859"/>
            <a:ext cx="19050" cy="20638"/>
          </a:xfrm>
          <a:custGeom>
            <a:avLst/>
            <a:gdLst>
              <a:gd name="T0" fmla="*/ 12 w 12"/>
              <a:gd name="T1" fmla="*/ 0 h 13"/>
              <a:gd name="T2" fmla="*/ 0 w 12"/>
              <a:gd name="T3" fmla="*/ 13 h 13"/>
              <a:gd name="T4" fmla="*/ 4 w 12"/>
              <a:gd name="T5" fmla="*/ 7 h 13"/>
              <a:gd name="T6" fmla="*/ 12 w 12"/>
              <a:gd name="T7" fmla="*/ 0 h 13"/>
              <a:gd name="T8" fmla="*/ 12 w 12"/>
              <a:gd name="T9" fmla="*/ 0 h 13"/>
              <a:gd name="T10" fmla="*/ 12 w 12"/>
              <a:gd name="T11" fmla="*/ 0 h 13"/>
            </a:gdLst>
            <a:ahLst/>
            <a:cxnLst>
              <a:cxn ang="0">
                <a:pos x="T0" y="T1"/>
              </a:cxn>
              <a:cxn ang="0">
                <a:pos x="T2" y="T3"/>
              </a:cxn>
              <a:cxn ang="0">
                <a:pos x="T4" y="T5"/>
              </a:cxn>
              <a:cxn ang="0">
                <a:pos x="T6" y="T7"/>
              </a:cxn>
              <a:cxn ang="0">
                <a:pos x="T8" y="T9"/>
              </a:cxn>
              <a:cxn ang="0">
                <a:pos x="T10" y="T11"/>
              </a:cxn>
            </a:cxnLst>
            <a:rect l="0" t="0" r="r" b="b"/>
            <a:pathLst>
              <a:path w="12" h="13">
                <a:moveTo>
                  <a:pt x="12" y="0"/>
                </a:moveTo>
                <a:lnTo>
                  <a:pt x="0" y="13"/>
                </a:lnTo>
                <a:lnTo>
                  <a:pt x="4" y="7"/>
                </a:lnTo>
                <a:lnTo>
                  <a:pt x="12" y="0"/>
                </a:lnTo>
                <a:lnTo>
                  <a:pt x="12" y="0"/>
                </a:lnTo>
                <a:lnTo>
                  <a:pt x="12"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3" name="Freeform 925"/>
          <p:cNvSpPr>
            <a:spLocks/>
          </p:cNvSpPr>
          <p:nvPr/>
        </p:nvSpPr>
        <p:spPr bwMode="auto">
          <a:xfrm>
            <a:off x="8832850" y="3757734"/>
            <a:ext cx="20638" cy="101600"/>
          </a:xfrm>
          <a:custGeom>
            <a:avLst/>
            <a:gdLst>
              <a:gd name="T0" fmla="*/ 13 w 13"/>
              <a:gd name="T1" fmla="*/ 60 h 64"/>
              <a:gd name="T2" fmla="*/ 2 w 13"/>
              <a:gd name="T3" fmla="*/ 64 h 64"/>
              <a:gd name="T4" fmla="*/ 0 w 13"/>
              <a:gd name="T5" fmla="*/ 62 h 64"/>
              <a:gd name="T6" fmla="*/ 9 w 13"/>
              <a:gd name="T7" fmla="*/ 55 h 64"/>
              <a:gd name="T8" fmla="*/ 11 w 13"/>
              <a:gd name="T9" fmla="*/ 49 h 64"/>
              <a:gd name="T10" fmla="*/ 9 w 13"/>
              <a:gd name="T11" fmla="*/ 21 h 64"/>
              <a:gd name="T12" fmla="*/ 9 w 13"/>
              <a:gd name="T13" fmla="*/ 15 h 64"/>
              <a:gd name="T14" fmla="*/ 4 w 13"/>
              <a:gd name="T15" fmla="*/ 9 h 64"/>
              <a:gd name="T16" fmla="*/ 2 w 13"/>
              <a:gd name="T17" fmla="*/ 0 h 64"/>
              <a:gd name="T18" fmla="*/ 9 w 13"/>
              <a:gd name="T19" fmla="*/ 15 h 64"/>
              <a:gd name="T20" fmla="*/ 11 w 13"/>
              <a:gd name="T21" fmla="*/ 23 h 64"/>
              <a:gd name="T22" fmla="*/ 13 w 13"/>
              <a:gd name="T23" fmla="*/ 45 h 64"/>
              <a:gd name="T24" fmla="*/ 13 w 13"/>
              <a:gd name="T25"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64">
                <a:moveTo>
                  <a:pt x="13" y="60"/>
                </a:moveTo>
                <a:lnTo>
                  <a:pt x="2" y="64"/>
                </a:lnTo>
                <a:lnTo>
                  <a:pt x="0" y="62"/>
                </a:lnTo>
                <a:lnTo>
                  <a:pt x="9" y="55"/>
                </a:lnTo>
                <a:lnTo>
                  <a:pt x="11" y="49"/>
                </a:lnTo>
                <a:lnTo>
                  <a:pt x="9" y="21"/>
                </a:lnTo>
                <a:lnTo>
                  <a:pt x="9" y="15"/>
                </a:lnTo>
                <a:lnTo>
                  <a:pt x="4" y="9"/>
                </a:lnTo>
                <a:lnTo>
                  <a:pt x="2" y="0"/>
                </a:lnTo>
                <a:lnTo>
                  <a:pt x="9" y="15"/>
                </a:lnTo>
                <a:lnTo>
                  <a:pt x="11" y="23"/>
                </a:lnTo>
                <a:lnTo>
                  <a:pt x="13" y="45"/>
                </a:lnTo>
                <a:lnTo>
                  <a:pt x="13" y="6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Freeform 926"/>
          <p:cNvSpPr>
            <a:spLocks/>
          </p:cNvSpPr>
          <p:nvPr/>
        </p:nvSpPr>
        <p:spPr bwMode="auto">
          <a:xfrm>
            <a:off x="8832850" y="3757734"/>
            <a:ext cx="20638" cy="101600"/>
          </a:xfrm>
          <a:custGeom>
            <a:avLst/>
            <a:gdLst>
              <a:gd name="T0" fmla="*/ 13 w 13"/>
              <a:gd name="T1" fmla="*/ 60 h 64"/>
              <a:gd name="T2" fmla="*/ 2 w 13"/>
              <a:gd name="T3" fmla="*/ 64 h 64"/>
              <a:gd name="T4" fmla="*/ 0 w 13"/>
              <a:gd name="T5" fmla="*/ 62 h 64"/>
              <a:gd name="T6" fmla="*/ 9 w 13"/>
              <a:gd name="T7" fmla="*/ 55 h 64"/>
              <a:gd name="T8" fmla="*/ 11 w 13"/>
              <a:gd name="T9" fmla="*/ 49 h 64"/>
              <a:gd name="T10" fmla="*/ 9 w 13"/>
              <a:gd name="T11" fmla="*/ 21 h 64"/>
              <a:gd name="T12" fmla="*/ 9 w 13"/>
              <a:gd name="T13" fmla="*/ 15 h 64"/>
              <a:gd name="T14" fmla="*/ 4 w 13"/>
              <a:gd name="T15" fmla="*/ 9 h 64"/>
              <a:gd name="T16" fmla="*/ 2 w 13"/>
              <a:gd name="T17" fmla="*/ 0 h 64"/>
              <a:gd name="T18" fmla="*/ 9 w 13"/>
              <a:gd name="T19" fmla="*/ 15 h 64"/>
              <a:gd name="T20" fmla="*/ 11 w 13"/>
              <a:gd name="T21" fmla="*/ 23 h 64"/>
              <a:gd name="T22" fmla="*/ 13 w 13"/>
              <a:gd name="T23" fmla="*/ 45 h 64"/>
              <a:gd name="T24" fmla="*/ 13 w 13"/>
              <a:gd name="T25"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64">
                <a:moveTo>
                  <a:pt x="13" y="60"/>
                </a:moveTo>
                <a:lnTo>
                  <a:pt x="2" y="64"/>
                </a:lnTo>
                <a:lnTo>
                  <a:pt x="0" y="62"/>
                </a:lnTo>
                <a:lnTo>
                  <a:pt x="9" y="55"/>
                </a:lnTo>
                <a:lnTo>
                  <a:pt x="11" y="49"/>
                </a:lnTo>
                <a:lnTo>
                  <a:pt x="9" y="21"/>
                </a:lnTo>
                <a:lnTo>
                  <a:pt x="9" y="15"/>
                </a:lnTo>
                <a:lnTo>
                  <a:pt x="4" y="9"/>
                </a:lnTo>
                <a:lnTo>
                  <a:pt x="2" y="0"/>
                </a:lnTo>
                <a:lnTo>
                  <a:pt x="9" y="15"/>
                </a:lnTo>
                <a:lnTo>
                  <a:pt x="11" y="23"/>
                </a:lnTo>
                <a:lnTo>
                  <a:pt x="13" y="45"/>
                </a:lnTo>
                <a:lnTo>
                  <a:pt x="13" y="6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5" name="Freeform 927"/>
          <p:cNvSpPr>
            <a:spLocks/>
          </p:cNvSpPr>
          <p:nvPr/>
        </p:nvSpPr>
        <p:spPr bwMode="auto">
          <a:xfrm>
            <a:off x="8024814" y="2073396"/>
            <a:ext cx="849313" cy="762000"/>
          </a:xfrm>
          <a:custGeom>
            <a:avLst/>
            <a:gdLst>
              <a:gd name="T0" fmla="*/ 4 w 535"/>
              <a:gd name="T1" fmla="*/ 411 h 480"/>
              <a:gd name="T2" fmla="*/ 32 w 535"/>
              <a:gd name="T3" fmla="*/ 379 h 480"/>
              <a:gd name="T4" fmla="*/ 47 w 535"/>
              <a:gd name="T5" fmla="*/ 365 h 480"/>
              <a:gd name="T6" fmla="*/ 62 w 535"/>
              <a:gd name="T7" fmla="*/ 343 h 480"/>
              <a:gd name="T8" fmla="*/ 53 w 535"/>
              <a:gd name="T9" fmla="*/ 320 h 480"/>
              <a:gd name="T10" fmla="*/ 55 w 535"/>
              <a:gd name="T11" fmla="*/ 311 h 480"/>
              <a:gd name="T12" fmla="*/ 41 w 535"/>
              <a:gd name="T13" fmla="*/ 303 h 480"/>
              <a:gd name="T14" fmla="*/ 36 w 535"/>
              <a:gd name="T15" fmla="*/ 290 h 480"/>
              <a:gd name="T16" fmla="*/ 51 w 535"/>
              <a:gd name="T17" fmla="*/ 282 h 480"/>
              <a:gd name="T18" fmla="*/ 66 w 535"/>
              <a:gd name="T19" fmla="*/ 275 h 480"/>
              <a:gd name="T20" fmla="*/ 109 w 535"/>
              <a:gd name="T21" fmla="*/ 262 h 480"/>
              <a:gd name="T22" fmla="*/ 158 w 535"/>
              <a:gd name="T23" fmla="*/ 269 h 480"/>
              <a:gd name="T24" fmla="*/ 185 w 535"/>
              <a:gd name="T25" fmla="*/ 258 h 480"/>
              <a:gd name="T26" fmla="*/ 207 w 535"/>
              <a:gd name="T27" fmla="*/ 258 h 480"/>
              <a:gd name="T28" fmla="*/ 217 w 535"/>
              <a:gd name="T29" fmla="*/ 247 h 480"/>
              <a:gd name="T30" fmla="*/ 228 w 535"/>
              <a:gd name="T31" fmla="*/ 233 h 480"/>
              <a:gd name="T32" fmla="*/ 245 w 535"/>
              <a:gd name="T33" fmla="*/ 218 h 480"/>
              <a:gd name="T34" fmla="*/ 258 w 535"/>
              <a:gd name="T35" fmla="*/ 211 h 480"/>
              <a:gd name="T36" fmla="*/ 253 w 535"/>
              <a:gd name="T37" fmla="*/ 196 h 480"/>
              <a:gd name="T38" fmla="*/ 247 w 535"/>
              <a:gd name="T39" fmla="*/ 177 h 480"/>
              <a:gd name="T40" fmla="*/ 256 w 535"/>
              <a:gd name="T41" fmla="*/ 167 h 480"/>
              <a:gd name="T42" fmla="*/ 249 w 535"/>
              <a:gd name="T43" fmla="*/ 164 h 480"/>
              <a:gd name="T44" fmla="*/ 241 w 535"/>
              <a:gd name="T45" fmla="*/ 158 h 480"/>
              <a:gd name="T46" fmla="*/ 241 w 535"/>
              <a:gd name="T47" fmla="*/ 162 h 480"/>
              <a:gd name="T48" fmla="*/ 234 w 535"/>
              <a:gd name="T49" fmla="*/ 149 h 480"/>
              <a:gd name="T50" fmla="*/ 256 w 535"/>
              <a:gd name="T51" fmla="*/ 128 h 480"/>
              <a:gd name="T52" fmla="*/ 271 w 535"/>
              <a:gd name="T53" fmla="*/ 109 h 480"/>
              <a:gd name="T54" fmla="*/ 292 w 535"/>
              <a:gd name="T55" fmla="*/ 62 h 480"/>
              <a:gd name="T56" fmla="*/ 332 w 535"/>
              <a:gd name="T57" fmla="*/ 26 h 480"/>
              <a:gd name="T58" fmla="*/ 390 w 535"/>
              <a:gd name="T59" fmla="*/ 15 h 480"/>
              <a:gd name="T60" fmla="*/ 445 w 535"/>
              <a:gd name="T61" fmla="*/ 3 h 480"/>
              <a:gd name="T62" fmla="*/ 447 w 535"/>
              <a:gd name="T63" fmla="*/ 17 h 480"/>
              <a:gd name="T64" fmla="*/ 454 w 535"/>
              <a:gd name="T65" fmla="*/ 41 h 480"/>
              <a:gd name="T66" fmla="*/ 462 w 535"/>
              <a:gd name="T67" fmla="*/ 56 h 480"/>
              <a:gd name="T68" fmla="*/ 464 w 535"/>
              <a:gd name="T69" fmla="*/ 71 h 480"/>
              <a:gd name="T70" fmla="*/ 469 w 535"/>
              <a:gd name="T71" fmla="*/ 86 h 480"/>
              <a:gd name="T72" fmla="*/ 464 w 535"/>
              <a:gd name="T73" fmla="*/ 103 h 480"/>
              <a:gd name="T74" fmla="*/ 473 w 535"/>
              <a:gd name="T75" fmla="*/ 124 h 480"/>
              <a:gd name="T76" fmla="*/ 477 w 535"/>
              <a:gd name="T77" fmla="*/ 152 h 480"/>
              <a:gd name="T78" fmla="*/ 483 w 535"/>
              <a:gd name="T79" fmla="*/ 152 h 480"/>
              <a:gd name="T80" fmla="*/ 511 w 535"/>
              <a:gd name="T81" fmla="*/ 233 h 480"/>
              <a:gd name="T82" fmla="*/ 515 w 535"/>
              <a:gd name="T83" fmla="*/ 245 h 480"/>
              <a:gd name="T84" fmla="*/ 513 w 535"/>
              <a:gd name="T85" fmla="*/ 322 h 480"/>
              <a:gd name="T86" fmla="*/ 530 w 535"/>
              <a:gd name="T87" fmla="*/ 407 h 480"/>
              <a:gd name="T88" fmla="*/ 535 w 535"/>
              <a:gd name="T89" fmla="*/ 422 h 480"/>
              <a:gd name="T90" fmla="*/ 524 w 535"/>
              <a:gd name="T91" fmla="*/ 437 h 480"/>
              <a:gd name="T92" fmla="*/ 524 w 535"/>
              <a:gd name="T93" fmla="*/ 460 h 480"/>
              <a:gd name="T94" fmla="*/ 515 w 535"/>
              <a:gd name="T95" fmla="*/ 471 h 480"/>
              <a:gd name="T96" fmla="*/ 509 w 535"/>
              <a:gd name="T97" fmla="*/ 480 h 480"/>
              <a:gd name="T98" fmla="*/ 511 w 535"/>
              <a:gd name="T99" fmla="*/ 441 h 480"/>
              <a:gd name="T100" fmla="*/ 498 w 535"/>
              <a:gd name="T101" fmla="*/ 424 h 480"/>
              <a:gd name="T102" fmla="*/ 496 w 535"/>
              <a:gd name="T103" fmla="*/ 420 h 480"/>
              <a:gd name="T104" fmla="*/ 505 w 535"/>
              <a:gd name="T105" fmla="*/ 435 h 480"/>
              <a:gd name="T106" fmla="*/ 434 w 535"/>
              <a:gd name="T107" fmla="*/ 426 h 480"/>
              <a:gd name="T108" fmla="*/ 426 w 535"/>
              <a:gd name="T109" fmla="*/ 420 h 480"/>
              <a:gd name="T110" fmla="*/ 407 w 535"/>
              <a:gd name="T111" fmla="*/ 416 h 480"/>
              <a:gd name="T112" fmla="*/ 398 w 535"/>
              <a:gd name="T113" fmla="*/ 401 h 480"/>
              <a:gd name="T114" fmla="*/ 383 w 535"/>
              <a:gd name="T115" fmla="*/ 379 h 480"/>
              <a:gd name="T116" fmla="*/ 375 w 535"/>
              <a:gd name="T117" fmla="*/ 373 h 480"/>
              <a:gd name="T118" fmla="*/ 366 w 535"/>
              <a:gd name="T119" fmla="*/ 369 h 480"/>
              <a:gd name="T120" fmla="*/ 175 w 535"/>
              <a:gd name="T121" fmla="*/ 409 h 480"/>
              <a:gd name="T122" fmla="*/ 6 w 535"/>
              <a:gd name="T123" fmla="*/ 441 h 480"/>
              <a:gd name="T124" fmla="*/ 0 w 535"/>
              <a:gd name="T125" fmla="*/ 414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35" h="480">
                <a:moveTo>
                  <a:pt x="0" y="414"/>
                </a:moveTo>
                <a:lnTo>
                  <a:pt x="4" y="411"/>
                </a:lnTo>
                <a:lnTo>
                  <a:pt x="19" y="394"/>
                </a:lnTo>
                <a:lnTo>
                  <a:pt x="32" y="379"/>
                </a:lnTo>
                <a:lnTo>
                  <a:pt x="41" y="371"/>
                </a:lnTo>
                <a:lnTo>
                  <a:pt x="47" y="365"/>
                </a:lnTo>
                <a:lnTo>
                  <a:pt x="49" y="356"/>
                </a:lnTo>
                <a:lnTo>
                  <a:pt x="62" y="343"/>
                </a:lnTo>
                <a:lnTo>
                  <a:pt x="62" y="335"/>
                </a:lnTo>
                <a:lnTo>
                  <a:pt x="53" y="320"/>
                </a:lnTo>
                <a:lnTo>
                  <a:pt x="55" y="313"/>
                </a:lnTo>
                <a:lnTo>
                  <a:pt x="55" y="311"/>
                </a:lnTo>
                <a:lnTo>
                  <a:pt x="41" y="309"/>
                </a:lnTo>
                <a:lnTo>
                  <a:pt x="41" y="303"/>
                </a:lnTo>
                <a:lnTo>
                  <a:pt x="36" y="290"/>
                </a:lnTo>
                <a:lnTo>
                  <a:pt x="36" y="290"/>
                </a:lnTo>
                <a:lnTo>
                  <a:pt x="45" y="286"/>
                </a:lnTo>
                <a:lnTo>
                  <a:pt x="51" y="282"/>
                </a:lnTo>
                <a:lnTo>
                  <a:pt x="60" y="279"/>
                </a:lnTo>
                <a:lnTo>
                  <a:pt x="66" y="275"/>
                </a:lnTo>
                <a:lnTo>
                  <a:pt x="81" y="269"/>
                </a:lnTo>
                <a:lnTo>
                  <a:pt x="109" y="262"/>
                </a:lnTo>
                <a:lnTo>
                  <a:pt x="139" y="262"/>
                </a:lnTo>
                <a:lnTo>
                  <a:pt x="158" y="269"/>
                </a:lnTo>
                <a:lnTo>
                  <a:pt x="170" y="260"/>
                </a:lnTo>
                <a:lnTo>
                  <a:pt x="185" y="258"/>
                </a:lnTo>
                <a:lnTo>
                  <a:pt x="200" y="256"/>
                </a:lnTo>
                <a:lnTo>
                  <a:pt x="207" y="258"/>
                </a:lnTo>
                <a:lnTo>
                  <a:pt x="211" y="252"/>
                </a:lnTo>
                <a:lnTo>
                  <a:pt x="217" y="247"/>
                </a:lnTo>
                <a:lnTo>
                  <a:pt x="224" y="241"/>
                </a:lnTo>
                <a:lnTo>
                  <a:pt x="228" y="233"/>
                </a:lnTo>
                <a:lnTo>
                  <a:pt x="236" y="226"/>
                </a:lnTo>
                <a:lnTo>
                  <a:pt x="245" y="218"/>
                </a:lnTo>
                <a:lnTo>
                  <a:pt x="253" y="218"/>
                </a:lnTo>
                <a:lnTo>
                  <a:pt x="258" y="211"/>
                </a:lnTo>
                <a:lnTo>
                  <a:pt x="258" y="203"/>
                </a:lnTo>
                <a:lnTo>
                  <a:pt x="253" y="196"/>
                </a:lnTo>
                <a:lnTo>
                  <a:pt x="253" y="192"/>
                </a:lnTo>
                <a:lnTo>
                  <a:pt x="247" y="177"/>
                </a:lnTo>
                <a:lnTo>
                  <a:pt x="253" y="175"/>
                </a:lnTo>
                <a:lnTo>
                  <a:pt x="256" y="167"/>
                </a:lnTo>
                <a:lnTo>
                  <a:pt x="260" y="160"/>
                </a:lnTo>
                <a:lnTo>
                  <a:pt x="249" y="164"/>
                </a:lnTo>
                <a:lnTo>
                  <a:pt x="249" y="154"/>
                </a:lnTo>
                <a:lnTo>
                  <a:pt x="241" y="158"/>
                </a:lnTo>
                <a:lnTo>
                  <a:pt x="243" y="167"/>
                </a:lnTo>
                <a:lnTo>
                  <a:pt x="241" y="162"/>
                </a:lnTo>
                <a:lnTo>
                  <a:pt x="234" y="156"/>
                </a:lnTo>
                <a:lnTo>
                  <a:pt x="234" y="149"/>
                </a:lnTo>
                <a:lnTo>
                  <a:pt x="249" y="135"/>
                </a:lnTo>
                <a:lnTo>
                  <a:pt x="256" y="128"/>
                </a:lnTo>
                <a:lnTo>
                  <a:pt x="260" y="124"/>
                </a:lnTo>
                <a:lnTo>
                  <a:pt x="271" y="109"/>
                </a:lnTo>
                <a:lnTo>
                  <a:pt x="268" y="100"/>
                </a:lnTo>
                <a:lnTo>
                  <a:pt x="292" y="62"/>
                </a:lnTo>
                <a:lnTo>
                  <a:pt x="317" y="34"/>
                </a:lnTo>
                <a:lnTo>
                  <a:pt x="332" y="26"/>
                </a:lnTo>
                <a:lnTo>
                  <a:pt x="339" y="26"/>
                </a:lnTo>
                <a:lnTo>
                  <a:pt x="390" y="15"/>
                </a:lnTo>
                <a:lnTo>
                  <a:pt x="445" y="0"/>
                </a:lnTo>
                <a:lnTo>
                  <a:pt x="445" y="3"/>
                </a:lnTo>
                <a:lnTo>
                  <a:pt x="447" y="9"/>
                </a:lnTo>
                <a:lnTo>
                  <a:pt x="447" y="17"/>
                </a:lnTo>
                <a:lnTo>
                  <a:pt x="452" y="24"/>
                </a:lnTo>
                <a:lnTo>
                  <a:pt x="454" y="41"/>
                </a:lnTo>
                <a:lnTo>
                  <a:pt x="456" y="49"/>
                </a:lnTo>
                <a:lnTo>
                  <a:pt x="462" y="56"/>
                </a:lnTo>
                <a:lnTo>
                  <a:pt x="464" y="62"/>
                </a:lnTo>
                <a:lnTo>
                  <a:pt x="464" y="71"/>
                </a:lnTo>
                <a:lnTo>
                  <a:pt x="466" y="77"/>
                </a:lnTo>
                <a:lnTo>
                  <a:pt x="469" y="86"/>
                </a:lnTo>
                <a:lnTo>
                  <a:pt x="464" y="88"/>
                </a:lnTo>
                <a:lnTo>
                  <a:pt x="464" y="103"/>
                </a:lnTo>
                <a:lnTo>
                  <a:pt x="469" y="118"/>
                </a:lnTo>
                <a:lnTo>
                  <a:pt x="473" y="124"/>
                </a:lnTo>
                <a:lnTo>
                  <a:pt x="477" y="139"/>
                </a:lnTo>
                <a:lnTo>
                  <a:pt x="477" y="152"/>
                </a:lnTo>
                <a:lnTo>
                  <a:pt x="479" y="158"/>
                </a:lnTo>
                <a:lnTo>
                  <a:pt x="483" y="152"/>
                </a:lnTo>
                <a:lnTo>
                  <a:pt x="494" y="160"/>
                </a:lnTo>
                <a:lnTo>
                  <a:pt x="511" y="233"/>
                </a:lnTo>
                <a:lnTo>
                  <a:pt x="509" y="239"/>
                </a:lnTo>
                <a:lnTo>
                  <a:pt x="515" y="245"/>
                </a:lnTo>
                <a:lnTo>
                  <a:pt x="513" y="252"/>
                </a:lnTo>
                <a:lnTo>
                  <a:pt x="513" y="322"/>
                </a:lnTo>
                <a:lnTo>
                  <a:pt x="515" y="326"/>
                </a:lnTo>
                <a:lnTo>
                  <a:pt x="530" y="407"/>
                </a:lnTo>
                <a:lnTo>
                  <a:pt x="535" y="416"/>
                </a:lnTo>
                <a:lnTo>
                  <a:pt x="535" y="422"/>
                </a:lnTo>
                <a:lnTo>
                  <a:pt x="524" y="435"/>
                </a:lnTo>
                <a:lnTo>
                  <a:pt x="524" y="437"/>
                </a:lnTo>
                <a:lnTo>
                  <a:pt x="530" y="446"/>
                </a:lnTo>
                <a:lnTo>
                  <a:pt x="524" y="460"/>
                </a:lnTo>
                <a:lnTo>
                  <a:pt x="522" y="469"/>
                </a:lnTo>
                <a:lnTo>
                  <a:pt x="515" y="471"/>
                </a:lnTo>
                <a:lnTo>
                  <a:pt x="511" y="480"/>
                </a:lnTo>
                <a:lnTo>
                  <a:pt x="509" y="480"/>
                </a:lnTo>
                <a:lnTo>
                  <a:pt x="511" y="463"/>
                </a:lnTo>
                <a:lnTo>
                  <a:pt x="511" y="441"/>
                </a:lnTo>
                <a:lnTo>
                  <a:pt x="507" y="431"/>
                </a:lnTo>
                <a:lnTo>
                  <a:pt x="498" y="424"/>
                </a:lnTo>
                <a:lnTo>
                  <a:pt x="498" y="418"/>
                </a:lnTo>
                <a:lnTo>
                  <a:pt x="496" y="420"/>
                </a:lnTo>
                <a:lnTo>
                  <a:pt x="498" y="426"/>
                </a:lnTo>
                <a:lnTo>
                  <a:pt x="505" y="435"/>
                </a:lnTo>
                <a:lnTo>
                  <a:pt x="509" y="452"/>
                </a:lnTo>
                <a:lnTo>
                  <a:pt x="434" y="426"/>
                </a:lnTo>
                <a:lnTo>
                  <a:pt x="434" y="424"/>
                </a:lnTo>
                <a:lnTo>
                  <a:pt x="426" y="420"/>
                </a:lnTo>
                <a:lnTo>
                  <a:pt x="420" y="420"/>
                </a:lnTo>
                <a:lnTo>
                  <a:pt x="407" y="416"/>
                </a:lnTo>
                <a:lnTo>
                  <a:pt x="400" y="407"/>
                </a:lnTo>
                <a:lnTo>
                  <a:pt x="398" y="401"/>
                </a:lnTo>
                <a:lnTo>
                  <a:pt x="392" y="386"/>
                </a:lnTo>
                <a:lnTo>
                  <a:pt x="383" y="379"/>
                </a:lnTo>
                <a:lnTo>
                  <a:pt x="377" y="379"/>
                </a:lnTo>
                <a:lnTo>
                  <a:pt x="375" y="373"/>
                </a:lnTo>
                <a:lnTo>
                  <a:pt x="366" y="369"/>
                </a:lnTo>
                <a:lnTo>
                  <a:pt x="366" y="369"/>
                </a:lnTo>
                <a:lnTo>
                  <a:pt x="290" y="386"/>
                </a:lnTo>
                <a:lnTo>
                  <a:pt x="175" y="409"/>
                </a:lnTo>
                <a:lnTo>
                  <a:pt x="73" y="431"/>
                </a:lnTo>
                <a:lnTo>
                  <a:pt x="6" y="441"/>
                </a:lnTo>
                <a:lnTo>
                  <a:pt x="2" y="416"/>
                </a:lnTo>
                <a:lnTo>
                  <a:pt x="0" y="414"/>
                </a:lnTo>
                <a:close/>
              </a:path>
            </a:pathLst>
          </a:custGeom>
          <a:solidFill>
            <a:srgbClr val="CCCCCC"/>
          </a:solidFill>
          <a:ln>
            <a:noFill/>
          </a:ln>
        </p:spPr>
        <p:txBody>
          <a:bodyPr vert="horz" wrap="square" lIns="91440" tIns="45720" rIns="91440" bIns="45720" numCol="1" anchor="t" anchorCtr="0" compatLnSpc="1">
            <a:prstTxWarp prst="textNoShape">
              <a:avLst/>
            </a:prstTxWarp>
          </a:bodyPr>
          <a:lstStyle/>
          <a:p>
            <a:endParaRPr lang="en-US"/>
          </a:p>
        </p:txBody>
      </p:sp>
      <p:sp>
        <p:nvSpPr>
          <p:cNvPr id="266" name="Freeform 928"/>
          <p:cNvSpPr>
            <a:spLocks/>
          </p:cNvSpPr>
          <p:nvPr/>
        </p:nvSpPr>
        <p:spPr bwMode="auto">
          <a:xfrm>
            <a:off x="8024814" y="2073396"/>
            <a:ext cx="849313" cy="762000"/>
          </a:xfrm>
          <a:custGeom>
            <a:avLst/>
            <a:gdLst>
              <a:gd name="T0" fmla="*/ 4 w 535"/>
              <a:gd name="T1" fmla="*/ 411 h 480"/>
              <a:gd name="T2" fmla="*/ 32 w 535"/>
              <a:gd name="T3" fmla="*/ 379 h 480"/>
              <a:gd name="T4" fmla="*/ 47 w 535"/>
              <a:gd name="T5" fmla="*/ 365 h 480"/>
              <a:gd name="T6" fmla="*/ 62 w 535"/>
              <a:gd name="T7" fmla="*/ 343 h 480"/>
              <a:gd name="T8" fmla="*/ 53 w 535"/>
              <a:gd name="T9" fmla="*/ 320 h 480"/>
              <a:gd name="T10" fmla="*/ 55 w 535"/>
              <a:gd name="T11" fmla="*/ 311 h 480"/>
              <a:gd name="T12" fmla="*/ 41 w 535"/>
              <a:gd name="T13" fmla="*/ 303 h 480"/>
              <a:gd name="T14" fmla="*/ 36 w 535"/>
              <a:gd name="T15" fmla="*/ 290 h 480"/>
              <a:gd name="T16" fmla="*/ 51 w 535"/>
              <a:gd name="T17" fmla="*/ 282 h 480"/>
              <a:gd name="T18" fmla="*/ 66 w 535"/>
              <a:gd name="T19" fmla="*/ 275 h 480"/>
              <a:gd name="T20" fmla="*/ 109 w 535"/>
              <a:gd name="T21" fmla="*/ 262 h 480"/>
              <a:gd name="T22" fmla="*/ 158 w 535"/>
              <a:gd name="T23" fmla="*/ 269 h 480"/>
              <a:gd name="T24" fmla="*/ 185 w 535"/>
              <a:gd name="T25" fmla="*/ 258 h 480"/>
              <a:gd name="T26" fmla="*/ 207 w 535"/>
              <a:gd name="T27" fmla="*/ 258 h 480"/>
              <a:gd name="T28" fmla="*/ 217 w 535"/>
              <a:gd name="T29" fmla="*/ 247 h 480"/>
              <a:gd name="T30" fmla="*/ 228 w 535"/>
              <a:gd name="T31" fmla="*/ 233 h 480"/>
              <a:gd name="T32" fmla="*/ 245 w 535"/>
              <a:gd name="T33" fmla="*/ 218 h 480"/>
              <a:gd name="T34" fmla="*/ 258 w 535"/>
              <a:gd name="T35" fmla="*/ 211 h 480"/>
              <a:gd name="T36" fmla="*/ 253 w 535"/>
              <a:gd name="T37" fmla="*/ 196 h 480"/>
              <a:gd name="T38" fmla="*/ 247 w 535"/>
              <a:gd name="T39" fmla="*/ 177 h 480"/>
              <a:gd name="T40" fmla="*/ 256 w 535"/>
              <a:gd name="T41" fmla="*/ 167 h 480"/>
              <a:gd name="T42" fmla="*/ 249 w 535"/>
              <a:gd name="T43" fmla="*/ 164 h 480"/>
              <a:gd name="T44" fmla="*/ 241 w 535"/>
              <a:gd name="T45" fmla="*/ 158 h 480"/>
              <a:gd name="T46" fmla="*/ 241 w 535"/>
              <a:gd name="T47" fmla="*/ 162 h 480"/>
              <a:gd name="T48" fmla="*/ 234 w 535"/>
              <a:gd name="T49" fmla="*/ 149 h 480"/>
              <a:gd name="T50" fmla="*/ 256 w 535"/>
              <a:gd name="T51" fmla="*/ 128 h 480"/>
              <a:gd name="T52" fmla="*/ 271 w 535"/>
              <a:gd name="T53" fmla="*/ 109 h 480"/>
              <a:gd name="T54" fmla="*/ 292 w 535"/>
              <a:gd name="T55" fmla="*/ 62 h 480"/>
              <a:gd name="T56" fmla="*/ 332 w 535"/>
              <a:gd name="T57" fmla="*/ 26 h 480"/>
              <a:gd name="T58" fmla="*/ 390 w 535"/>
              <a:gd name="T59" fmla="*/ 15 h 480"/>
              <a:gd name="T60" fmla="*/ 445 w 535"/>
              <a:gd name="T61" fmla="*/ 3 h 480"/>
              <a:gd name="T62" fmla="*/ 447 w 535"/>
              <a:gd name="T63" fmla="*/ 17 h 480"/>
              <a:gd name="T64" fmla="*/ 454 w 535"/>
              <a:gd name="T65" fmla="*/ 41 h 480"/>
              <a:gd name="T66" fmla="*/ 462 w 535"/>
              <a:gd name="T67" fmla="*/ 56 h 480"/>
              <a:gd name="T68" fmla="*/ 464 w 535"/>
              <a:gd name="T69" fmla="*/ 71 h 480"/>
              <a:gd name="T70" fmla="*/ 469 w 535"/>
              <a:gd name="T71" fmla="*/ 86 h 480"/>
              <a:gd name="T72" fmla="*/ 464 w 535"/>
              <a:gd name="T73" fmla="*/ 103 h 480"/>
              <a:gd name="T74" fmla="*/ 473 w 535"/>
              <a:gd name="T75" fmla="*/ 124 h 480"/>
              <a:gd name="T76" fmla="*/ 477 w 535"/>
              <a:gd name="T77" fmla="*/ 152 h 480"/>
              <a:gd name="T78" fmla="*/ 483 w 535"/>
              <a:gd name="T79" fmla="*/ 152 h 480"/>
              <a:gd name="T80" fmla="*/ 511 w 535"/>
              <a:gd name="T81" fmla="*/ 233 h 480"/>
              <a:gd name="T82" fmla="*/ 515 w 535"/>
              <a:gd name="T83" fmla="*/ 245 h 480"/>
              <a:gd name="T84" fmla="*/ 513 w 535"/>
              <a:gd name="T85" fmla="*/ 322 h 480"/>
              <a:gd name="T86" fmla="*/ 530 w 535"/>
              <a:gd name="T87" fmla="*/ 407 h 480"/>
              <a:gd name="T88" fmla="*/ 535 w 535"/>
              <a:gd name="T89" fmla="*/ 422 h 480"/>
              <a:gd name="T90" fmla="*/ 524 w 535"/>
              <a:gd name="T91" fmla="*/ 437 h 480"/>
              <a:gd name="T92" fmla="*/ 524 w 535"/>
              <a:gd name="T93" fmla="*/ 460 h 480"/>
              <a:gd name="T94" fmla="*/ 515 w 535"/>
              <a:gd name="T95" fmla="*/ 471 h 480"/>
              <a:gd name="T96" fmla="*/ 509 w 535"/>
              <a:gd name="T97" fmla="*/ 480 h 480"/>
              <a:gd name="T98" fmla="*/ 511 w 535"/>
              <a:gd name="T99" fmla="*/ 441 h 480"/>
              <a:gd name="T100" fmla="*/ 498 w 535"/>
              <a:gd name="T101" fmla="*/ 424 h 480"/>
              <a:gd name="T102" fmla="*/ 496 w 535"/>
              <a:gd name="T103" fmla="*/ 420 h 480"/>
              <a:gd name="T104" fmla="*/ 505 w 535"/>
              <a:gd name="T105" fmla="*/ 435 h 480"/>
              <a:gd name="T106" fmla="*/ 434 w 535"/>
              <a:gd name="T107" fmla="*/ 426 h 480"/>
              <a:gd name="T108" fmla="*/ 426 w 535"/>
              <a:gd name="T109" fmla="*/ 420 h 480"/>
              <a:gd name="T110" fmla="*/ 407 w 535"/>
              <a:gd name="T111" fmla="*/ 416 h 480"/>
              <a:gd name="T112" fmla="*/ 398 w 535"/>
              <a:gd name="T113" fmla="*/ 401 h 480"/>
              <a:gd name="T114" fmla="*/ 383 w 535"/>
              <a:gd name="T115" fmla="*/ 379 h 480"/>
              <a:gd name="T116" fmla="*/ 375 w 535"/>
              <a:gd name="T117" fmla="*/ 373 h 480"/>
              <a:gd name="T118" fmla="*/ 366 w 535"/>
              <a:gd name="T119" fmla="*/ 369 h 480"/>
              <a:gd name="T120" fmla="*/ 175 w 535"/>
              <a:gd name="T121" fmla="*/ 409 h 480"/>
              <a:gd name="T122" fmla="*/ 6 w 535"/>
              <a:gd name="T123" fmla="*/ 441 h 480"/>
              <a:gd name="T124" fmla="*/ 0 w 535"/>
              <a:gd name="T125" fmla="*/ 414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35" h="480">
                <a:moveTo>
                  <a:pt x="0" y="414"/>
                </a:moveTo>
                <a:lnTo>
                  <a:pt x="4" y="411"/>
                </a:lnTo>
                <a:lnTo>
                  <a:pt x="19" y="394"/>
                </a:lnTo>
                <a:lnTo>
                  <a:pt x="32" y="379"/>
                </a:lnTo>
                <a:lnTo>
                  <a:pt x="41" y="371"/>
                </a:lnTo>
                <a:lnTo>
                  <a:pt x="47" y="365"/>
                </a:lnTo>
                <a:lnTo>
                  <a:pt x="49" y="356"/>
                </a:lnTo>
                <a:lnTo>
                  <a:pt x="62" y="343"/>
                </a:lnTo>
                <a:lnTo>
                  <a:pt x="62" y="335"/>
                </a:lnTo>
                <a:lnTo>
                  <a:pt x="53" y="320"/>
                </a:lnTo>
                <a:lnTo>
                  <a:pt x="55" y="313"/>
                </a:lnTo>
                <a:lnTo>
                  <a:pt x="55" y="311"/>
                </a:lnTo>
                <a:lnTo>
                  <a:pt x="41" y="309"/>
                </a:lnTo>
                <a:lnTo>
                  <a:pt x="41" y="303"/>
                </a:lnTo>
                <a:lnTo>
                  <a:pt x="36" y="290"/>
                </a:lnTo>
                <a:lnTo>
                  <a:pt x="36" y="290"/>
                </a:lnTo>
                <a:lnTo>
                  <a:pt x="45" y="286"/>
                </a:lnTo>
                <a:lnTo>
                  <a:pt x="51" y="282"/>
                </a:lnTo>
                <a:lnTo>
                  <a:pt x="60" y="279"/>
                </a:lnTo>
                <a:lnTo>
                  <a:pt x="66" y="275"/>
                </a:lnTo>
                <a:lnTo>
                  <a:pt x="81" y="269"/>
                </a:lnTo>
                <a:lnTo>
                  <a:pt x="109" y="262"/>
                </a:lnTo>
                <a:lnTo>
                  <a:pt x="139" y="262"/>
                </a:lnTo>
                <a:lnTo>
                  <a:pt x="158" y="269"/>
                </a:lnTo>
                <a:lnTo>
                  <a:pt x="170" y="260"/>
                </a:lnTo>
                <a:lnTo>
                  <a:pt x="185" y="258"/>
                </a:lnTo>
                <a:lnTo>
                  <a:pt x="200" y="256"/>
                </a:lnTo>
                <a:lnTo>
                  <a:pt x="207" y="258"/>
                </a:lnTo>
                <a:lnTo>
                  <a:pt x="211" y="252"/>
                </a:lnTo>
                <a:lnTo>
                  <a:pt x="217" y="247"/>
                </a:lnTo>
                <a:lnTo>
                  <a:pt x="224" y="241"/>
                </a:lnTo>
                <a:lnTo>
                  <a:pt x="228" y="233"/>
                </a:lnTo>
                <a:lnTo>
                  <a:pt x="236" y="226"/>
                </a:lnTo>
                <a:lnTo>
                  <a:pt x="245" y="218"/>
                </a:lnTo>
                <a:lnTo>
                  <a:pt x="253" y="218"/>
                </a:lnTo>
                <a:lnTo>
                  <a:pt x="258" y="211"/>
                </a:lnTo>
                <a:lnTo>
                  <a:pt x="258" y="203"/>
                </a:lnTo>
                <a:lnTo>
                  <a:pt x="253" y="196"/>
                </a:lnTo>
                <a:lnTo>
                  <a:pt x="253" y="192"/>
                </a:lnTo>
                <a:lnTo>
                  <a:pt x="247" y="177"/>
                </a:lnTo>
                <a:lnTo>
                  <a:pt x="253" y="175"/>
                </a:lnTo>
                <a:lnTo>
                  <a:pt x="256" y="167"/>
                </a:lnTo>
                <a:lnTo>
                  <a:pt x="260" y="160"/>
                </a:lnTo>
                <a:lnTo>
                  <a:pt x="249" y="164"/>
                </a:lnTo>
                <a:lnTo>
                  <a:pt x="249" y="154"/>
                </a:lnTo>
                <a:lnTo>
                  <a:pt x="241" y="158"/>
                </a:lnTo>
                <a:lnTo>
                  <a:pt x="243" y="167"/>
                </a:lnTo>
                <a:lnTo>
                  <a:pt x="241" y="162"/>
                </a:lnTo>
                <a:lnTo>
                  <a:pt x="234" y="156"/>
                </a:lnTo>
                <a:lnTo>
                  <a:pt x="234" y="149"/>
                </a:lnTo>
                <a:lnTo>
                  <a:pt x="249" y="135"/>
                </a:lnTo>
                <a:lnTo>
                  <a:pt x="256" y="128"/>
                </a:lnTo>
                <a:lnTo>
                  <a:pt x="260" y="124"/>
                </a:lnTo>
                <a:lnTo>
                  <a:pt x="271" y="109"/>
                </a:lnTo>
                <a:lnTo>
                  <a:pt x="268" y="100"/>
                </a:lnTo>
                <a:lnTo>
                  <a:pt x="292" y="62"/>
                </a:lnTo>
                <a:lnTo>
                  <a:pt x="317" y="34"/>
                </a:lnTo>
                <a:lnTo>
                  <a:pt x="332" y="26"/>
                </a:lnTo>
                <a:lnTo>
                  <a:pt x="339" y="26"/>
                </a:lnTo>
                <a:lnTo>
                  <a:pt x="390" y="15"/>
                </a:lnTo>
                <a:lnTo>
                  <a:pt x="445" y="0"/>
                </a:lnTo>
                <a:lnTo>
                  <a:pt x="445" y="3"/>
                </a:lnTo>
                <a:lnTo>
                  <a:pt x="447" y="9"/>
                </a:lnTo>
                <a:lnTo>
                  <a:pt x="447" y="17"/>
                </a:lnTo>
                <a:lnTo>
                  <a:pt x="452" y="24"/>
                </a:lnTo>
                <a:lnTo>
                  <a:pt x="454" y="41"/>
                </a:lnTo>
                <a:lnTo>
                  <a:pt x="456" y="49"/>
                </a:lnTo>
                <a:lnTo>
                  <a:pt x="462" y="56"/>
                </a:lnTo>
                <a:lnTo>
                  <a:pt x="464" y="62"/>
                </a:lnTo>
                <a:lnTo>
                  <a:pt x="464" y="71"/>
                </a:lnTo>
                <a:lnTo>
                  <a:pt x="466" y="77"/>
                </a:lnTo>
                <a:lnTo>
                  <a:pt x="469" y="86"/>
                </a:lnTo>
                <a:lnTo>
                  <a:pt x="464" y="88"/>
                </a:lnTo>
                <a:lnTo>
                  <a:pt x="464" y="103"/>
                </a:lnTo>
                <a:lnTo>
                  <a:pt x="469" y="118"/>
                </a:lnTo>
                <a:lnTo>
                  <a:pt x="473" y="124"/>
                </a:lnTo>
                <a:lnTo>
                  <a:pt x="477" y="139"/>
                </a:lnTo>
                <a:lnTo>
                  <a:pt x="477" y="152"/>
                </a:lnTo>
                <a:lnTo>
                  <a:pt x="479" y="158"/>
                </a:lnTo>
                <a:lnTo>
                  <a:pt x="483" y="152"/>
                </a:lnTo>
                <a:lnTo>
                  <a:pt x="494" y="160"/>
                </a:lnTo>
                <a:lnTo>
                  <a:pt x="511" y="233"/>
                </a:lnTo>
                <a:lnTo>
                  <a:pt x="509" y="239"/>
                </a:lnTo>
                <a:lnTo>
                  <a:pt x="515" y="245"/>
                </a:lnTo>
                <a:lnTo>
                  <a:pt x="513" y="252"/>
                </a:lnTo>
                <a:lnTo>
                  <a:pt x="513" y="322"/>
                </a:lnTo>
                <a:lnTo>
                  <a:pt x="515" y="326"/>
                </a:lnTo>
                <a:lnTo>
                  <a:pt x="530" y="407"/>
                </a:lnTo>
                <a:lnTo>
                  <a:pt x="535" y="416"/>
                </a:lnTo>
                <a:lnTo>
                  <a:pt x="535" y="422"/>
                </a:lnTo>
                <a:lnTo>
                  <a:pt x="524" y="435"/>
                </a:lnTo>
                <a:lnTo>
                  <a:pt x="524" y="437"/>
                </a:lnTo>
                <a:lnTo>
                  <a:pt x="530" y="446"/>
                </a:lnTo>
                <a:lnTo>
                  <a:pt x="524" y="460"/>
                </a:lnTo>
                <a:lnTo>
                  <a:pt x="522" y="469"/>
                </a:lnTo>
                <a:lnTo>
                  <a:pt x="515" y="471"/>
                </a:lnTo>
                <a:lnTo>
                  <a:pt x="511" y="480"/>
                </a:lnTo>
                <a:lnTo>
                  <a:pt x="509" y="480"/>
                </a:lnTo>
                <a:lnTo>
                  <a:pt x="511" y="463"/>
                </a:lnTo>
                <a:lnTo>
                  <a:pt x="511" y="441"/>
                </a:lnTo>
                <a:lnTo>
                  <a:pt x="507" y="431"/>
                </a:lnTo>
                <a:lnTo>
                  <a:pt x="498" y="424"/>
                </a:lnTo>
                <a:lnTo>
                  <a:pt x="498" y="418"/>
                </a:lnTo>
                <a:lnTo>
                  <a:pt x="496" y="420"/>
                </a:lnTo>
                <a:lnTo>
                  <a:pt x="498" y="426"/>
                </a:lnTo>
                <a:lnTo>
                  <a:pt x="505" y="435"/>
                </a:lnTo>
                <a:lnTo>
                  <a:pt x="509" y="452"/>
                </a:lnTo>
                <a:lnTo>
                  <a:pt x="434" y="426"/>
                </a:lnTo>
                <a:lnTo>
                  <a:pt x="434" y="424"/>
                </a:lnTo>
                <a:lnTo>
                  <a:pt x="426" y="420"/>
                </a:lnTo>
                <a:lnTo>
                  <a:pt x="420" y="420"/>
                </a:lnTo>
                <a:lnTo>
                  <a:pt x="407" y="416"/>
                </a:lnTo>
                <a:lnTo>
                  <a:pt x="400" y="407"/>
                </a:lnTo>
                <a:lnTo>
                  <a:pt x="398" y="401"/>
                </a:lnTo>
                <a:lnTo>
                  <a:pt x="392" y="386"/>
                </a:lnTo>
                <a:lnTo>
                  <a:pt x="383" y="379"/>
                </a:lnTo>
                <a:lnTo>
                  <a:pt x="377" y="379"/>
                </a:lnTo>
                <a:lnTo>
                  <a:pt x="375" y="373"/>
                </a:lnTo>
                <a:lnTo>
                  <a:pt x="366" y="369"/>
                </a:lnTo>
                <a:lnTo>
                  <a:pt x="366" y="369"/>
                </a:lnTo>
                <a:lnTo>
                  <a:pt x="290" y="386"/>
                </a:lnTo>
                <a:lnTo>
                  <a:pt x="175" y="409"/>
                </a:lnTo>
                <a:lnTo>
                  <a:pt x="73" y="431"/>
                </a:lnTo>
                <a:lnTo>
                  <a:pt x="6" y="441"/>
                </a:lnTo>
                <a:lnTo>
                  <a:pt x="2" y="416"/>
                </a:lnTo>
                <a:lnTo>
                  <a:pt x="0" y="414"/>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 name="Freeform 929"/>
          <p:cNvSpPr>
            <a:spLocks/>
          </p:cNvSpPr>
          <p:nvPr/>
        </p:nvSpPr>
        <p:spPr bwMode="auto">
          <a:xfrm>
            <a:off x="8832850" y="2706809"/>
            <a:ext cx="254000" cy="158750"/>
          </a:xfrm>
          <a:custGeom>
            <a:avLst/>
            <a:gdLst>
              <a:gd name="T0" fmla="*/ 51 w 160"/>
              <a:gd name="T1" fmla="*/ 78 h 100"/>
              <a:gd name="T2" fmla="*/ 23 w 160"/>
              <a:gd name="T3" fmla="*/ 93 h 100"/>
              <a:gd name="T4" fmla="*/ 11 w 160"/>
              <a:gd name="T5" fmla="*/ 100 h 100"/>
              <a:gd name="T6" fmla="*/ 17 w 160"/>
              <a:gd name="T7" fmla="*/ 93 h 100"/>
              <a:gd name="T8" fmla="*/ 2 w 160"/>
              <a:gd name="T9" fmla="*/ 98 h 100"/>
              <a:gd name="T10" fmla="*/ 0 w 160"/>
              <a:gd name="T11" fmla="*/ 96 h 100"/>
              <a:gd name="T12" fmla="*/ 0 w 160"/>
              <a:gd name="T13" fmla="*/ 89 h 100"/>
              <a:gd name="T14" fmla="*/ 4 w 160"/>
              <a:gd name="T15" fmla="*/ 81 h 100"/>
              <a:gd name="T16" fmla="*/ 17 w 160"/>
              <a:gd name="T17" fmla="*/ 72 h 100"/>
              <a:gd name="T18" fmla="*/ 19 w 160"/>
              <a:gd name="T19" fmla="*/ 64 h 100"/>
              <a:gd name="T20" fmla="*/ 26 w 160"/>
              <a:gd name="T21" fmla="*/ 66 h 100"/>
              <a:gd name="T22" fmla="*/ 26 w 160"/>
              <a:gd name="T23" fmla="*/ 59 h 100"/>
              <a:gd name="T24" fmla="*/ 32 w 160"/>
              <a:gd name="T25" fmla="*/ 53 h 100"/>
              <a:gd name="T26" fmla="*/ 38 w 160"/>
              <a:gd name="T27" fmla="*/ 55 h 100"/>
              <a:gd name="T28" fmla="*/ 53 w 160"/>
              <a:gd name="T29" fmla="*/ 47 h 100"/>
              <a:gd name="T30" fmla="*/ 60 w 160"/>
              <a:gd name="T31" fmla="*/ 47 h 100"/>
              <a:gd name="T32" fmla="*/ 64 w 160"/>
              <a:gd name="T33" fmla="*/ 40 h 100"/>
              <a:gd name="T34" fmla="*/ 70 w 160"/>
              <a:gd name="T35" fmla="*/ 38 h 100"/>
              <a:gd name="T36" fmla="*/ 92 w 160"/>
              <a:gd name="T37" fmla="*/ 32 h 100"/>
              <a:gd name="T38" fmla="*/ 106 w 160"/>
              <a:gd name="T39" fmla="*/ 25 h 100"/>
              <a:gd name="T40" fmla="*/ 128 w 160"/>
              <a:gd name="T41" fmla="*/ 0 h 100"/>
              <a:gd name="T42" fmla="*/ 121 w 160"/>
              <a:gd name="T43" fmla="*/ 12 h 100"/>
              <a:gd name="T44" fmla="*/ 121 w 160"/>
              <a:gd name="T45" fmla="*/ 21 h 100"/>
              <a:gd name="T46" fmla="*/ 113 w 160"/>
              <a:gd name="T47" fmla="*/ 27 h 100"/>
              <a:gd name="T48" fmla="*/ 109 w 160"/>
              <a:gd name="T49" fmla="*/ 34 h 100"/>
              <a:gd name="T50" fmla="*/ 115 w 160"/>
              <a:gd name="T51" fmla="*/ 34 h 100"/>
              <a:gd name="T52" fmla="*/ 119 w 160"/>
              <a:gd name="T53" fmla="*/ 32 h 100"/>
              <a:gd name="T54" fmla="*/ 130 w 160"/>
              <a:gd name="T55" fmla="*/ 17 h 100"/>
              <a:gd name="T56" fmla="*/ 136 w 160"/>
              <a:gd name="T57" fmla="*/ 12 h 100"/>
              <a:gd name="T58" fmla="*/ 143 w 160"/>
              <a:gd name="T59" fmla="*/ 10 h 100"/>
              <a:gd name="T60" fmla="*/ 145 w 160"/>
              <a:gd name="T61" fmla="*/ 12 h 100"/>
              <a:gd name="T62" fmla="*/ 153 w 160"/>
              <a:gd name="T63" fmla="*/ 10 h 100"/>
              <a:gd name="T64" fmla="*/ 160 w 160"/>
              <a:gd name="T65" fmla="*/ 4 h 100"/>
              <a:gd name="T66" fmla="*/ 151 w 160"/>
              <a:gd name="T67" fmla="*/ 17 h 100"/>
              <a:gd name="T68" fmla="*/ 143 w 160"/>
              <a:gd name="T69" fmla="*/ 21 h 100"/>
              <a:gd name="T70" fmla="*/ 130 w 160"/>
              <a:gd name="T71" fmla="*/ 34 h 100"/>
              <a:gd name="T72" fmla="*/ 121 w 160"/>
              <a:gd name="T73" fmla="*/ 34 h 100"/>
              <a:gd name="T74" fmla="*/ 119 w 160"/>
              <a:gd name="T75" fmla="*/ 40 h 100"/>
              <a:gd name="T76" fmla="*/ 106 w 160"/>
              <a:gd name="T77" fmla="*/ 51 h 100"/>
              <a:gd name="T78" fmla="*/ 98 w 160"/>
              <a:gd name="T79" fmla="*/ 51 h 100"/>
              <a:gd name="T80" fmla="*/ 92 w 160"/>
              <a:gd name="T81" fmla="*/ 57 h 100"/>
              <a:gd name="T82" fmla="*/ 83 w 160"/>
              <a:gd name="T83" fmla="*/ 59 h 100"/>
              <a:gd name="T84" fmla="*/ 68 w 160"/>
              <a:gd name="T85" fmla="*/ 68 h 100"/>
              <a:gd name="T86" fmla="*/ 62 w 160"/>
              <a:gd name="T87" fmla="*/ 72 h 100"/>
              <a:gd name="T88" fmla="*/ 53 w 160"/>
              <a:gd name="T89" fmla="*/ 78 h 100"/>
              <a:gd name="T90" fmla="*/ 51 w 160"/>
              <a:gd name="T91" fmla="*/ 7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0" h="100">
                <a:moveTo>
                  <a:pt x="51" y="78"/>
                </a:moveTo>
                <a:lnTo>
                  <a:pt x="23" y="93"/>
                </a:lnTo>
                <a:lnTo>
                  <a:pt x="11" y="100"/>
                </a:lnTo>
                <a:lnTo>
                  <a:pt x="17" y="93"/>
                </a:lnTo>
                <a:lnTo>
                  <a:pt x="2" y="98"/>
                </a:lnTo>
                <a:lnTo>
                  <a:pt x="0" y="96"/>
                </a:lnTo>
                <a:lnTo>
                  <a:pt x="0" y="89"/>
                </a:lnTo>
                <a:lnTo>
                  <a:pt x="4" y="81"/>
                </a:lnTo>
                <a:lnTo>
                  <a:pt x="17" y="72"/>
                </a:lnTo>
                <a:lnTo>
                  <a:pt x="19" y="64"/>
                </a:lnTo>
                <a:lnTo>
                  <a:pt x="26" y="66"/>
                </a:lnTo>
                <a:lnTo>
                  <a:pt x="26" y="59"/>
                </a:lnTo>
                <a:lnTo>
                  <a:pt x="32" y="53"/>
                </a:lnTo>
                <a:lnTo>
                  <a:pt x="38" y="55"/>
                </a:lnTo>
                <a:lnTo>
                  <a:pt x="53" y="47"/>
                </a:lnTo>
                <a:lnTo>
                  <a:pt x="60" y="47"/>
                </a:lnTo>
                <a:lnTo>
                  <a:pt x="64" y="40"/>
                </a:lnTo>
                <a:lnTo>
                  <a:pt x="70" y="38"/>
                </a:lnTo>
                <a:lnTo>
                  <a:pt x="92" y="32"/>
                </a:lnTo>
                <a:lnTo>
                  <a:pt x="106" y="25"/>
                </a:lnTo>
                <a:lnTo>
                  <a:pt x="128" y="0"/>
                </a:lnTo>
                <a:lnTo>
                  <a:pt x="121" y="12"/>
                </a:lnTo>
                <a:lnTo>
                  <a:pt x="121" y="21"/>
                </a:lnTo>
                <a:lnTo>
                  <a:pt x="113" y="27"/>
                </a:lnTo>
                <a:lnTo>
                  <a:pt x="109" y="34"/>
                </a:lnTo>
                <a:lnTo>
                  <a:pt x="115" y="34"/>
                </a:lnTo>
                <a:lnTo>
                  <a:pt x="119" y="32"/>
                </a:lnTo>
                <a:lnTo>
                  <a:pt x="130" y="17"/>
                </a:lnTo>
                <a:lnTo>
                  <a:pt x="136" y="12"/>
                </a:lnTo>
                <a:lnTo>
                  <a:pt x="143" y="10"/>
                </a:lnTo>
                <a:lnTo>
                  <a:pt x="145" y="12"/>
                </a:lnTo>
                <a:lnTo>
                  <a:pt x="153" y="10"/>
                </a:lnTo>
                <a:lnTo>
                  <a:pt x="160" y="4"/>
                </a:lnTo>
                <a:lnTo>
                  <a:pt x="151" y="17"/>
                </a:lnTo>
                <a:lnTo>
                  <a:pt x="143" y="21"/>
                </a:lnTo>
                <a:lnTo>
                  <a:pt x="130" y="34"/>
                </a:lnTo>
                <a:lnTo>
                  <a:pt x="121" y="34"/>
                </a:lnTo>
                <a:lnTo>
                  <a:pt x="119" y="40"/>
                </a:lnTo>
                <a:lnTo>
                  <a:pt x="106" y="51"/>
                </a:lnTo>
                <a:lnTo>
                  <a:pt x="98" y="51"/>
                </a:lnTo>
                <a:lnTo>
                  <a:pt x="92" y="57"/>
                </a:lnTo>
                <a:lnTo>
                  <a:pt x="83" y="59"/>
                </a:lnTo>
                <a:lnTo>
                  <a:pt x="68" y="68"/>
                </a:lnTo>
                <a:lnTo>
                  <a:pt x="62" y="72"/>
                </a:lnTo>
                <a:lnTo>
                  <a:pt x="53" y="78"/>
                </a:lnTo>
                <a:lnTo>
                  <a:pt x="51" y="78"/>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Freeform 930"/>
          <p:cNvSpPr>
            <a:spLocks/>
          </p:cNvSpPr>
          <p:nvPr/>
        </p:nvSpPr>
        <p:spPr bwMode="auto">
          <a:xfrm>
            <a:off x="8832850" y="2706809"/>
            <a:ext cx="254000" cy="158750"/>
          </a:xfrm>
          <a:custGeom>
            <a:avLst/>
            <a:gdLst>
              <a:gd name="T0" fmla="*/ 51 w 160"/>
              <a:gd name="T1" fmla="*/ 78 h 100"/>
              <a:gd name="T2" fmla="*/ 23 w 160"/>
              <a:gd name="T3" fmla="*/ 93 h 100"/>
              <a:gd name="T4" fmla="*/ 11 w 160"/>
              <a:gd name="T5" fmla="*/ 100 h 100"/>
              <a:gd name="T6" fmla="*/ 17 w 160"/>
              <a:gd name="T7" fmla="*/ 93 h 100"/>
              <a:gd name="T8" fmla="*/ 2 w 160"/>
              <a:gd name="T9" fmla="*/ 98 h 100"/>
              <a:gd name="T10" fmla="*/ 0 w 160"/>
              <a:gd name="T11" fmla="*/ 96 h 100"/>
              <a:gd name="T12" fmla="*/ 0 w 160"/>
              <a:gd name="T13" fmla="*/ 89 h 100"/>
              <a:gd name="T14" fmla="*/ 4 w 160"/>
              <a:gd name="T15" fmla="*/ 81 h 100"/>
              <a:gd name="T16" fmla="*/ 17 w 160"/>
              <a:gd name="T17" fmla="*/ 72 h 100"/>
              <a:gd name="T18" fmla="*/ 19 w 160"/>
              <a:gd name="T19" fmla="*/ 64 h 100"/>
              <a:gd name="T20" fmla="*/ 26 w 160"/>
              <a:gd name="T21" fmla="*/ 66 h 100"/>
              <a:gd name="T22" fmla="*/ 26 w 160"/>
              <a:gd name="T23" fmla="*/ 59 h 100"/>
              <a:gd name="T24" fmla="*/ 32 w 160"/>
              <a:gd name="T25" fmla="*/ 53 h 100"/>
              <a:gd name="T26" fmla="*/ 38 w 160"/>
              <a:gd name="T27" fmla="*/ 55 h 100"/>
              <a:gd name="T28" fmla="*/ 53 w 160"/>
              <a:gd name="T29" fmla="*/ 47 h 100"/>
              <a:gd name="T30" fmla="*/ 60 w 160"/>
              <a:gd name="T31" fmla="*/ 47 h 100"/>
              <a:gd name="T32" fmla="*/ 64 w 160"/>
              <a:gd name="T33" fmla="*/ 40 h 100"/>
              <a:gd name="T34" fmla="*/ 70 w 160"/>
              <a:gd name="T35" fmla="*/ 38 h 100"/>
              <a:gd name="T36" fmla="*/ 92 w 160"/>
              <a:gd name="T37" fmla="*/ 32 h 100"/>
              <a:gd name="T38" fmla="*/ 106 w 160"/>
              <a:gd name="T39" fmla="*/ 25 h 100"/>
              <a:gd name="T40" fmla="*/ 128 w 160"/>
              <a:gd name="T41" fmla="*/ 0 h 100"/>
              <a:gd name="T42" fmla="*/ 121 w 160"/>
              <a:gd name="T43" fmla="*/ 12 h 100"/>
              <a:gd name="T44" fmla="*/ 121 w 160"/>
              <a:gd name="T45" fmla="*/ 21 h 100"/>
              <a:gd name="T46" fmla="*/ 113 w 160"/>
              <a:gd name="T47" fmla="*/ 27 h 100"/>
              <a:gd name="T48" fmla="*/ 109 w 160"/>
              <a:gd name="T49" fmla="*/ 34 h 100"/>
              <a:gd name="T50" fmla="*/ 115 w 160"/>
              <a:gd name="T51" fmla="*/ 34 h 100"/>
              <a:gd name="T52" fmla="*/ 119 w 160"/>
              <a:gd name="T53" fmla="*/ 32 h 100"/>
              <a:gd name="T54" fmla="*/ 130 w 160"/>
              <a:gd name="T55" fmla="*/ 17 h 100"/>
              <a:gd name="T56" fmla="*/ 136 w 160"/>
              <a:gd name="T57" fmla="*/ 12 h 100"/>
              <a:gd name="T58" fmla="*/ 143 w 160"/>
              <a:gd name="T59" fmla="*/ 10 h 100"/>
              <a:gd name="T60" fmla="*/ 145 w 160"/>
              <a:gd name="T61" fmla="*/ 12 h 100"/>
              <a:gd name="T62" fmla="*/ 153 w 160"/>
              <a:gd name="T63" fmla="*/ 10 h 100"/>
              <a:gd name="T64" fmla="*/ 160 w 160"/>
              <a:gd name="T65" fmla="*/ 4 h 100"/>
              <a:gd name="T66" fmla="*/ 151 w 160"/>
              <a:gd name="T67" fmla="*/ 17 h 100"/>
              <a:gd name="T68" fmla="*/ 143 w 160"/>
              <a:gd name="T69" fmla="*/ 21 h 100"/>
              <a:gd name="T70" fmla="*/ 130 w 160"/>
              <a:gd name="T71" fmla="*/ 34 h 100"/>
              <a:gd name="T72" fmla="*/ 121 w 160"/>
              <a:gd name="T73" fmla="*/ 34 h 100"/>
              <a:gd name="T74" fmla="*/ 119 w 160"/>
              <a:gd name="T75" fmla="*/ 40 h 100"/>
              <a:gd name="T76" fmla="*/ 106 w 160"/>
              <a:gd name="T77" fmla="*/ 51 h 100"/>
              <a:gd name="T78" fmla="*/ 98 w 160"/>
              <a:gd name="T79" fmla="*/ 51 h 100"/>
              <a:gd name="T80" fmla="*/ 92 w 160"/>
              <a:gd name="T81" fmla="*/ 57 h 100"/>
              <a:gd name="T82" fmla="*/ 83 w 160"/>
              <a:gd name="T83" fmla="*/ 59 h 100"/>
              <a:gd name="T84" fmla="*/ 68 w 160"/>
              <a:gd name="T85" fmla="*/ 68 h 100"/>
              <a:gd name="T86" fmla="*/ 62 w 160"/>
              <a:gd name="T87" fmla="*/ 72 h 100"/>
              <a:gd name="T88" fmla="*/ 53 w 160"/>
              <a:gd name="T89" fmla="*/ 78 h 100"/>
              <a:gd name="T90" fmla="*/ 51 w 160"/>
              <a:gd name="T91" fmla="*/ 7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0" h="100">
                <a:moveTo>
                  <a:pt x="51" y="78"/>
                </a:moveTo>
                <a:lnTo>
                  <a:pt x="23" y="93"/>
                </a:lnTo>
                <a:lnTo>
                  <a:pt x="11" y="100"/>
                </a:lnTo>
                <a:lnTo>
                  <a:pt x="17" y="93"/>
                </a:lnTo>
                <a:lnTo>
                  <a:pt x="2" y="98"/>
                </a:lnTo>
                <a:lnTo>
                  <a:pt x="0" y="96"/>
                </a:lnTo>
                <a:lnTo>
                  <a:pt x="0" y="89"/>
                </a:lnTo>
                <a:lnTo>
                  <a:pt x="4" y="81"/>
                </a:lnTo>
                <a:lnTo>
                  <a:pt x="17" y="72"/>
                </a:lnTo>
                <a:lnTo>
                  <a:pt x="19" y="64"/>
                </a:lnTo>
                <a:lnTo>
                  <a:pt x="26" y="66"/>
                </a:lnTo>
                <a:lnTo>
                  <a:pt x="26" y="59"/>
                </a:lnTo>
                <a:lnTo>
                  <a:pt x="32" y="53"/>
                </a:lnTo>
                <a:lnTo>
                  <a:pt x="38" y="55"/>
                </a:lnTo>
                <a:lnTo>
                  <a:pt x="53" y="47"/>
                </a:lnTo>
                <a:lnTo>
                  <a:pt x="60" y="47"/>
                </a:lnTo>
                <a:lnTo>
                  <a:pt x="64" y="40"/>
                </a:lnTo>
                <a:lnTo>
                  <a:pt x="70" y="38"/>
                </a:lnTo>
                <a:lnTo>
                  <a:pt x="92" y="32"/>
                </a:lnTo>
                <a:lnTo>
                  <a:pt x="106" y="25"/>
                </a:lnTo>
                <a:lnTo>
                  <a:pt x="128" y="0"/>
                </a:lnTo>
                <a:lnTo>
                  <a:pt x="121" y="12"/>
                </a:lnTo>
                <a:lnTo>
                  <a:pt x="121" y="21"/>
                </a:lnTo>
                <a:lnTo>
                  <a:pt x="113" y="27"/>
                </a:lnTo>
                <a:lnTo>
                  <a:pt x="109" y="34"/>
                </a:lnTo>
                <a:lnTo>
                  <a:pt x="115" y="34"/>
                </a:lnTo>
                <a:lnTo>
                  <a:pt x="119" y="32"/>
                </a:lnTo>
                <a:lnTo>
                  <a:pt x="130" y="17"/>
                </a:lnTo>
                <a:lnTo>
                  <a:pt x="136" y="12"/>
                </a:lnTo>
                <a:lnTo>
                  <a:pt x="143" y="10"/>
                </a:lnTo>
                <a:lnTo>
                  <a:pt x="145" y="12"/>
                </a:lnTo>
                <a:lnTo>
                  <a:pt x="153" y="10"/>
                </a:lnTo>
                <a:lnTo>
                  <a:pt x="160" y="4"/>
                </a:lnTo>
                <a:lnTo>
                  <a:pt x="151" y="17"/>
                </a:lnTo>
                <a:lnTo>
                  <a:pt x="143" y="21"/>
                </a:lnTo>
                <a:lnTo>
                  <a:pt x="130" y="34"/>
                </a:lnTo>
                <a:lnTo>
                  <a:pt x="121" y="34"/>
                </a:lnTo>
                <a:lnTo>
                  <a:pt x="119" y="40"/>
                </a:lnTo>
                <a:lnTo>
                  <a:pt x="106" y="51"/>
                </a:lnTo>
                <a:lnTo>
                  <a:pt x="98" y="51"/>
                </a:lnTo>
                <a:lnTo>
                  <a:pt x="92" y="57"/>
                </a:lnTo>
                <a:lnTo>
                  <a:pt x="83" y="59"/>
                </a:lnTo>
                <a:lnTo>
                  <a:pt x="68" y="68"/>
                </a:lnTo>
                <a:lnTo>
                  <a:pt x="62" y="72"/>
                </a:lnTo>
                <a:lnTo>
                  <a:pt x="53" y="78"/>
                </a:lnTo>
                <a:lnTo>
                  <a:pt x="51" y="78"/>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9" name="Freeform 931"/>
          <p:cNvSpPr>
            <a:spLocks/>
          </p:cNvSpPr>
          <p:nvPr/>
        </p:nvSpPr>
        <p:spPr bwMode="auto">
          <a:xfrm>
            <a:off x="9218613" y="2594096"/>
            <a:ext cx="33338" cy="31750"/>
          </a:xfrm>
          <a:custGeom>
            <a:avLst/>
            <a:gdLst>
              <a:gd name="T0" fmla="*/ 17 w 21"/>
              <a:gd name="T1" fmla="*/ 0 h 20"/>
              <a:gd name="T2" fmla="*/ 10 w 21"/>
              <a:gd name="T3" fmla="*/ 0 h 20"/>
              <a:gd name="T4" fmla="*/ 6 w 21"/>
              <a:gd name="T5" fmla="*/ 7 h 20"/>
              <a:gd name="T6" fmla="*/ 0 w 21"/>
              <a:gd name="T7" fmla="*/ 20 h 20"/>
              <a:gd name="T8" fmla="*/ 15 w 21"/>
              <a:gd name="T9" fmla="*/ 13 h 20"/>
              <a:gd name="T10" fmla="*/ 21 w 21"/>
              <a:gd name="T11" fmla="*/ 7 h 20"/>
              <a:gd name="T12" fmla="*/ 17 w 2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1" h="20">
                <a:moveTo>
                  <a:pt x="17" y="0"/>
                </a:moveTo>
                <a:lnTo>
                  <a:pt x="10" y="0"/>
                </a:lnTo>
                <a:lnTo>
                  <a:pt x="6" y="7"/>
                </a:lnTo>
                <a:lnTo>
                  <a:pt x="0" y="20"/>
                </a:lnTo>
                <a:lnTo>
                  <a:pt x="15" y="13"/>
                </a:lnTo>
                <a:lnTo>
                  <a:pt x="21" y="7"/>
                </a:lnTo>
                <a:lnTo>
                  <a:pt x="17"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Freeform 932"/>
          <p:cNvSpPr>
            <a:spLocks/>
          </p:cNvSpPr>
          <p:nvPr/>
        </p:nvSpPr>
        <p:spPr bwMode="auto">
          <a:xfrm>
            <a:off x="9218613" y="2594096"/>
            <a:ext cx="33338" cy="31750"/>
          </a:xfrm>
          <a:custGeom>
            <a:avLst/>
            <a:gdLst>
              <a:gd name="T0" fmla="*/ 17 w 21"/>
              <a:gd name="T1" fmla="*/ 0 h 20"/>
              <a:gd name="T2" fmla="*/ 10 w 21"/>
              <a:gd name="T3" fmla="*/ 0 h 20"/>
              <a:gd name="T4" fmla="*/ 6 w 21"/>
              <a:gd name="T5" fmla="*/ 7 h 20"/>
              <a:gd name="T6" fmla="*/ 0 w 21"/>
              <a:gd name="T7" fmla="*/ 20 h 20"/>
              <a:gd name="T8" fmla="*/ 15 w 21"/>
              <a:gd name="T9" fmla="*/ 13 h 20"/>
              <a:gd name="T10" fmla="*/ 21 w 21"/>
              <a:gd name="T11" fmla="*/ 7 h 20"/>
              <a:gd name="T12" fmla="*/ 17 w 2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1" h="20">
                <a:moveTo>
                  <a:pt x="17" y="0"/>
                </a:moveTo>
                <a:lnTo>
                  <a:pt x="10" y="0"/>
                </a:lnTo>
                <a:lnTo>
                  <a:pt x="6" y="7"/>
                </a:lnTo>
                <a:lnTo>
                  <a:pt x="0" y="20"/>
                </a:lnTo>
                <a:lnTo>
                  <a:pt x="15" y="13"/>
                </a:lnTo>
                <a:lnTo>
                  <a:pt x="21" y="7"/>
                </a:lnTo>
                <a:lnTo>
                  <a:pt x="17"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1" name="Freeform 933"/>
          <p:cNvSpPr>
            <a:spLocks/>
          </p:cNvSpPr>
          <p:nvPr/>
        </p:nvSpPr>
        <p:spPr bwMode="auto">
          <a:xfrm>
            <a:off x="9302750" y="2590922"/>
            <a:ext cx="26988" cy="23813"/>
          </a:xfrm>
          <a:custGeom>
            <a:avLst/>
            <a:gdLst>
              <a:gd name="T0" fmla="*/ 15 w 17"/>
              <a:gd name="T1" fmla="*/ 13 h 15"/>
              <a:gd name="T2" fmla="*/ 17 w 17"/>
              <a:gd name="T3" fmla="*/ 11 h 15"/>
              <a:gd name="T4" fmla="*/ 13 w 17"/>
              <a:gd name="T5" fmla="*/ 5 h 15"/>
              <a:gd name="T6" fmla="*/ 6 w 17"/>
              <a:gd name="T7" fmla="*/ 0 h 15"/>
              <a:gd name="T8" fmla="*/ 9 w 17"/>
              <a:gd name="T9" fmla="*/ 2 h 15"/>
              <a:gd name="T10" fmla="*/ 9 w 17"/>
              <a:gd name="T11" fmla="*/ 9 h 15"/>
              <a:gd name="T12" fmla="*/ 0 w 17"/>
              <a:gd name="T13" fmla="*/ 15 h 15"/>
              <a:gd name="T14" fmla="*/ 15 w 17"/>
              <a:gd name="T15" fmla="*/ 1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5">
                <a:moveTo>
                  <a:pt x="15" y="13"/>
                </a:moveTo>
                <a:lnTo>
                  <a:pt x="17" y="11"/>
                </a:lnTo>
                <a:lnTo>
                  <a:pt x="13" y="5"/>
                </a:lnTo>
                <a:lnTo>
                  <a:pt x="6" y="0"/>
                </a:lnTo>
                <a:lnTo>
                  <a:pt x="9" y="2"/>
                </a:lnTo>
                <a:lnTo>
                  <a:pt x="9" y="9"/>
                </a:lnTo>
                <a:lnTo>
                  <a:pt x="0" y="15"/>
                </a:lnTo>
                <a:lnTo>
                  <a:pt x="15" y="13"/>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Freeform 934"/>
          <p:cNvSpPr>
            <a:spLocks/>
          </p:cNvSpPr>
          <p:nvPr/>
        </p:nvSpPr>
        <p:spPr bwMode="auto">
          <a:xfrm>
            <a:off x="9302750" y="2590922"/>
            <a:ext cx="26988" cy="23813"/>
          </a:xfrm>
          <a:custGeom>
            <a:avLst/>
            <a:gdLst>
              <a:gd name="T0" fmla="*/ 15 w 17"/>
              <a:gd name="T1" fmla="*/ 13 h 15"/>
              <a:gd name="T2" fmla="*/ 17 w 17"/>
              <a:gd name="T3" fmla="*/ 11 h 15"/>
              <a:gd name="T4" fmla="*/ 13 w 17"/>
              <a:gd name="T5" fmla="*/ 5 h 15"/>
              <a:gd name="T6" fmla="*/ 6 w 17"/>
              <a:gd name="T7" fmla="*/ 0 h 15"/>
              <a:gd name="T8" fmla="*/ 9 w 17"/>
              <a:gd name="T9" fmla="*/ 2 h 15"/>
              <a:gd name="T10" fmla="*/ 9 w 17"/>
              <a:gd name="T11" fmla="*/ 9 h 15"/>
              <a:gd name="T12" fmla="*/ 0 w 17"/>
              <a:gd name="T13" fmla="*/ 15 h 15"/>
              <a:gd name="T14" fmla="*/ 15 w 17"/>
              <a:gd name="T15" fmla="*/ 1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5">
                <a:moveTo>
                  <a:pt x="15" y="13"/>
                </a:moveTo>
                <a:lnTo>
                  <a:pt x="17" y="11"/>
                </a:lnTo>
                <a:lnTo>
                  <a:pt x="13" y="5"/>
                </a:lnTo>
                <a:lnTo>
                  <a:pt x="6" y="0"/>
                </a:lnTo>
                <a:lnTo>
                  <a:pt x="9" y="2"/>
                </a:lnTo>
                <a:lnTo>
                  <a:pt x="9" y="9"/>
                </a:lnTo>
                <a:lnTo>
                  <a:pt x="0" y="15"/>
                </a:lnTo>
                <a:lnTo>
                  <a:pt x="15" y="13"/>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3" name="Freeform 935"/>
          <p:cNvSpPr>
            <a:spLocks/>
          </p:cNvSpPr>
          <p:nvPr/>
        </p:nvSpPr>
        <p:spPr bwMode="auto">
          <a:xfrm>
            <a:off x="8839201" y="2357560"/>
            <a:ext cx="473075" cy="250825"/>
          </a:xfrm>
          <a:custGeom>
            <a:avLst/>
            <a:gdLst>
              <a:gd name="T0" fmla="*/ 64 w 298"/>
              <a:gd name="T1" fmla="*/ 54 h 158"/>
              <a:gd name="T2" fmla="*/ 166 w 298"/>
              <a:gd name="T3" fmla="*/ 22 h 158"/>
              <a:gd name="T4" fmla="*/ 173 w 298"/>
              <a:gd name="T5" fmla="*/ 13 h 158"/>
              <a:gd name="T6" fmla="*/ 186 w 298"/>
              <a:gd name="T7" fmla="*/ 2 h 158"/>
              <a:gd name="T8" fmla="*/ 192 w 298"/>
              <a:gd name="T9" fmla="*/ 0 h 158"/>
              <a:gd name="T10" fmla="*/ 196 w 298"/>
              <a:gd name="T11" fmla="*/ 11 h 158"/>
              <a:gd name="T12" fmla="*/ 205 w 298"/>
              <a:gd name="T13" fmla="*/ 24 h 158"/>
              <a:gd name="T14" fmla="*/ 209 w 298"/>
              <a:gd name="T15" fmla="*/ 22 h 158"/>
              <a:gd name="T16" fmla="*/ 215 w 298"/>
              <a:gd name="T17" fmla="*/ 28 h 158"/>
              <a:gd name="T18" fmla="*/ 198 w 298"/>
              <a:gd name="T19" fmla="*/ 43 h 158"/>
              <a:gd name="T20" fmla="*/ 194 w 298"/>
              <a:gd name="T21" fmla="*/ 54 h 158"/>
              <a:gd name="T22" fmla="*/ 190 w 298"/>
              <a:gd name="T23" fmla="*/ 62 h 158"/>
              <a:gd name="T24" fmla="*/ 200 w 298"/>
              <a:gd name="T25" fmla="*/ 73 h 158"/>
              <a:gd name="T26" fmla="*/ 215 w 298"/>
              <a:gd name="T27" fmla="*/ 68 h 158"/>
              <a:gd name="T28" fmla="*/ 237 w 298"/>
              <a:gd name="T29" fmla="*/ 90 h 158"/>
              <a:gd name="T30" fmla="*/ 228 w 298"/>
              <a:gd name="T31" fmla="*/ 94 h 158"/>
              <a:gd name="T32" fmla="*/ 243 w 298"/>
              <a:gd name="T33" fmla="*/ 98 h 158"/>
              <a:gd name="T34" fmla="*/ 254 w 298"/>
              <a:gd name="T35" fmla="*/ 115 h 158"/>
              <a:gd name="T36" fmla="*/ 269 w 298"/>
              <a:gd name="T37" fmla="*/ 117 h 158"/>
              <a:gd name="T38" fmla="*/ 290 w 298"/>
              <a:gd name="T39" fmla="*/ 98 h 158"/>
              <a:gd name="T40" fmla="*/ 279 w 298"/>
              <a:gd name="T41" fmla="*/ 88 h 158"/>
              <a:gd name="T42" fmla="*/ 269 w 298"/>
              <a:gd name="T43" fmla="*/ 75 h 158"/>
              <a:gd name="T44" fmla="*/ 269 w 298"/>
              <a:gd name="T45" fmla="*/ 73 h 158"/>
              <a:gd name="T46" fmla="*/ 283 w 298"/>
              <a:gd name="T47" fmla="*/ 79 h 158"/>
              <a:gd name="T48" fmla="*/ 298 w 298"/>
              <a:gd name="T49" fmla="*/ 107 h 158"/>
              <a:gd name="T50" fmla="*/ 286 w 298"/>
              <a:gd name="T51" fmla="*/ 117 h 158"/>
              <a:gd name="T52" fmla="*/ 260 w 298"/>
              <a:gd name="T53" fmla="*/ 128 h 158"/>
              <a:gd name="T54" fmla="*/ 252 w 298"/>
              <a:gd name="T55" fmla="*/ 141 h 158"/>
              <a:gd name="T56" fmla="*/ 241 w 298"/>
              <a:gd name="T57" fmla="*/ 128 h 158"/>
              <a:gd name="T58" fmla="*/ 235 w 298"/>
              <a:gd name="T59" fmla="*/ 126 h 158"/>
              <a:gd name="T60" fmla="*/ 224 w 298"/>
              <a:gd name="T61" fmla="*/ 139 h 158"/>
              <a:gd name="T62" fmla="*/ 213 w 298"/>
              <a:gd name="T63" fmla="*/ 149 h 158"/>
              <a:gd name="T64" fmla="*/ 207 w 298"/>
              <a:gd name="T65" fmla="*/ 154 h 158"/>
              <a:gd name="T66" fmla="*/ 196 w 298"/>
              <a:gd name="T67" fmla="*/ 141 h 158"/>
              <a:gd name="T68" fmla="*/ 198 w 298"/>
              <a:gd name="T69" fmla="*/ 126 h 158"/>
              <a:gd name="T70" fmla="*/ 192 w 298"/>
              <a:gd name="T71" fmla="*/ 137 h 158"/>
              <a:gd name="T72" fmla="*/ 186 w 298"/>
              <a:gd name="T73" fmla="*/ 132 h 158"/>
              <a:gd name="T74" fmla="*/ 181 w 298"/>
              <a:gd name="T75" fmla="*/ 122 h 158"/>
              <a:gd name="T76" fmla="*/ 173 w 298"/>
              <a:gd name="T77" fmla="*/ 113 h 158"/>
              <a:gd name="T78" fmla="*/ 139 w 298"/>
              <a:gd name="T79" fmla="*/ 117 h 158"/>
              <a:gd name="T80" fmla="*/ 124 w 298"/>
              <a:gd name="T81" fmla="*/ 120 h 158"/>
              <a:gd name="T82" fmla="*/ 75 w 298"/>
              <a:gd name="T83" fmla="*/ 132 h 158"/>
              <a:gd name="T84" fmla="*/ 58 w 298"/>
              <a:gd name="T85" fmla="*/ 137 h 158"/>
              <a:gd name="T86" fmla="*/ 2 w 298"/>
              <a:gd name="T87" fmla="*/ 147 h 158"/>
              <a:gd name="T88" fmla="*/ 0 w 298"/>
              <a:gd name="T89" fmla="*/ 7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8" h="158">
                <a:moveTo>
                  <a:pt x="2" y="66"/>
                </a:moveTo>
                <a:lnTo>
                  <a:pt x="64" y="54"/>
                </a:lnTo>
                <a:lnTo>
                  <a:pt x="158" y="32"/>
                </a:lnTo>
                <a:lnTo>
                  <a:pt x="166" y="22"/>
                </a:lnTo>
                <a:lnTo>
                  <a:pt x="171" y="13"/>
                </a:lnTo>
                <a:lnTo>
                  <a:pt x="173" y="13"/>
                </a:lnTo>
                <a:lnTo>
                  <a:pt x="177" y="7"/>
                </a:lnTo>
                <a:lnTo>
                  <a:pt x="186" y="2"/>
                </a:lnTo>
                <a:lnTo>
                  <a:pt x="188" y="0"/>
                </a:lnTo>
                <a:lnTo>
                  <a:pt x="192" y="0"/>
                </a:lnTo>
                <a:lnTo>
                  <a:pt x="190" y="7"/>
                </a:lnTo>
                <a:lnTo>
                  <a:pt x="196" y="11"/>
                </a:lnTo>
                <a:lnTo>
                  <a:pt x="196" y="17"/>
                </a:lnTo>
                <a:lnTo>
                  <a:pt x="205" y="24"/>
                </a:lnTo>
                <a:lnTo>
                  <a:pt x="211" y="22"/>
                </a:lnTo>
                <a:lnTo>
                  <a:pt x="209" y="22"/>
                </a:lnTo>
                <a:lnTo>
                  <a:pt x="217" y="19"/>
                </a:lnTo>
                <a:lnTo>
                  <a:pt x="215" y="28"/>
                </a:lnTo>
                <a:lnTo>
                  <a:pt x="200" y="36"/>
                </a:lnTo>
                <a:lnTo>
                  <a:pt x="198" y="43"/>
                </a:lnTo>
                <a:lnTo>
                  <a:pt x="198" y="47"/>
                </a:lnTo>
                <a:lnTo>
                  <a:pt x="194" y="54"/>
                </a:lnTo>
                <a:lnTo>
                  <a:pt x="196" y="62"/>
                </a:lnTo>
                <a:lnTo>
                  <a:pt x="190" y="62"/>
                </a:lnTo>
                <a:lnTo>
                  <a:pt x="194" y="68"/>
                </a:lnTo>
                <a:lnTo>
                  <a:pt x="200" y="73"/>
                </a:lnTo>
                <a:lnTo>
                  <a:pt x="209" y="68"/>
                </a:lnTo>
                <a:lnTo>
                  <a:pt x="215" y="68"/>
                </a:lnTo>
                <a:lnTo>
                  <a:pt x="230" y="83"/>
                </a:lnTo>
                <a:lnTo>
                  <a:pt x="237" y="90"/>
                </a:lnTo>
                <a:lnTo>
                  <a:pt x="228" y="88"/>
                </a:lnTo>
                <a:lnTo>
                  <a:pt x="228" y="94"/>
                </a:lnTo>
                <a:lnTo>
                  <a:pt x="237" y="96"/>
                </a:lnTo>
                <a:lnTo>
                  <a:pt x="243" y="98"/>
                </a:lnTo>
                <a:lnTo>
                  <a:pt x="249" y="113"/>
                </a:lnTo>
                <a:lnTo>
                  <a:pt x="254" y="115"/>
                </a:lnTo>
                <a:lnTo>
                  <a:pt x="262" y="115"/>
                </a:lnTo>
                <a:lnTo>
                  <a:pt x="269" y="117"/>
                </a:lnTo>
                <a:lnTo>
                  <a:pt x="283" y="105"/>
                </a:lnTo>
                <a:lnTo>
                  <a:pt x="290" y="98"/>
                </a:lnTo>
                <a:lnTo>
                  <a:pt x="286" y="88"/>
                </a:lnTo>
                <a:lnTo>
                  <a:pt x="279" y="88"/>
                </a:lnTo>
                <a:lnTo>
                  <a:pt x="277" y="79"/>
                </a:lnTo>
                <a:lnTo>
                  <a:pt x="269" y="75"/>
                </a:lnTo>
                <a:lnTo>
                  <a:pt x="262" y="73"/>
                </a:lnTo>
                <a:lnTo>
                  <a:pt x="269" y="73"/>
                </a:lnTo>
                <a:lnTo>
                  <a:pt x="277" y="75"/>
                </a:lnTo>
                <a:lnTo>
                  <a:pt x="283" y="79"/>
                </a:lnTo>
                <a:lnTo>
                  <a:pt x="294" y="92"/>
                </a:lnTo>
                <a:lnTo>
                  <a:pt x="298" y="107"/>
                </a:lnTo>
                <a:lnTo>
                  <a:pt x="294" y="115"/>
                </a:lnTo>
                <a:lnTo>
                  <a:pt x="286" y="117"/>
                </a:lnTo>
                <a:lnTo>
                  <a:pt x="264" y="128"/>
                </a:lnTo>
                <a:lnTo>
                  <a:pt x="260" y="128"/>
                </a:lnTo>
                <a:lnTo>
                  <a:pt x="258" y="134"/>
                </a:lnTo>
                <a:lnTo>
                  <a:pt x="252" y="141"/>
                </a:lnTo>
                <a:lnTo>
                  <a:pt x="245" y="143"/>
                </a:lnTo>
                <a:lnTo>
                  <a:pt x="241" y="128"/>
                </a:lnTo>
                <a:lnTo>
                  <a:pt x="241" y="122"/>
                </a:lnTo>
                <a:lnTo>
                  <a:pt x="235" y="126"/>
                </a:lnTo>
                <a:lnTo>
                  <a:pt x="230" y="132"/>
                </a:lnTo>
                <a:lnTo>
                  <a:pt x="224" y="139"/>
                </a:lnTo>
                <a:lnTo>
                  <a:pt x="220" y="152"/>
                </a:lnTo>
                <a:lnTo>
                  <a:pt x="213" y="149"/>
                </a:lnTo>
                <a:lnTo>
                  <a:pt x="207" y="158"/>
                </a:lnTo>
                <a:lnTo>
                  <a:pt x="207" y="154"/>
                </a:lnTo>
                <a:lnTo>
                  <a:pt x="203" y="143"/>
                </a:lnTo>
                <a:lnTo>
                  <a:pt x="196" y="141"/>
                </a:lnTo>
                <a:lnTo>
                  <a:pt x="198" y="134"/>
                </a:lnTo>
                <a:lnTo>
                  <a:pt x="198" y="126"/>
                </a:lnTo>
                <a:lnTo>
                  <a:pt x="198" y="132"/>
                </a:lnTo>
                <a:lnTo>
                  <a:pt x="192" y="137"/>
                </a:lnTo>
                <a:lnTo>
                  <a:pt x="188" y="134"/>
                </a:lnTo>
                <a:lnTo>
                  <a:pt x="186" y="132"/>
                </a:lnTo>
                <a:lnTo>
                  <a:pt x="181" y="128"/>
                </a:lnTo>
                <a:lnTo>
                  <a:pt x="181" y="122"/>
                </a:lnTo>
                <a:lnTo>
                  <a:pt x="177" y="122"/>
                </a:lnTo>
                <a:lnTo>
                  <a:pt x="173" y="113"/>
                </a:lnTo>
                <a:lnTo>
                  <a:pt x="166" y="109"/>
                </a:lnTo>
                <a:lnTo>
                  <a:pt x="139" y="117"/>
                </a:lnTo>
                <a:lnTo>
                  <a:pt x="134" y="117"/>
                </a:lnTo>
                <a:lnTo>
                  <a:pt x="124" y="120"/>
                </a:lnTo>
                <a:lnTo>
                  <a:pt x="83" y="128"/>
                </a:lnTo>
                <a:lnTo>
                  <a:pt x="75" y="132"/>
                </a:lnTo>
                <a:lnTo>
                  <a:pt x="71" y="132"/>
                </a:lnTo>
                <a:lnTo>
                  <a:pt x="58" y="137"/>
                </a:lnTo>
                <a:lnTo>
                  <a:pt x="49" y="137"/>
                </a:lnTo>
                <a:lnTo>
                  <a:pt x="2" y="147"/>
                </a:lnTo>
                <a:lnTo>
                  <a:pt x="0" y="143"/>
                </a:lnTo>
                <a:lnTo>
                  <a:pt x="0" y="73"/>
                </a:lnTo>
                <a:lnTo>
                  <a:pt x="2" y="66"/>
                </a:ln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endParaRPr lang="en-US"/>
          </a:p>
        </p:txBody>
      </p:sp>
      <p:sp>
        <p:nvSpPr>
          <p:cNvPr id="274" name="Freeform 936"/>
          <p:cNvSpPr>
            <a:spLocks/>
          </p:cNvSpPr>
          <p:nvPr/>
        </p:nvSpPr>
        <p:spPr bwMode="auto">
          <a:xfrm>
            <a:off x="8839201" y="2357560"/>
            <a:ext cx="473075" cy="250825"/>
          </a:xfrm>
          <a:custGeom>
            <a:avLst/>
            <a:gdLst>
              <a:gd name="T0" fmla="*/ 64 w 298"/>
              <a:gd name="T1" fmla="*/ 54 h 158"/>
              <a:gd name="T2" fmla="*/ 166 w 298"/>
              <a:gd name="T3" fmla="*/ 22 h 158"/>
              <a:gd name="T4" fmla="*/ 173 w 298"/>
              <a:gd name="T5" fmla="*/ 13 h 158"/>
              <a:gd name="T6" fmla="*/ 186 w 298"/>
              <a:gd name="T7" fmla="*/ 2 h 158"/>
              <a:gd name="T8" fmla="*/ 192 w 298"/>
              <a:gd name="T9" fmla="*/ 0 h 158"/>
              <a:gd name="T10" fmla="*/ 196 w 298"/>
              <a:gd name="T11" fmla="*/ 11 h 158"/>
              <a:gd name="T12" fmla="*/ 205 w 298"/>
              <a:gd name="T13" fmla="*/ 24 h 158"/>
              <a:gd name="T14" fmla="*/ 209 w 298"/>
              <a:gd name="T15" fmla="*/ 22 h 158"/>
              <a:gd name="T16" fmla="*/ 215 w 298"/>
              <a:gd name="T17" fmla="*/ 28 h 158"/>
              <a:gd name="T18" fmla="*/ 198 w 298"/>
              <a:gd name="T19" fmla="*/ 43 h 158"/>
              <a:gd name="T20" fmla="*/ 194 w 298"/>
              <a:gd name="T21" fmla="*/ 54 h 158"/>
              <a:gd name="T22" fmla="*/ 190 w 298"/>
              <a:gd name="T23" fmla="*/ 62 h 158"/>
              <a:gd name="T24" fmla="*/ 200 w 298"/>
              <a:gd name="T25" fmla="*/ 73 h 158"/>
              <a:gd name="T26" fmla="*/ 215 w 298"/>
              <a:gd name="T27" fmla="*/ 68 h 158"/>
              <a:gd name="T28" fmla="*/ 237 w 298"/>
              <a:gd name="T29" fmla="*/ 90 h 158"/>
              <a:gd name="T30" fmla="*/ 228 w 298"/>
              <a:gd name="T31" fmla="*/ 94 h 158"/>
              <a:gd name="T32" fmla="*/ 243 w 298"/>
              <a:gd name="T33" fmla="*/ 98 h 158"/>
              <a:gd name="T34" fmla="*/ 254 w 298"/>
              <a:gd name="T35" fmla="*/ 115 h 158"/>
              <a:gd name="T36" fmla="*/ 269 w 298"/>
              <a:gd name="T37" fmla="*/ 117 h 158"/>
              <a:gd name="T38" fmla="*/ 290 w 298"/>
              <a:gd name="T39" fmla="*/ 98 h 158"/>
              <a:gd name="T40" fmla="*/ 279 w 298"/>
              <a:gd name="T41" fmla="*/ 88 h 158"/>
              <a:gd name="T42" fmla="*/ 269 w 298"/>
              <a:gd name="T43" fmla="*/ 75 h 158"/>
              <a:gd name="T44" fmla="*/ 269 w 298"/>
              <a:gd name="T45" fmla="*/ 73 h 158"/>
              <a:gd name="T46" fmla="*/ 283 w 298"/>
              <a:gd name="T47" fmla="*/ 79 h 158"/>
              <a:gd name="T48" fmla="*/ 298 w 298"/>
              <a:gd name="T49" fmla="*/ 107 h 158"/>
              <a:gd name="T50" fmla="*/ 286 w 298"/>
              <a:gd name="T51" fmla="*/ 117 h 158"/>
              <a:gd name="T52" fmla="*/ 260 w 298"/>
              <a:gd name="T53" fmla="*/ 128 h 158"/>
              <a:gd name="T54" fmla="*/ 252 w 298"/>
              <a:gd name="T55" fmla="*/ 141 h 158"/>
              <a:gd name="T56" fmla="*/ 241 w 298"/>
              <a:gd name="T57" fmla="*/ 128 h 158"/>
              <a:gd name="T58" fmla="*/ 235 w 298"/>
              <a:gd name="T59" fmla="*/ 126 h 158"/>
              <a:gd name="T60" fmla="*/ 224 w 298"/>
              <a:gd name="T61" fmla="*/ 139 h 158"/>
              <a:gd name="T62" fmla="*/ 213 w 298"/>
              <a:gd name="T63" fmla="*/ 149 h 158"/>
              <a:gd name="T64" fmla="*/ 207 w 298"/>
              <a:gd name="T65" fmla="*/ 154 h 158"/>
              <a:gd name="T66" fmla="*/ 196 w 298"/>
              <a:gd name="T67" fmla="*/ 141 h 158"/>
              <a:gd name="T68" fmla="*/ 198 w 298"/>
              <a:gd name="T69" fmla="*/ 126 h 158"/>
              <a:gd name="T70" fmla="*/ 192 w 298"/>
              <a:gd name="T71" fmla="*/ 137 h 158"/>
              <a:gd name="T72" fmla="*/ 186 w 298"/>
              <a:gd name="T73" fmla="*/ 132 h 158"/>
              <a:gd name="T74" fmla="*/ 181 w 298"/>
              <a:gd name="T75" fmla="*/ 122 h 158"/>
              <a:gd name="T76" fmla="*/ 173 w 298"/>
              <a:gd name="T77" fmla="*/ 113 h 158"/>
              <a:gd name="T78" fmla="*/ 139 w 298"/>
              <a:gd name="T79" fmla="*/ 117 h 158"/>
              <a:gd name="T80" fmla="*/ 124 w 298"/>
              <a:gd name="T81" fmla="*/ 120 h 158"/>
              <a:gd name="T82" fmla="*/ 75 w 298"/>
              <a:gd name="T83" fmla="*/ 132 h 158"/>
              <a:gd name="T84" fmla="*/ 58 w 298"/>
              <a:gd name="T85" fmla="*/ 137 h 158"/>
              <a:gd name="T86" fmla="*/ 2 w 298"/>
              <a:gd name="T87" fmla="*/ 147 h 158"/>
              <a:gd name="T88" fmla="*/ 0 w 298"/>
              <a:gd name="T89" fmla="*/ 7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8" h="158">
                <a:moveTo>
                  <a:pt x="2" y="66"/>
                </a:moveTo>
                <a:lnTo>
                  <a:pt x="64" y="54"/>
                </a:lnTo>
                <a:lnTo>
                  <a:pt x="158" y="32"/>
                </a:lnTo>
                <a:lnTo>
                  <a:pt x="166" y="22"/>
                </a:lnTo>
                <a:lnTo>
                  <a:pt x="171" y="13"/>
                </a:lnTo>
                <a:lnTo>
                  <a:pt x="173" y="13"/>
                </a:lnTo>
                <a:lnTo>
                  <a:pt x="177" y="7"/>
                </a:lnTo>
                <a:lnTo>
                  <a:pt x="186" y="2"/>
                </a:lnTo>
                <a:lnTo>
                  <a:pt x="188" y="0"/>
                </a:lnTo>
                <a:lnTo>
                  <a:pt x="192" y="0"/>
                </a:lnTo>
                <a:lnTo>
                  <a:pt x="190" y="7"/>
                </a:lnTo>
                <a:lnTo>
                  <a:pt x="196" y="11"/>
                </a:lnTo>
                <a:lnTo>
                  <a:pt x="196" y="17"/>
                </a:lnTo>
                <a:lnTo>
                  <a:pt x="205" y="24"/>
                </a:lnTo>
                <a:lnTo>
                  <a:pt x="211" y="22"/>
                </a:lnTo>
                <a:lnTo>
                  <a:pt x="209" y="22"/>
                </a:lnTo>
                <a:lnTo>
                  <a:pt x="217" y="19"/>
                </a:lnTo>
                <a:lnTo>
                  <a:pt x="215" y="28"/>
                </a:lnTo>
                <a:lnTo>
                  <a:pt x="200" y="36"/>
                </a:lnTo>
                <a:lnTo>
                  <a:pt x="198" y="43"/>
                </a:lnTo>
                <a:lnTo>
                  <a:pt x="198" y="47"/>
                </a:lnTo>
                <a:lnTo>
                  <a:pt x="194" y="54"/>
                </a:lnTo>
                <a:lnTo>
                  <a:pt x="196" y="62"/>
                </a:lnTo>
                <a:lnTo>
                  <a:pt x="190" y="62"/>
                </a:lnTo>
                <a:lnTo>
                  <a:pt x="194" y="68"/>
                </a:lnTo>
                <a:lnTo>
                  <a:pt x="200" y="73"/>
                </a:lnTo>
                <a:lnTo>
                  <a:pt x="209" y="68"/>
                </a:lnTo>
                <a:lnTo>
                  <a:pt x="215" y="68"/>
                </a:lnTo>
                <a:lnTo>
                  <a:pt x="230" y="83"/>
                </a:lnTo>
                <a:lnTo>
                  <a:pt x="237" y="90"/>
                </a:lnTo>
                <a:lnTo>
                  <a:pt x="228" y="88"/>
                </a:lnTo>
                <a:lnTo>
                  <a:pt x="228" y="94"/>
                </a:lnTo>
                <a:lnTo>
                  <a:pt x="237" y="96"/>
                </a:lnTo>
                <a:lnTo>
                  <a:pt x="243" y="98"/>
                </a:lnTo>
                <a:lnTo>
                  <a:pt x="249" y="113"/>
                </a:lnTo>
                <a:lnTo>
                  <a:pt x="254" y="115"/>
                </a:lnTo>
                <a:lnTo>
                  <a:pt x="262" y="115"/>
                </a:lnTo>
                <a:lnTo>
                  <a:pt x="269" y="117"/>
                </a:lnTo>
                <a:lnTo>
                  <a:pt x="283" y="105"/>
                </a:lnTo>
                <a:lnTo>
                  <a:pt x="290" y="98"/>
                </a:lnTo>
                <a:lnTo>
                  <a:pt x="286" y="88"/>
                </a:lnTo>
                <a:lnTo>
                  <a:pt x="279" y="88"/>
                </a:lnTo>
                <a:lnTo>
                  <a:pt x="277" y="79"/>
                </a:lnTo>
                <a:lnTo>
                  <a:pt x="269" y="75"/>
                </a:lnTo>
                <a:lnTo>
                  <a:pt x="262" y="73"/>
                </a:lnTo>
                <a:lnTo>
                  <a:pt x="269" y="73"/>
                </a:lnTo>
                <a:lnTo>
                  <a:pt x="277" y="75"/>
                </a:lnTo>
                <a:lnTo>
                  <a:pt x="283" y="79"/>
                </a:lnTo>
                <a:lnTo>
                  <a:pt x="294" y="92"/>
                </a:lnTo>
                <a:lnTo>
                  <a:pt x="298" y="107"/>
                </a:lnTo>
                <a:lnTo>
                  <a:pt x="294" y="115"/>
                </a:lnTo>
                <a:lnTo>
                  <a:pt x="286" y="117"/>
                </a:lnTo>
                <a:lnTo>
                  <a:pt x="264" y="128"/>
                </a:lnTo>
                <a:lnTo>
                  <a:pt x="260" y="128"/>
                </a:lnTo>
                <a:lnTo>
                  <a:pt x="258" y="134"/>
                </a:lnTo>
                <a:lnTo>
                  <a:pt x="252" y="141"/>
                </a:lnTo>
                <a:lnTo>
                  <a:pt x="245" y="143"/>
                </a:lnTo>
                <a:lnTo>
                  <a:pt x="241" y="128"/>
                </a:lnTo>
                <a:lnTo>
                  <a:pt x="241" y="122"/>
                </a:lnTo>
                <a:lnTo>
                  <a:pt x="235" y="126"/>
                </a:lnTo>
                <a:lnTo>
                  <a:pt x="230" y="132"/>
                </a:lnTo>
                <a:lnTo>
                  <a:pt x="224" y="139"/>
                </a:lnTo>
                <a:lnTo>
                  <a:pt x="220" y="152"/>
                </a:lnTo>
                <a:lnTo>
                  <a:pt x="213" y="149"/>
                </a:lnTo>
                <a:lnTo>
                  <a:pt x="207" y="158"/>
                </a:lnTo>
                <a:lnTo>
                  <a:pt x="207" y="154"/>
                </a:lnTo>
                <a:lnTo>
                  <a:pt x="203" y="143"/>
                </a:lnTo>
                <a:lnTo>
                  <a:pt x="196" y="141"/>
                </a:lnTo>
                <a:lnTo>
                  <a:pt x="198" y="134"/>
                </a:lnTo>
                <a:lnTo>
                  <a:pt x="198" y="126"/>
                </a:lnTo>
                <a:lnTo>
                  <a:pt x="198" y="132"/>
                </a:lnTo>
                <a:lnTo>
                  <a:pt x="192" y="137"/>
                </a:lnTo>
                <a:lnTo>
                  <a:pt x="188" y="134"/>
                </a:lnTo>
                <a:lnTo>
                  <a:pt x="186" y="132"/>
                </a:lnTo>
                <a:lnTo>
                  <a:pt x="181" y="128"/>
                </a:lnTo>
                <a:lnTo>
                  <a:pt x="181" y="122"/>
                </a:lnTo>
                <a:lnTo>
                  <a:pt x="177" y="122"/>
                </a:lnTo>
                <a:lnTo>
                  <a:pt x="173" y="113"/>
                </a:lnTo>
                <a:lnTo>
                  <a:pt x="166" y="109"/>
                </a:lnTo>
                <a:lnTo>
                  <a:pt x="139" y="117"/>
                </a:lnTo>
                <a:lnTo>
                  <a:pt x="134" y="117"/>
                </a:lnTo>
                <a:lnTo>
                  <a:pt x="124" y="120"/>
                </a:lnTo>
                <a:lnTo>
                  <a:pt x="83" y="128"/>
                </a:lnTo>
                <a:lnTo>
                  <a:pt x="75" y="132"/>
                </a:lnTo>
                <a:lnTo>
                  <a:pt x="71" y="132"/>
                </a:lnTo>
                <a:lnTo>
                  <a:pt x="58" y="137"/>
                </a:lnTo>
                <a:lnTo>
                  <a:pt x="49" y="137"/>
                </a:lnTo>
                <a:lnTo>
                  <a:pt x="2" y="147"/>
                </a:lnTo>
                <a:lnTo>
                  <a:pt x="0" y="143"/>
                </a:lnTo>
                <a:lnTo>
                  <a:pt x="0" y="73"/>
                </a:lnTo>
                <a:lnTo>
                  <a:pt x="2" y="66"/>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5" name="Freeform 937"/>
          <p:cNvSpPr>
            <a:spLocks/>
          </p:cNvSpPr>
          <p:nvPr/>
        </p:nvSpPr>
        <p:spPr bwMode="auto">
          <a:xfrm>
            <a:off x="9218613" y="2594096"/>
            <a:ext cx="33338" cy="31750"/>
          </a:xfrm>
          <a:custGeom>
            <a:avLst/>
            <a:gdLst>
              <a:gd name="T0" fmla="*/ 17 w 21"/>
              <a:gd name="T1" fmla="*/ 0 h 20"/>
              <a:gd name="T2" fmla="*/ 21 w 21"/>
              <a:gd name="T3" fmla="*/ 7 h 20"/>
              <a:gd name="T4" fmla="*/ 15 w 21"/>
              <a:gd name="T5" fmla="*/ 13 h 20"/>
              <a:gd name="T6" fmla="*/ 0 w 21"/>
              <a:gd name="T7" fmla="*/ 20 h 20"/>
              <a:gd name="T8" fmla="*/ 6 w 21"/>
              <a:gd name="T9" fmla="*/ 7 h 20"/>
              <a:gd name="T10" fmla="*/ 10 w 21"/>
              <a:gd name="T11" fmla="*/ 0 h 20"/>
              <a:gd name="T12" fmla="*/ 17 w 2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1" h="20">
                <a:moveTo>
                  <a:pt x="17" y="0"/>
                </a:moveTo>
                <a:lnTo>
                  <a:pt x="21" y="7"/>
                </a:lnTo>
                <a:lnTo>
                  <a:pt x="15" y="13"/>
                </a:lnTo>
                <a:lnTo>
                  <a:pt x="0" y="20"/>
                </a:lnTo>
                <a:lnTo>
                  <a:pt x="6" y="7"/>
                </a:lnTo>
                <a:lnTo>
                  <a:pt x="10" y="0"/>
                </a:lnTo>
                <a:lnTo>
                  <a:pt x="17"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Freeform 938"/>
          <p:cNvSpPr>
            <a:spLocks/>
          </p:cNvSpPr>
          <p:nvPr/>
        </p:nvSpPr>
        <p:spPr bwMode="auto">
          <a:xfrm>
            <a:off x="9218613" y="2594096"/>
            <a:ext cx="33338" cy="31750"/>
          </a:xfrm>
          <a:custGeom>
            <a:avLst/>
            <a:gdLst>
              <a:gd name="T0" fmla="*/ 17 w 21"/>
              <a:gd name="T1" fmla="*/ 0 h 20"/>
              <a:gd name="T2" fmla="*/ 21 w 21"/>
              <a:gd name="T3" fmla="*/ 7 h 20"/>
              <a:gd name="T4" fmla="*/ 15 w 21"/>
              <a:gd name="T5" fmla="*/ 13 h 20"/>
              <a:gd name="T6" fmla="*/ 0 w 21"/>
              <a:gd name="T7" fmla="*/ 20 h 20"/>
              <a:gd name="T8" fmla="*/ 6 w 21"/>
              <a:gd name="T9" fmla="*/ 7 h 20"/>
              <a:gd name="T10" fmla="*/ 10 w 21"/>
              <a:gd name="T11" fmla="*/ 0 h 20"/>
              <a:gd name="T12" fmla="*/ 17 w 2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1" h="20">
                <a:moveTo>
                  <a:pt x="17" y="0"/>
                </a:moveTo>
                <a:lnTo>
                  <a:pt x="21" y="7"/>
                </a:lnTo>
                <a:lnTo>
                  <a:pt x="15" y="13"/>
                </a:lnTo>
                <a:lnTo>
                  <a:pt x="0" y="20"/>
                </a:lnTo>
                <a:lnTo>
                  <a:pt x="6" y="7"/>
                </a:lnTo>
                <a:lnTo>
                  <a:pt x="10" y="0"/>
                </a:lnTo>
                <a:lnTo>
                  <a:pt x="17"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 name="Freeform 939"/>
          <p:cNvSpPr>
            <a:spLocks/>
          </p:cNvSpPr>
          <p:nvPr/>
        </p:nvSpPr>
        <p:spPr bwMode="auto">
          <a:xfrm>
            <a:off x="9302750" y="2590922"/>
            <a:ext cx="26988" cy="23813"/>
          </a:xfrm>
          <a:custGeom>
            <a:avLst/>
            <a:gdLst>
              <a:gd name="T0" fmla="*/ 15 w 17"/>
              <a:gd name="T1" fmla="*/ 13 h 15"/>
              <a:gd name="T2" fmla="*/ 0 w 17"/>
              <a:gd name="T3" fmla="*/ 15 h 15"/>
              <a:gd name="T4" fmla="*/ 9 w 17"/>
              <a:gd name="T5" fmla="*/ 9 h 15"/>
              <a:gd name="T6" fmla="*/ 9 w 17"/>
              <a:gd name="T7" fmla="*/ 2 h 15"/>
              <a:gd name="T8" fmla="*/ 6 w 17"/>
              <a:gd name="T9" fmla="*/ 0 h 15"/>
              <a:gd name="T10" fmla="*/ 13 w 17"/>
              <a:gd name="T11" fmla="*/ 5 h 15"/>
              <a:gd name="T12" fmla="*/ 17 w 17"/>
              <a:gd name="T13" fmla="*/ 11 h 15"/>
              <a:gd name="T14" fmla="*/ 15 w 17"/>
              <a:gd name="T15" fmla="*/ 1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5">
                <a:moveTo>
                  <a:pt x="15" y="13"/>
                </a:moveTo>
                <a:lnTo>
                  <a:pt x="0" y="15"/>
                </a:lnTo>
                <a:lnTo>
                  <a:pt x="9" y="9"/>
                </a:lnTo>
                <a:lnTo>
                  <a:pt x="9" y="2"/>
                </a:lnTo>
                <a:lnTo>
                  <a:pt x="6" y="0"/>
                </a:lnTo>
                <a:lnTo>
                  <a:pt x="13" y="5"/>
                </a:lnTo>
                <a:lnTo>
                  <a:pt x="17" y="11"/>
                </a:lnTo>
                <a:lnTo>
                  <a:pt x="15" y="13"/>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Freeform 940"/>
          <p:cNvSpPr>
            <a:spLocks/>
          </p:cNvSpPr>
          <p:nvPr/>
        </p:nvSpPr>
        <p:spPr bwMode="auto">
          <a:xfrm>
            <a:off x="9302750" y="2590922"/>
            <a:ext cx="26988" cy="23813"/>
          </a:xfrm>
          <a:custGeom>
            <a:avLst/>
            <a:gdLst>
              <a:gd name="T0" fmla="*/ 15 w 17"/>
              <a:gd name="T1" fmla="*/ 13 h 15"/>
              <a:gd name="T2" fmla="*/ 0 w 17"/>
              <a:gd name="T3" fmla="*/ 15 h 15"/>
              <a:gd name="T4" fmla="*/ 9 w 17"/>
              <a:gd name="T5" fmla="*/ 9 h 15"/>
              <a:gd name="T6" fmla="*/ 9 w 17"/>
              <a:gd name="T7" fmla="*/ 2 h 15"/>
              <a:gd name="T8" fmla="*/ 6 w 17"/>
              <a:gd name="T9" fmla="*/ 0 h 15"/>
              <a:gd name="T10" fmla="*/ 13 w 17"/>
              <a:gd name="T11" fmla="*/ 5 h 15"/>
              <a:gd name="T12" fmla="*/ 17 w 17"/>
              <a:gd name="T13" fmla="*/ 11 h 15"/>
              <a:gd name="T14" fmla="*/ 15 w 17"/>
              <a:gd name="T15" fmla="*/ 1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5">
                <a:moveTo>
                  <a:pt x="15" y="13"/>
                </a:moveTo>
                <a:lnTo>
                  <a:pt x="0" y="15"/>
                </a:lnTo>
                <a:lnTo>
                  <a:pt x="9" y="9"/>
                </a:lnTo>
                <a:lnTo>
                  <a:pt x="9" y="2"/>
                </a:lnTo>
                <a:lnTo>
                  <a:pt x="6" y="0"/>
                </a:lnTo>
                <a:lnTo>
                  <a:pt x="13" y="5"/>
                </a:lnTo>
                <a:lnTo>
                  <a:pt x="17" y="11"/>
                </a:lnTo>
                <a:lnTo>
                  <a:pt x="15" y="13"/>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9" name="Freeform 941"/>
          <p:cNvSpPr>
            <a:spLocks/>
          </p:cNvSpPr>
          <p:nvPr/>
        </p:nvSpPr>
        <p:spPr bwMode="auto">
          <a:xfrm>
            <a:off x="9366250" y="1995610"/>
            <a:ext cx="26988" cy="34925"/>
          </a:xfrm>
          <a:custGeom>
            <a:avLst/>
            <a:gdLst>
              <a:gd name="T0" fmla="*/ 11 w 17"/>
              <a:gd name="T1" fmla="*/ 0 h 22"/>
              <a:gd name="T2" fmla="*/ 7 w 17"/>
              <a:gd name="T3" fmla="*/ 0 h 22"/>
              <a:gd name="T4" fmla="*/ 0 w 17"/>
              <a:gd name="T5" fmla="*/ 15 h 22"/>
              <a:gd name="T6" fmla="*/ 3 w 17"/>
              <a:gd name="T7" fmla="*/ 22 h 22"/>
              <a:gd name="T8" fmla="*/ 15 w 17"/>
              <a:gd name="T9" fmla="*/ 15 h 22"/>
              <a:gd name="T10" fmla="*/ 17 w 17"/>
              <a:gd name="T11" fmla="*/ 7 h 22"/>
              <a:gd name="T12" fmla="*/ 11 w 17"/>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7" h="22">
                <a:moveTo>
                  <a:pt x="11" y="0"/>
                </a:moveTo>
                <a:lnTo>
                  <a:pt x="7" y="0"/>
                </a:lnTo>
                <a:lnTo>
                  <a:pt x="0" y="15"/>
                </a:lnTo>
                <a:lnTo>
                  <a:pt x="3" y="22"/>
                </a:lnTo>
                <a:lnTo>
                  <a:pt x="15" y="15"/>
                </a:lnTo>
                <a:lnTo>
                  <a:pt x="17" y="7"/>
                </a:lnTo>
                <a:lnTo>
                  <a:pt x="11"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Freeform 942"/>
          <p:cNvSpPr>
            <a:spLocks/>
          </p:cNvSpPr>
          <p:nvPr/>
        </p:nvSpPr>
        <p:spPr bwMode="auto">
          <a:xfrm>
            <a:off x="9366250" y="1995610"/>
            <a:ext cx="26988" cy="34925"/>
          </a:xfrm>
          <a:custGeom>
            <a:avLst/>
            <a:gdLst>
              <a:gd name="T0" fmla="*/ 11 w 17"/>
              <a:gd name="T1" fmla="*/ 0 h 22"/>
              <a:gd name="T2" fmla="*/ 7 w 17"/>
              <a:gd name="T3" fmla="*/ 0 h 22"/>
              <a:gd name="T4" fmla="*/ 0 w 17"/>
              <a:gd name="T5" fmla="*/ 15 h 22"/>
              <a:gd name="T6" fmla="*/ 3 w 17"/>
              <a:gd name="T7" fmla="*/ 22 h 22"/>
              <a:gd name="T8" fmla="*/ 15 w 17"/>
              <a:gd name="T9" fmla="*/ 15 h 22"/>
              <a:gd name="T10" fmla="*/ 17 w 17"/>
              <a:gd name="T11" fmla="*/ 7 h 22"/>
              <a:gd name="T12" fmla="*/ 11 w 17"/>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7" h="22">
                <a:moveTo>
                  <a:pt x="11" y="0"/>
                </a:moveTo>
                <a:lnTo>
                  <a:pt x="7" y="0"/>
                </a:lnTo>
                <a:lnTo>
                  <a:pt x="0" y="15"/>
                </a:lnTo>
                <a:lnTo>
                  <a:pt x="3" y="22"/>
                </a:lnTo>
                <a:lnTo>
                  <a:pt x="15" y="15"/>
                </a:lnTo>
                <a:lnTo>
                  <a:pt x="17" y="7"/>
                </a:lnTo>
                <a:lnTo>
                  <a:pt x="11"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1" name="Freeform 943"/>
          <p:cNvSpPr>
            <a:spLocks/>
          </p:cNvSpPr>
          <p:nvPr/>
        </p:nvSpPr>
        <p:spPr bwMode="auto">
          <a:xfrm>
            <a:off x="9532939" y="1878134"/>
            <a:ext cx="15875" cy="33338"/>
          </a:xfrm>
          <a:custGeom>
            <a:avLst/>
            <a:gdLst>
              <a:gd name="T0" fmla="*/ 6 w 10"/>
              <a:gd name="T1" fmla="*/ 0 h 21"/>
              <a:gd name="T2" fmla="*/ 4 w 10"/>
              <a:gd name="T3" fmla="*/ 0 h 21"/>
              <a:gd name="T4" fmla="*/ 2 w 10"/>
              <a:gd name="T5" fmla="*/ 6 h 21"/>
              <a:gd name="T6" fmla="*/ 0 w 10"/>
              <a:gd name="T7" fmla="*/ 15 h 21"/>
              <a:gd name="T8" fmla="*/ 4 w 10"/>
              <a:gd name="T9" fmla="*/ 21 h 21"/>
              <a:gd name="T10" fmla="*/ 10 w 10"/>
              <a:gd name="T11" fmla="*/ 15 h 21"/>
              <a:gd name="T12" fmla="*/ 10 w 10"/>
              <a:gd name="T13" fmla="*/ 6 h 21"/>
              <a:gd name="T14" fmla="*/ 6 w 10"/>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1">
                <a:moveTo>
                  <a:pt x="6" y="0"/>
                </a:moveTo>
                <a:lnTo>
                  <a:pt x="4" y="0"/>
                </a:lnTo>
                <a:lnTo>
                  <a:pt x="2" y="6"/>
                </a:lnTo>
                <a:lnTo>
                  <a:pt x="0" y="15"/>
                </a:lnTo>
                <a:lnTo>
                  <a:pt x="4" y="21"/>
                </a:lnTo>
                <a:lnTo>
                  <a:pt x="10" y="15"/>
                </a:lnTo>
                <a:lnTo>
                  <a:pt x="10" y="6"/>
                </a:lnTo>
                <a:lnTo>
                  <a:pt x="6"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Freeform 944"/>
          <p:cNvSpPr>
            <a:spLocks/>
          </p:cNvSpPr>
          <p:nvPr/>
        </p:nvSpPr>
        <p:spPr bwMode="auto">
          <a:xfrm>
            <a:off x="9532939" y="1878134"/>
            <a:ext cx="15875" cy="33338"/>
          </a:xfrm>
          <a:custGeom>
            <a:avLst/>
            <a:gdLst>
              <a:gd name="T0" fmla="*/ 6 w 10"/>
              <a:gd name="T1" fmla="*/ 0 h 21"/>
              <a:gd name="T2" fmla="*/ 4 w 10"/>
              <a:gd name="T3" fmla="*/ 0 h 21"/>
              <a:gd name="T4" fmla="*/ 2 w 10"/>
              <a:gd name="T5" fmla="*/ 6 h 21"/>
              <a:gd name="T6" fmla="*/ 0 w 10"/>
              <a:gd name="T7" fmla="*/ 15 h 21"/>
              <a:gd name="T8" fmla="*/ 4 w 10"/>
              <a:gd name="T9" fmla="*/ 21 h 21"/>
              <a:gd name="T10" fmla="*/ 10 w 10"/>
              <a:gd name="T11" fmla="*/ 15 h 21"/>
              <a:gd name="T12" fmla="*/ 10 w 10"/>
              <a:gd name="T13" fmla="*/ 6 h 21"/>
              <a:gd name="T14" fmla="*/ 6 w 10"/>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1">
                <a:moveTo>
                  <a:pt x="6" y="0"/>
                </a:moveTo>
                <a:lnTo>
                  <a:pt x="4" y="0"/>
                </a:lnTo>
                <a:lnTo>
                  <a:pt x="2" y="6"/>
                </a:lnTo>
                <a:lnTo>
                  <a:pt x="0" y="15"/>
                </a:lnTo>
                <a:lnTo>
                  <a:pt x="4" y="21"/>
                </a:lnTo>
                <a:lnTo>
                  <a:pt x="10" y="15"/>
                </a:lnTo>
                <a:lnTo>
                  <a:pt x="10" y="6"/>
                </a:lnTo>
                <a:lnTo>
                  <a:pt x="6"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3" name="Freeform 945"/>
          <p:cNvSpPr>
            <a:spLocks/>
          </p:cNvSpPr>
          <p:nvPr/>
        </p:nvSpPr>
        <p:spPr bwMode="auto">
          <a:xfrm>
            <a:off x="8994776" y="1501896"/>
            <a:ext cx="517525" cy="819150"/>
          </a:xfrm>
          <a:custGeom>
            <a:avLst/>
            <a:gdLst>
              <a:gd name="T0" fmla="*/ 11 w 326"/>
              <a:gd name="T1" fmla="*/ 277 h 516"/>
              <a:gd name="T2" fmla="*/ 19 w 326"/>
              <a:gd name="T3" fmla="*/ 262 h 516"/>
              <a:gd name="T4" fmla="*/ 19 w 326"/>
              <a:gd name="T5" fmla="*/ 250 h 516"/>
              <a:gd name="T6" fmla="*/ 28 w 326"/>
              <a:gd name="T7" fmla="*/ 233 h 516"/>
              <a:gd name="T8" fmla="*/ 43 w 326"/>
              <a:gd name="T9" fmla="*/ 199 h 516"/>
              <a:gd name="T10" fmla="*/ 34 w 326"/>
              <a:gd name="T11" fmla="*/ 169 h 516"/>
              <a:gd name="T12" fmla="*/ 39 w 326"/>
              <a:gd name="T13" fmla="*/ 107 h 516"/>
              <a:gd name="T14" fmla="*/ 85 w 326"/>
              <a:gd name="T15" fmla="*/ 9 h 516"/>
              <a:gd name="T16" fmla="*/ 107 w 326"/>
              <a:gd name="T17" fmla="*/ 32 h 516"/>
              <a:gd name="T18" fmla="*/ 126 w 326"/>
              <a:gd name="T19" fmla="*/ 13 h 516"/>
              <a:gd name="T20" fmla="*/ 147 w 326"/>
              <a:gd name="T21" fmla="*/ 0 h 516"/>
              <a:gd name="T22" fmla="*/ 183 w 326"/>
              <a:gd name="T23" fmla="*/ 17 h 516"/>
              <a:gd name="T24" fmla="*/ 230 w 326"/>
              <a:gd name="T25" fmla="*/ 139 h 516"/>
              <a:gd name="T26" fmla="*/ 234 w 326"/>
              <a:gd name="T27" fmla="*/ 158 h 516"/>
              <a:gd name="T28" fmla="*/ 249 w 326"/>
              <a:gd name="T29" fmla="*/ 171 h 516"/>
              <a:gd name="T30" fmla="*/ 271 w 326"/>
              <a:gd name="T31" fmla="*/ 171 h 516"/>
              <a:gd name="T32" fmla="*/ 275 w 326"/>
              <a:gd name="T33" fmla="*/ 192 h 516"/>
              <a:gd name="T34" fmla="*/ 288 w 326"/>
              <a:gd name="T35" fmla="*/ 213 h 516"/>
              <a:gd name="T36" fmla="*/ 303 w 326"/>
              <a:gd name="T37" fmla="*/ 209 h 516"/>
              <a:gd name="T38" fmla="*/ 309 w 326"/>
              <a:gd name="T39" fmla="*/ 237 h 516"/>
              <a:gd name="T40" fmla="*/ 320 w 326"/>
              <a:gd name="T41" fmla="*/ 233 h 516"/>
              <a:gd name="T42" fmla="*/ 318 w 326"/>
              <a:gd name="T43" fmla="*/ 260 h 516"/>
              <a:gd name="T44" fmla="*/ 305 w 326"/>
              <a:gd name="T45" fmla="*/ 271 h 516"/>
              <a:gd name="T46" fmla="*/ 298 w 326"/>
              <a:gd name="T47" fmla="*/ 273 h 516"/>
              <a:gd name="T48" fmla="*/ 283 w 326"/>
              <a:gd name="T49" fmla="*/ 284 h 516"/>
              <a:gd name="T50" fmla="*/ 273 w 326"/>
              <a:gd name="T51" fmla="*/ 284 h 516"/>
              <a:gd name="T52" fmla="*/ 271 w 326"/>
              <a:gd name="T53" fmla="*/ 305 h 516"/>
              <a:gd name="T54" fmla="*/ 264 w 326"/>
              <a:gd name="T55" fmla="*/ 299 h 516"/>
              <a:gd name="T56" fmla="*/ 260 w 326"/>
              <a:gd name="T57" fmla="*/ 316 h 516"/>
              <a:gd name="T58" fmla="*/ 239 w 326"/>
              <a:gd name="T59" fmla="*/ 311 h 516"/>
              <a:gd name="T60" fmla="*/ 226 w 326"/>
              <a:gd name="T61" fmla="*/ 318 h 516"/>
              <a:gd name="T62" fmla="*/ 228 w 326"/>
              <a:gd name="T63" fmla="*/ 339 h 516"/>
              <a:gd name="T64" fmla="*/ 207 w 326"/>
              <a:gd name="T65" fmla="*/ 331 h 516"/>
              <a:gd name="T66" fmla="*/ 203 w 326"/>
              <a:gd name="T67" fmla="*/ 318 h 516"/>
              <a:gd name="T68" fmla="*/ 188 w 326"/>
              <a:gd name="T69" fmla="*/ 328 h 516"/>
              <a:gd name="T70" fmla="*/ 190 w 326"/>
              <a:gd name="T71" fmla="*/ 350 h 516"/>
              <a:gd name="T72" fmla="*/ 192 w 326"/>
              <a:gd name="T73" fmla="*/ 371 h 516"/>
              <a:gd name="T74" fmla="*/ 177 w 326"/>
              <a:gd name="T75" fmla="*/ 384 h 516"/>
              <a:gd name="T76" fmla="*/ 166 w 326"/>
              <a:gd name="T77" fmla="*/ 399 h 516"/>
              <a:gd name="T78" fmla="*/ 158 w 326"/>
              <a:gd name="T79" fmla="*/ 392 h 516"/>
              <a:gd name="T80" fmla="*/ 156 w 326"/>
              <a:gd name="T81" fmla="*/ 394 h 516"/>
              <a:gd name="T82" fmla="*/ 156 w 326"/>
              <a:gd name="T83" fmla="*/ 399 h 516"/>
              <a:gd name="T84" fmla="*/ 145 w 326"/>
              <a:gd name="T85" fmla="*/ 403 h 516"/>
              <a:gd name="T86" fmla="*/ 139 w 326"/>
              <a:gd name="T87" fmla="*/ 394 h 516"/>
              <a:gd name="T88" fmla="*/ 134 w 326"/>
              <a:gd name="T89" fmla="*/ 401 h 516"/>
              <a:gd name="T90" fmla="*/ 145 w 326"/>
              <a:gd name="T91" fmla="*/ 426 h 516"/>
              <a:gd name="T92" fmla="*/ 134 w 326"/>
              <a:gd name="T93" fmla="*/ 420 h 516"/>
              <a:gd name="T94" fmla="*/ 130 w 326"/>
              <a:gd name="T95" fmla="*/ 426 h 516"/>
              <a:gd name="T96" fmla="*/ 113 w 326"/>
              <a:gd name="T97" fmla="*/ 437 h 516"/>
              <a:gd name="T98" fmla="*/ 109 w 326"/>
              <a:gd name="T99" fmla="*/ 460 h 516"/>
              <a:gd name="T100" fmla="*/ 100 w 326"/>
              <a:gd name="T101" fmla="*/ 486 h 516"/>
              <a:gd name="T102" fmla="*/ 100 w 326"/>
              <a:gd name="T103" fmla="*/ 509 h 516"/>
              <a:gd name="T104" fmla="*/ 83 w 326"/>
              <a:gd name="T105" fmla="*/ 507 h 516"/>
              <a:gd name="T106" fmla="*/ 68 w 326"/>
              <a:gd name="T107" fmla="*/ 490 h 516"/>
              <a:gd name="T108" fmla="*/ 62 w 326"/>
              <a:gd name="T109" fmla="*/ 469 h 516"/>
              <a:gd name="T110" fmla="*/ 0 w 326"/>
              <a:gd name="T111" fmla="*/ 28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6" h="516">
                <a:moveTo>
                  <a:pt x="0" y="282"/>
                </a:moveTo>
                <a:lnTo>
                  <a:pt x="4" y="275"/>
                </a:lnTo>
                <a:lnTo>
                  <a:pt x="11" y="277"/>
                </a:lnTo>
                <a:lnTo>
                  <a:pt x="19" y="275"/>
                </a:lnTo>
                <a:lnTo>
                  <a:pt x="17" y="269"/>
                </a:lnTo>
                <a:lnTo>
                  <a:pt x="19" y="262"/>
                </a:lnTo>
                <a:lnTo>
                  <a:pt x="22" y="260"/>
                </a:lnTo>
                <a:lnTo>
                  <a:pt x="28" y="265"/>
                </a:lnTo>
                <a:lnTo>
                  <a:pt x="19" y="250"/>
                </a:lnTo>
                <a:lnTo>
                  <a:pt x="22" y="247"/>
                </a:lnTo>
                <a:lnTo>
                  <a:pt x="24" y="241"/>
                </a:lnTo>
                <a:lnTo>
                  <a:pt x="28" y="233"/>
                </a:lnTo>
                <a:lnTo>
                  <a:pt x="39" y="218"/>
                </a:lnTo>
                <a:lnTo>
                  <a:pt x="36" y="213"/>
                </a:lnTo>
                <a:lnTo>
                  <a:pt x="43" y="199"/>
                </a:lnTo>
                <a:lnTo>
                  <a:pt x="36" y="190"/>
                </a:lnTo>
                <a:lnTo>
                  <a:pt x="36" y="177"/>
                </a:lnTo>
                <a:lnTo>
                  <a:pt x="34" y="169"/>
                </a:lnTo>
                <a:lnTo>
                  <a:pt x="36" y="147"/>
                </a:lnTo>
                <a:lnTo>
                  <a:pt x="43" y="137"/>
                </a:lnTo>
                <a:lnTo>
                  <a:pt x="39" y="107"/>
                </a:lnTo>
                <a:lnTo>
                  <a:pt x="70" y="9"/>
                </a:lnTo>
                <a:lnTo>
                  <a:pt x="79" y="7"/>
                </a:lnTo>
                <a:lnTo>
                  <a:pt x="85" y="9"/>
                </a:lnTo>
                <a:lnTo>
                  <a:pt x="90" y="24"/>
                </a:lnTo>
                <a:lnTo>
                  <a:pt x="98" y="30"/>
                </a:lnTo>
                <a:lnTo>
                  <a:pt x="107" y="32"/>
                </a:lnTo>
                <a:lnTo>
                  <a:pt x="113" y="24"/>
                </a:lnTo>
                <a:lnTo>
                  <a:pt x="119" y="22"/>
                </a:lnTo>
                <a:lnTo>
                  <a:pt x="126" y="13"/>
                </a:lnTo>
                <a:lnTo>
                  <a:pt x="132" y="11"/>
                </a:lnTo>
                <a:lnTo>
                  <a:pt x="139" y="3"/>
                </a:lnTo>
                <a:lnTo>
                  <a:pt x="147" y="0"/>
                </a:lnTo>
                <a:lnTo>
                  <a:pt x="156" y="3"/>
                </a:lnTo>
                <a:lnTo>
                  <a:pt x="168" y="7"/>
                </a:lnTo>
                <a:lnTo>
                  <a:pt x="183" y="17"/>
                </a:lnTo>
                <a:lnTo>
                  <a:pt x="190" y="20"/>
                </a:lnTo>
                <a:lnTo>
                  <a:pt x="222" y="115"/>
                </a:lnTo>
                <a:lnTo>
                  <a:pt x="230" y="139"/>
                </a:lnTo>
                <a:lnTo>
                  <a:pt x="230" y="145"/>
                </a:lnTo>
                <a:lnTo>
                  <a:pt x="234" y="154"/>
                </a:lnTo>
                <a:lnTo>
                  <a:pt x="234" y="158"/>
                </a:lnTo>
                <a:lnTo>
                  <a:pt x="237" y="167"/>
                </a:lnTo>
                <a:lnTo>
                  <a:pt x="243" y="164"/>
                </a:lnTo>
                <a:lnTo>
                  <a:pt x="249" y="171"/>
                </a:lnTo>
                <a:lnTo>
                  <a:pt x="258" y="171"/>
                </a:lnTo>
                <a:lnTo>
                  <a:pt x="264" y="167"/>
                </a:lnTo>
                <a:lnTo>
                  <a:pt x="271" y="171"/>
                </a:lnTo>
                <a:lnTo>
                  <a:pt x="269" y="179"/>
                </a:lnTo>
                <a:lnTo>
                  <a:pt x="271" y="186"/>
                </a:lnTo>
                <a:lnTo>
                  <a:pt x="275" y="192"/>
                </a:lnTo>
                <a:lnTo>
                  <a:pt x="275" y="201"/>
                </a:lnTo>
                <a:lnTo>
                  <a:pt x="279" y="207"/>
                </a:lnTo>
                <a:lnTo>
                  <a:pt x="288" y="213"/>
                </a:lnTo>
                <a:lnTo>
                  <a:pt x="292" y="207"/>
                </a:lnTo>
                <a:lnTo>
                  <a:pt x="298" y="207"/>
                </a:lnTo>
                <a:lnTo>
                  <a:pt x="303" y="209"/>
                </a:lnTo>
                <a:lnTo>
                  <a:pt x="305" y="211"/>
                </a:lnTo>
                <a:lnTo>
                  <a:pt x="318" y="224"/>
                </a:lnTo>
                <a:lnTo>
                  <a:pt x="309" y="237"/>
                </a:lnTo>
                <a:lnTo>
                  <a:pt x="315" y="243"/>
                </a:lnTo>
                <a:lnTo>
                  <a:pt x="322" y="235"/>
                </a:lnTo>
                <a:lnTo>
                  <a:pt x="320" y="233"/>
                </a:lnTo>
                <a:lnTo>
                  <a:pt x="326" y="239"/>
                </a:lnTo>
                <a:lnTo>
                  <a:pt x="326" y="245"/>
                </a:lnTo>
                <a:lnTo>
                  <a:pt x="318" y="260"/>
                </a:lnTo>
                <a:lnTo>
                  <a:pt x="311" y="265"/>
                </a:lnTo>
                <a:lnTo>
                  <a:pt x="300" y="262"/>
                </a:lnTo>
                <a:lnTo>
                  <a:pt x="305" y="271"/>
                </a:lnTo>
                <a:lnTo>
                  <a:pt x="298" y="269"/>
                </a:lnTo>
                <a:lnTo>
                  <a:pt x="298" y="273"/>
                </a:lnTo>
                <a:lnTo>
                  <a:pt x="298" y="273"/>
                </a:lnTo>
                <a:lnTo>
                  <a:pt x="292" y="277"/>
                </a:lnTo>
                <a:lnTo>
                  <a:pt x="292" y="284"/>
                </a:lnTo>
                <a:lnTo>
                  <a:pt x="283" y="284"/>
                </a:lnTo>
                <a:lnTo>
                  <a:pt x="283" y="292"/>
                </a:lnTo>
                <a:lnTo>
                  <a:pt x="279" y="290"/>
                </a:lnTo>
                <a:lnTo>
                  <a:pt x="273" y="284"/>
                </a:lnTo>
                <a:lnTo>
                  <a:pt x="269" y="292"/>
                </a:lnTo>
                <a:lnTo>
                  <a:pt x="271" y="299"/>
                </a:lnTo>
                <a:lnTo>
                  <a:pt x="271" y="305"/>
                </a:lnTo>
                <a:lnTo>
                  <a:pt x="269" y="299"/>
                </a:lnTo>
                <a:lnTo>
                  <a:pt x="266" y="305"/>
                </a:lnTo>
                <a:lnTo>
                  <a:pt x="264" y="299"/>
                </a:lnTo>
                <a:lnTo>
                  <a:pt x="260" y="303"/>
                </a:lnTo>
                <a:lnTo>
                  <a:pt x="262" y="309"/>
                </a:lnTo>
                <a:lnTo>
                  <a:pt x="260" y="316"/>
                </a:lnTo>
                <a:lnTo>
                  <a:pt x="256" y="309"/>
                </a:lnTo>
                <a:lnTo>
                  <a:pt x="237" y="303"/>
                </a:lnTo>
                <a:lnTo>
                  <a:pt x="239" y="311"/>
                </a:lnTo>
                <a:lnTo>
                  <a:pt x="230" y="318"/>
                </a:lnTo>
                <a:lnTo>
                  <a:pt x="224" y="309"/>
                </a:lnTo>
                <a:lnTo>
                  <a:pt x="226" y="318"/>
                </a:lnTo>
                <a:lnTo>
                  <a:pt x="224" y="324"/>
                </a:lnTo>
                <a:lnTo>
                  <a:pt x="224" y="333"/>
                </a:lnTo>
                <a:lnTo>
                  <a:pt x="228" y="339"/>
                </a:lnTo>
                <a:lnTo>
                  <a:pt x="217" y="335"/>
                </a:lnTo>
                <a:lnTo>
                  <a:pt x="205" y="335"/>
                </a:lnTo>
                <a:lnTo>
                  <a:pt x="207" y="331"/>
                </a:lnTo>
                <a:lnTo>
                  <a:pt x="209" y="322"/>
                </a:lnTo>
                <a:lnTo>
                  <a:pt x="200" y="324"/>
                </a:lnTo>
                <a:lnTo>
                  <a:pt x="203" y="318"/>
                </a:lnTo>
                <a:lnTo>
                  <a:pt x="196" y="309"/>
                </a:lnTo>
                <a:lnTo>
                  <a:pt x="198" y="322"/>
                </a:lnTo>
                <a:lnTo>
                  <a:pt x="188" y="328"/>
                </a:lnTo>
                <a:lnTo>
                  <a:pt x="192" y="335"/>
                </a:lnTo>
                <a:lnTo>
                  <a:pt x="192" y="343"/>
                </a:lnTo>
                <a:lnTo>
                  <a:pt x="190" y="350"/>
                </a:lnTo>
                <a:lnTo>
                  <a:pt x="190" y="358"/>
                </a:lnTo>
                <a:lnTo>
                  <a:pt x="190" y="365"/>
                </a:lnTo>
                <a:lnTo>
                  <a:pt x="192" y="371"/>
                </a:lnTo>
                <a:lnTo>
                  <a:pt x="188" y="380"/>
                </a:lnTo>
                <a:lnTo>
                  <a:pt x="185" y="388"/>
                </a:lnTo>
                <a:lnTo>
                  <a:pt x="177" y="384"/>
                </a:lnTo>
                <a:lnTo>
                  <a:pt x="168" y="384"/>
                </a:lnTo>
                <a:lnTo>
                  <a:pt x="166" y="390"/>
                </a:lnTo>
                <a:lnTo>
                  <a:pt x="166" y="399"/>
                </a:lnTo>
                <a:lnTo>
                  <a:pt x="166" y="405"/>
                </a:lnTo>
                <a:lnTo>
                  <a:pt x="160" y="401"/>
                </a:lnTo>
                <a:lnTo>
                  <a:pt x="158" y="392"/>
                </a:lnTo>
                <a:lnTo>
                  <a:pt x="158" y="386"/>
                </a:lnTo>
                <a:lnTo>
                  <a:pt x="158" y="388"/>
                </a:lnTo>
                <a:lnTo>
                  <a:pt x="156" y="394"/>
                </a:lnTo>
                <a:lnTo>
                  <a:pt x="160" y="409"/>
                </a:lnTo>
                <a:lnTo>
                  <a:pt x="154" y="405"/>
                </a:lnTo>
                <a:lnTo>
                  <a:pt x="156" y="399"/>
                </a:lnTo>
                <a:lnTo>
                  <a:pt x="151" y="392"/>
                </a:lnTo>
                <a:lnTo>
                  <a:pt x="147" y="392"/>
                </a:lnTo>
                <a:lnTo>
                  <a:pt x="145" y="403"/>
                </a:lnTo>
                <a:lnTo>
                  <a:pt x="151" y="411"/>
                </a:lnTo>
                <a:lnTo>
                  <a:pt x="149" y="418"/>
                </a:lnTo>
                <a:lnTo>
                  <a:pt x="139" y="394"/>
                </a:lnTo>
                <a:lnTo>
                  <a:pt x="139" y="386"/>
                </a:lnTo>
                <a:lnTo>
                  <a:pt x="134" y="392"/>
                </a:lnTo>
                <a:lnTo>
                  <a:pt x="134" y="401"/>
                </a:lnTo>
                <a:lnTo>
                  <a:pt x="137" y="397"/>
                </a:lnTo>
                <a:lnTo>
                  <a:pt x="147" y="420"/>
                </a:lnTo>
                <a:lnTo>
                  <a:pt x="145" y="426"/>
                </a:lnTo>
                <a:lnTo>
                  <a:pt x="139" y="414"/>
                </a:lnTo>
                <a:lnTo>
                  <a:pt x="137" y="411"/>
                </a:lnTo>
                <a:lnTo>
                  <a:pt x="134" y="420"/>
                </a:lnTo>
                <a:lnTo>
                  <a:pt x="132" y="426"/>
                </a:lnTo>
                <a:lnTo>
                  <a:pt x="130" y="420"/>
                </a:lnTo>
                <a:lnTo>
                  <a:pt x="130" y="426"/>
                </a:lnTo>
                <a:lnTo>
                  <a:pt x="126" y="414"/>
                </a:lnTo>
                <a:lnTo>
                  <a:pt x="115" y="429"/>
                </a:lnTo>
                <a:lnTo>
                  <a:pt x="113" y="437"/>
                </a:lnTo>
                <a:lnTo>
                  <a:pt x="115" y="443"/>
                </a:lnTo>
                <a:lnTo>
                  <a:pt x="119" y="446"/>
                </a:lnTo>
                <a:lnTo>
                  <a:pt x="109" y="460"/>
                </a:lnTo>
                <a:lnTo>
                  <a:pt x="113" y="467"/>
                </a:lnTo>
                <a:lnTo>
                  <a:pt x="107" y="480"/>
                </a:lnTo>
                <a:lnTo>
                  <a:pt x="100" y="486"/>
                </a:lnTo>
                <a:lnTo>
                  <a:pt x="100" y="495"/>
                </a:lnTo>
                <a:lnTo>
                  <a:pt x="102" y="501"/>
                </a:lnTo>
                <a:lnTo>
                  <a:pt x="100" y="509"/>
                </a:lnTo>
                <a:lnTo>
                  <a:pt x="94" y="516"/>
                </a:lnTo>
                <a:lnTo>
                  <a:pt x="90" y="514"/>
                </a:lnTo>
                <a:lnTo>
                  <a:pt x="83" y="507"/>
                </a:lnTo>
                <a:lnTo>
                  <a:pt x="83" y="501"/>
                </a:lnTo>
                <a:lnTo>
                  <a:pt x="75" y="497"/>
                </a:lnTo>
                <a:lnTo>
                  <a:pt x="68" y="490"/>
                </a:lnTo>
                <a:lnTo>
                  <a:pt x="64" y="484"/>
                </a:lnTo>
                <a:lnTo>
                  <a:pt x="62" y="478"/>
                </a:lnTo>
                <a:lnTo>
                  <a:pt x="62" y="469"/>
                </a:lnTo>
                <a:lnTo>
                  <a:pt x="53" y="448"/>
                </a:lnTo>
                <a:lnTo>
                  <a:pt x="0" y="286"/>
                </a:lnTo>
                <a:lnTo>
                  <a:pt x="0" y="282"/>
                </a:lnTo>
                <a:close/>
              </a:path>
            </a:pathLst>
          </a:custGeom>
          <a:solidFill>
            <a:srgbClr val="FFC80B"/>
          </a:solidFill>
          <a:ln>
            <a:noFill/>
          </a:ln>
        </p:spPr>
        <p:txBody>
          <a:bodyPr vert="horz" wrap="square" lIns="91440" tIns="45720" rIns="91440" bIns="45720" numCol="1" anchor="t" anchorCtr="0" compatLnSpc="1">
            <a:prstTxWarp prst="textNoShape">
              <a:avLst/>
            </a:prstTxWarp>
          </a:bodyPr>
          <a:lstStyle/>
          <a:p>
            <a:endParaRPr lang="en-US"/>
          </a:p>
        </p:txBody>
      </p:sp>
      <p:sp>
        <p:nvSpPr>
          <p:cNvPr id="284" name="Freeform 946"/>
          <p:cNvSpPr>
            <a:spLocks/>
          </p:cNvSpPr>
          <p:nvPr/>
        </p:nvSpPr>
        <p:spPr bwMode="auto">
          <a:xfrm>
            <a:off x="8994776" y="1501896"/>
            <a:ext cx="517525" cy="819150"/>
          </a:xfrm>
          <a:custGeom>
            <a:avLst/>
            <a:gdLst>
              <a:gd name="T0" fmla="*/ 11 w 326"/>
              <a:gd name="T1" fmla="*/ 277 h 516"/>
              <a:gd name="T2" fmla="*/ 19 w 326"/>
              <a:gd name="T3" fmla="*/ 262 h 516"/>
              <a:gd name="T4" fmla="*/ 19 w 326"/>
              <a:gd name="T5" fmla="*/ 250 h 516"/>
              <a:gd name="T6" fmla="*/ 28 w 326"/>
              <a:gd name="T7" fmla="*/ 233 h 516"/>
              <a:gd name="T8" fmla="*/ 43 w 326"/>
              <a:gd name="T9" fmla="*/ 199 h 516"/>
              <a:gd name="T10" fmla="*/ 34 w 326"/>
              <a:gd name="T11" fmla="*/ 169 h 516"/>
              <a:gd name="T12" fmla="*/ 39 w 326"/>
              <a:gd name="T13" fmla="*/ 107 h 516"/>
              <a:gd name="T14" fmla="*/ 85 w 326"/>
              <a:gd name="T15" fmla="*/ 9 h 516"/>
              <a:gd name="T16" fmla="*/ 107 w 326"/>
              <a:gd name="T17" fmla="*/ 32 h 516"/>
              <a:gd name="T18" fmla="*/ 126 w 326"/>
              <a:gd name="T19" fmla="*/ 13 h 516"/>
              <a:gd name="T20" fmla="*/ 147 w 326"/>
              <a:gd name="T21" fmla="*/ 0 h 516"/>
              <a:gd name="T22" fmla="*/ 183 w 326"/>
              <a:gd name="T23" fmla="*/ 17 h 516"/>
              <a:gd name="T24" fmla="*/ 230 w 326"/>
              <a:gd name="T25" fmla="*/ 139 h 516"/>
              <a:gd name="T26" fmla="*/ 234 w 326"/>
              <a:gd name="T27" fmla="*/ 158 h 516"/>
              <a:gd name="T28" fmla="*/ 249 w 326"/>
              <a:gd name="T29" fmla="*/ 171 h 516"/>
              <a:gd name="T30" fmla="*/ 271 w 326"/>
              <a:gd name="T31" fmla="*/ 171 h 516"/>
              <a:gd name="T32" fmla="*/ 275 w 326"/>
              <a:gd name="T33" fmla="*/ 192 h 516"/>
              <a:gd name="T34" fmla="*/ 288 w 326"/>
              <a:gd name="T35" fmla="*/ 213 h 516"/>
              <a:gd name="T36" fmla="*/ 303 w 326"/>
              <a:gd name="T37" fmla="*/ 209 h 516"/>
              <a:gd name="T38" fmla="*/ 309 w 326"/>
              <a:gd name="T39" fmla="*/ 237 h 516"/>
              <a:gd name="T40" fmla="*/ 320 w 326"/>
              <a:gd name="T41" fmla="*/ 233 h 516"/>
              <a:gd name="T42" fmla="*/ 318 w 326"/>
              <a:gd name="T43" fmla="*/ 260 h 516"/>
              <a:gd name="T44" fmla="*/ 305 w 326"/>
              <a:gd name="T45" fmla="*/ 271 h 516"/>
              <a:gd name="T46" fmla="*/ 298 w 326"/>
              <a:gd name="T47" fmla="*/ 273 h 516"/>
              <a:gd name="T48" fmla="*/ 283 w 326"/>
              <a:gd name="T49" fmla="*/ 284 h 516"/>
              <a:gd name="T50" fmla="*/ 273 w 326"/>
              <a:gd name="T51" fmla="*/ 284 h 516"/>
              <a:gd name="T52" fmla="*/ 271 w 326"/>
              <a:gd name="T53" fmla="*/ 305 h 516"/>
              <a:gd name="T54" fmla="*/ 264 w 326"/>
              <a:gd name="T55" fmla="*/ 299 h 516"/>
              <a:gd name="T56" fmla="*/ 260 w 326"/>
              <a:gd name="T57" fmla="*/ 316 h 516"/>
              <a:gd name="T58" fmla="*/ 239 w 326"/>
              <a:gd name="T59" fmla="*/ 311 h 516"/>
              <a:gd name="T60" fmla="*/ 226 w 326"/>
              <a:gd name="T61" fmla="*/ 318 h 516"/>
              <a:gd name="T62" fmla="*/ 228 w 326"/>
              <a:gd name="T63" fmla="*/ 339 h 516"/>
              <a:gd name="T64" fmla="*/ 207 w 326"/>
              <a:gd name="T65" fmla="*/ 331 h 516"/>
              <a:gd name="T66" fmla="*/ 203 w 326"/>
              <a:gd name="T67" fmla="*/ 318 h 516"/>
              <a:gd name="T68" fmla="*/ 188 w 326"/>
              <a:gd name="T69" fmla="*/ 328 h 516"/>
              <a:gd name="T70" fmla="*/ 190 w 326"/>
              <a:gd name="T71" fmla="*/ 350 h 516"/>
              <a:gd name="T72" fmla="*/ 192 w 326"/>
              <a:gd name="T73" fmla="*/ 371 h 516"/>
              <a:gd name="T74" fmla="*/ 177 w 326"/>
              <a:gd name="T75" fmla="*/ 384 h 516"/>
              <a:gd name="T76" fmla="*/ 166 w 326"/>
              <a:gd name="T77" fmla="*/ 399 h 516"/>
              <a:gd name="T78" fmla="*/ 158 w 326"/>
              <a:gd name="T79" fmla="*/ 392 h 516"/>
              <a:gd name="T80" fmla="*/ 156 w 326"/>
              <a:gd name="T81" fmla="*/ 394 h 516"/>
              <a:gd name="T82" fmla="*/ 156 w 326"/>
              <a:gd name="T83" fmla="*/ 399 h 516"/>
              <a:gd name="T84" fmla="*/ 145 w 326"/>
              <a:gd name="T85" fmla="*/ 403 h 516"/>
              <a:gd name="T86" fmla="*/ 139 w 326"/>
              <a:gd name="T87" fmla="*/ 394 h 516"/>
              <a:gd name="T88" fmla="*/ 134 w 326"/>
              <a:gd name="T89" fmla="*/ 401 h 516"/>
              <a:gd name="T90" fmla="*/ 145 w 326"/>
              <a:gd name="T91" fmla="*/ 426 h 516"/>
              <a:gd name="T92" fmla="*/ 134 w 326"/>
              <a:gd name="T93" fmla="*/ 420 h 516"/>
              <a:gd name="T94" fmla="*/ 130 w 326"/>
              <a:gd name="T95" fmla="*/ 426 h 516"/>
              <a:gd name="T96" fmla="*/ 113 w 326"/>
              <a:gd name="T97" fmla="*/ 437 h 516"/>
              <a:gd name="T98" fmla="*/ 109 w 326"/>
              <a:gd name="T99" fmla="*/ 460 h 516"/>
              <a:gd name="T100" fmla="*/ 100 w 326"/>
              <a:gd name="T101" fmla="*/ 486 h 516"/>
              <a:gd name="T102" fmla="*/ 100 w 326"/>
              <a:gd name="T103" fmla="*/ 509 h 516"/>
              <a:gd name="T104" fmla="*/ 83 w 326"/>
              <a:gd name="T105" fmla="*/ 507 h 516"/>
              <a:gd name="T106" fmla="*/ 68 w 326"/>
              <a:gd name="T107" fmla="*/ 490 h 516"/>
              <a:gd name="T108" fmla="*/ 62 w 326"/>
              <a:gd name="T109" fmla="*/ 469 h 516"/>
              <a:gd name="T110" fmla="*/ 0 w 326"/>
              <a:gd name="T111" fmla="*/ 28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6" h="516">
                <a:moveTo>
                  <a:pt x="0" y="282"/>
                </a:moveTo>
                <a:lnTo>
                  <a:pt x="4" y="275"/>
                </a:lnTo>
                <a:lnTo>
                  <a:pt x="11" y="277"/>
                </a:lnTo>
                <a:lnTo>
                  <a:pt x="19" y="275"/>
                </a:lnTo>
                <a:lnTo>
                  <a:pt x="17" y="269"/>
                </a:lnTo>
                <a:lnTo>
                  <a:pt x="19" y="262"/>
                </a:lnTo>
                <a:lnTo>
                  <a:pt x="22" y="260"/>
                </a:lnTo>
                <a:lnTo>
                  <a:pt x="28" y="265"/>
                </a:lnTo>
                <a:lnTo>
                  <a:pt x="19" y="250"/>
                </a:lnTo>
                <a:lnTo>
                  <a:pt x="22" y="247"/>
                </a:lnTo>
                <a:lnTo>
                  <a:pt x="24" y="241"/>
                </a:lnTo>
                <a:lnTo>
                  <a:pt x="28" y="233"/>
                </a:lnTo>
                <a:lnTo>
                  <a:pt x="39" y="218"/>
                </a:lnTo>
                <a:lnTo>
                  <a:pt x="36" y="213"/>
                </a:lnTo>
                <a:lnTo>
                  <a:pt x="43" y="199"/>
                </a:lnTo>
                <a:lnTo>
                  <a:pt x="36" y="190"/>
                </a:lnTo>
                <a:lnTo>
                  <a:pt x="36" y="177"/>
                </a:lnTo>
                <a:lnTo>
                  <a:pt x="34" y="169"/>
                </a:lnTo>
                <a:lnTo>
                  <a:pt x="36" y="147"/>
                </a:lnTo>
                <a:lnTo>
                  <a:pt x="43" y="137"/>
                </a:lnTo>
                <a:lnTo>
                  <a:pt x="39" y="107"/>
                </a:lnTo>
                <a:lnTo>
                  <a:pt x="70" y="9"/>
                </a:lnTo>
                <a:lnTo>
                  <a:pt x="79" y="7"/>
                </a:lnTo>
                <a:lnTo>
                  <a:pt x="85" y="9"/>
                </a:lnTo>
                <a:lnTo>
                  <a:pt x="90" y="24"/>
                </a:lnTo>
                <a:lnTo>
                  <a:pt x="98" y="30"/>
                </a:lnTo>
                <a:lnTo>
                  <a:pt x="107" y="32"/>
                </a:lnTo>
                <a:lnTo>
                  <a:pt x="113" y="24"/>
                </a:lnTo>
                <a:lnTo>
                  <a:pt x="119" y="22"/>
                </a:lnTo>
                <a:lnTo>
                  <a:pt x="126" y="13"/>
                </a:lnTo>
                <a:lnTo>
                  <a:pt x="132" y="11"/>
                </a:lnTo>
                <a:lnTo>
                  <a:pt x="139" y="3"/>
                </a:lnTo>
                <a:lnTo>
                  <a:pt x="147" y="0"/>
                </a:lnTo>
                <a:lnTo>
                  <a:pt x="156" y="3"/>
                </a:lnTo>
                <a:lnTo>
                  <a:pt x="168" y="7"/>
                </a:lnTo>
                <a:lnTo>
                  <a:pt x="183" y="17"/>
                </a:lnTo>
                <a:lnTo>
                  <a:pt x="190" y="20"/>
                </a:lnTo>
                <a:lnTo>
                  <a:pt x="222" y="115"/>
                </a:lnTo>
                <a:lnTo>
                  <a:pt x="230" y="139"/>
                </a:lnTo>
                <a:lnTo>
                  <a:pt x="230" y="145"/>
                </a:lnTo>
                <a:lnTo>
                  <a:pt x="234" y="154"/>
                </a:lnTo>
                <a:lnTo>
                  <a:pt x="234" y="158"/>
                </a:lnTo>
                <a:lnTo>
                  <a:pt x="237" y="167"/>
                </a:lnTo>
                <a:lnTo>
                  <a:pt x="243" y="164"/>
                </a:lnTo>
                <a:lnTo>
                  <a:pt x="249" y="171"/>
                </a:lnTo>
                <a:lnTo>
                  <a:pt x="258" y="171"/>
                </a:lnTo>
                <a:lnTo>
                  <a:pt x="264" y="167"/>
                </a:lnTo>
                <a:lnTo>
                  <a:pt x="271" y="171"/>
                </a:lnTo>
                <a:lnTo>
                  <a:pt x="269" y="179"/>
                </a:lnTo>
                <a:lnTo>
                  <a:pt x="271" y="186"/>
                </a:lnTo>
                <a:lnTo>
                  <a:pt x="275" y="192"/>
                </a:lnTo>
                <a:lnTo>
                  <a:pt x="275" y="201"/>
                </a:lnTo>
                <a:lnTo>
                  <a:pt x="279" y="207"/>
                </a:lnTo>
                <a:lnTo>
                  <a:pt x="288" y="213"/>
                </a:lnTo>
                <a:lnTo>
                  <a:pt x="292" y="207"/>
                </a:lnTo>
                <a:lnTo>
                  <a:pt x="298" y="207"/>
                </a:lnTo>
                <a:lnTo>
                  <a:pt x="303" y="209"/>
                </a:lnTo>
                <a:lnTo>
                  <a:pt x="305" y="211"/>
                </a:lnTo>
                <a:lnTo>
                  <a:pt x="318" y="224"/>
                </a:lnTo>
                <a:lnTo>
                  <a:pt x="309" y="237"/>
                </a:lnTo>
                <a:lnTo>
                  <a:pt x="315" y="243"/>
                </a:lnTo>
                <a:lnTo>
                  <a:pt x="322" y="235"/>
                </a:lnTo>
                <a:lnTo>
                  <a:pt x="320" y="233"/>
                </a:lnTo>
                <a:lnTo>
                  <a:pt x="326" y="239"/>
                </a:lnTo>
                <a:lnTo>
                  <a:pt x="326" y="245"/>
                </a:lnTo>
                <a:lnTo>
                  <a:pt x="318" y="260"/>
                </a:lnTo>
                <a:lnTo>
                  <a:pt x="311" y="265"/>
                </a:lnTo>
                <a:lnTo>
                  <a:pt x="300" y="262"/>
                </a:lnTo>
                <a:lnTo>
                  <a:pt x="305" y="271"/>
                </a:lnTo>
                <a:lnTo>
                  <a:pt x="298" y="269"/>
                </a:lnTo>
                <a:lnTo>
                  <a:pt x="298" y="273"/>
                </a:lnTo>
                <a:lnTo>
                  <a:pt x="298" y="273"/>
                </a:lnTo>
                <a:lnTo>
                  <a:pt x="292" y="277"/>
                </a:lnTo>
                <a:lnTo>
                  <a:pt x="292" y="284"/>
                </a:lnTo>
                <a:lnTo>
                  <a:pt x="283" y="284"/>
                </a:lnTo>
                <a:lnTo>
                  <a:pt x="283" y="292"/>
                </a:lnTo>
                <a:lnTo>
                  <a:pt x="279" y="290"/>
                </a:lnTo>
                <a:lnTo>
                  <a:pt x="273" y="284"/>
                </a:lnTo>
                <a:lnTo>
                  <a:pt x="269" y="292"/>
                </a:lnTo>
                <a:lnTo>
                  <a:pt x="271" y="299"/>
                </a:lnTo>
                <a:lnTo>
                  <a:pt x="271" y="305"/>
                </a:lnTo>
                <a:lnTo>
                  <a:pt x="269" y="299"/>
                </a:lnTo>
                <a:lnTo>
                  <a:pt x="266" y="305"/>
                </a:lnTo>
                <a:lnTo>
                  <a:pt x="264" y="299"/>
                </a:lnTo>
                <a:lnTo>
                  <a:pt x="260" y="303"/>
                </a:lnTo>
                <a:lnTo>
                  <a:pt x="262" y="309"/>
                </a:lnTo>
                <a:lnTo>
                  <a:pt x="260" y="316"/>
                </a:lnTo>
                <a:lnTo>
                  <a:pt x="256" y="309"/>
                </a:lnTo>
                <a:lnTo>
                  <a:pt x="237" y="303"/>
                </a:lnTo>
                <a:lnTo>
                  <a:pt x="239" y="311"/>
                </a:lnTo>
                <a:lnTo>
                  <a:pt x="230" y="318"/>
                </a:lnTo>
                <a:lnTo>
                  <a:pt x="224" y="309"/>
                </a:lnTo>
                <a:lnTo>
                  <a:pt x="226" y="318"/>
                </a:lnTo>
                <a:lnTo>
                  <a:pt x="224" y="324"/>
                </a:lnTo>
                <a:lnTo>
                  <a:pt x="224" y="333"/>
                </a:lnTo>
                <a:lnTo>
                  <a:pt x="228" y="339"/>
                </a:lnTo>
                <a:lnTo>
                  <a:pt x="217" y="335"/>
                </a:lnTo>
                <a:lnTo>
                  <a:pt x="205" y="335"/>
                </a:lnTo>
                <a:lnTo>
                  <a:pt x="207" y="331"/>
                </a:lnTo>
                <a:lnTo>
                  <a:pt x="209" y="322"/>
                </a:lnTo>
                <a:lnTo>
                  <a:pt x="200" y="324"/>
                </a:lnTo>
                <a:lnTo>
                  <a:pt x="203" y="318"/>
                </a:lnTo>
                <a:lnTo>
                  <a:pt x="196" y="309"/>
                </a:lnTo>
                <a:lnTo>
                  <a:pt x="198" y="322"/>
                </a:lnTo>
                <a:lnTo>
                  <a:pt x="188" y="328"/>
                </a:lnTo>
                <a:lnTo>
                  <a:pt x="192" y="335"/>
                </a:lnTo>
                <a:lnTo>
                  <a:pt x="192" y="343"/>
                </a:lnTo>
                <a:lnTo>
                  <a:pt x="190" y="350"/>
                </a:lnTo>
                <a:lnTo>
                  <a:pt x="190" y="358"/>
                </a:lnTo>
                <a:lnTo>
                  <a:pt x="190" y="365"/>
                </a:lnTo>
                <a:lnTo>
                  <a:pt x="192" y="371"/>
                </a:lnTo>
                <a:lnTo>
                  <a:pt x="188" y="380"/>
                </a:lnTo>
                <a:lnTo>
                  <a:pt x="185" y="388"/>
                </a:lnTo>
                <a:lnTo>
                  <a:pt x="177" y="384"/>
                </a:lnTo>
                <a:lnTo>
                  <a:pt x="168" y="384"/>
                </a:lnTo>
                <a:lnTo>
                  <a:pt x="166" y="390"/>
                </a:lnTo>
                <a:lnTo>
                  <a:pt x="166" y="399"/>
                </a:lnTo>
                <a:lnTo>
                  <a:pt x="166" y="405"/>
                </a:lnTo>
                <a:lnTo>
                  <a:pt x="160" y="401"/>
                </a:lnTo>
                <a:lnTo>
                  <a:pt x="158" y="392"/>
                </a:lnTo>
                <a:lnTo>
                  <a:pt x="158" y="386"/>
                </a:lnTo>
                <a:lnTo>
                  <a:pt x="158" y="388"/>
                </a:lnTo>
                <a:lnTo>
                  <a:pt x="156" y="394"/>
                </a:lnTo>
                <a:lnTo>
                  <a:pt x="160" y="409"/>
                </a:lnTo>
                <a:lnTo>
                  <a:pt x="154" y="405"/>
                </a:lnTo>
                <a:lnTo>
                  <a:pt x="156" y="399"/>
                </a:lnTo>
                <a:lnTo>
                  <a:pt x="151" y="392"/>
                </a:lnTo>
                <a:lnTo>
                  <a:pt x="147" y="392"/>
                </a:lnTo>
                <a:lnTo>
                  <a:pt x="145" y="403"/>
                </a:lnTo>
                <a:lnTo>
                  <a:pt x="151" y="411"/>
                </a:lnTo>
                <a:lnTo>
                  <a:pt x="149" y="418"/>
                </a:lnTo>
                <a:lnTo>
                  <a:pt x="139" y="394"/>
                </a:lnTo>
                <a:lnTo>
                  <a:pt x="139" y="386"/>
                </a:lnTo>
                <a:lnTo>
                  <a:pt x="134" y="392"/>
                </a:lnTo>
                <a:lnTo>
                  <a:pt x="134" y="401"/>
                </a:lnTo>
                <a:lnTo>
                  <a:pt x="137" y="397"/>
                </a:lnTo>
                <a:lnTo>
                  <a:pt x="147" y="420"/>
                </a:lnTo>
                <a:lnTo>
                  <a:pt x="145" y="426"/>
                </a:lnTo>
                <a:lnTo>
                  <a:pt x="139" y="414"/>
                </a:lnTo>
                <a:lnTo>
                  <a:pt x="137" y="411"/>
                </a:lnTo>
                <a:lnTo>
                  <a:pt x="134" y="420"/>
                </a:lnTo>
                <a:lnTo>
                  <a:pt x="132" y="426"/>
                </a:lnTo>
                <a:lnTo>
                  <a:pt x="130" y="420"/>
                </a:lnTo>
                <a:lnTo>
                  <a:pt x="130" y="426"/>
                </a:lnTo>
                <a:lnTo>
                  <a:pt x="126" y="414"/>
                </a:lnTo>
                <a:lnTo>
                  <a:pt x="115" y="429"/>
                </a:lnTo>
                <a:lnTo>
                  <a:pt x="113" y="437"/>
                </a:lnTo>
                <a:lnTo>
                  <a:pt x="115" y="443"/>
                </a:lnTo>
                <a:lnTo>
                  <a:pt x="119" y="446"/>
                </a:lnTo>
                <a:lnTo>
                  <a:pt x="109" y="460"/>
                </a:lnTo>
                <a:lnTo>
                  <a:pt x="113" y="467"/>
                </a:lnTo>
                <a:lnTo>
                  <a:pt x="107" y="480"/>
                </a:lnTo>
                <a:lnTo>
                  <a:pt x="100" y="486"/>
                </a:lnTo>
                <a:lnTo>
                  <a:pt x="100" y="495"/>
                </a:lnTo>
                <a:lnTo>
                  <a:pt x="102" y="501"/>
                </a:lnTo>
                <a:lnTo>
                  <a:pt x="100" y="509"/>
                </a:lnTo>
                <a:lnTo>
                  <a:pt x="94" y="516"/>
                </a:lnTo>
                <a:lnTo>
                  <a:pt x="90" y="514"/>
                </a:lnTo>
                <a:lnTo>
                  <a:pt x="83" y="507"/>
                </a:lnTo>
                <a:lnTo>
                  <a:pt x="83" y="501"/>
                </a:lnTo>
                <a:lnTo>
                  <a:pt x="75" y="497"/>
                </a:lnTo>
                <a:lnTo>
                  <a:pt x="68" y="490"/>
                </a:lnTo>
                <a:lnTo>
                  <a:pt x="64" y="484"/>
                </a:lnTo>
                <a:lnTo>
                  <a:pt x="62" y="478"/>
                </a:lnTo>
                <a:lnTo>
                  <a:pt x="62" y="469"/>
                </a:lnTo>
                <a:lnTo>
                  <a:pt x="53" y="448"/>
                </a:lnTo>
                <a:lnTo>
                  <a:pt x="0" y="286"/>
                </a:lnTo>
                <a:lnTo>
                  <a:pt x="0" y="28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5" name="Freeform 947"/>
          <p:cNvSpPr>
            <a:spLocks/>
          </p:cNvSpPr>
          <p:nvPr/>
        </p:nvSpPr>
        <p:spPr bwMode="auto">
          <a:xfrm>
            <a:off x="9366250" y="1995610"/>
            <a:ext cx="26988" cy="34925"/>
          </a:xfrm>
          <a:custGeom>
            <a:avLst/>
            <a:gdLst>
              <a:gd name="T0" fmla="*/ 11 w 17"/>
              <a:gd name="T1" fmla="*/ 0 h 22"/>
              <a:gd name="T2" fmla="*/ 17 w 17"/>
              <a:gd name="T3" fmla="*/ 7 h 22"/>
              <a:gd name="T4" fmla="*/ 15 w 17"/>
              <a:gd name="T5" fmla="*/ 15 h 22"/>
              <a:gd name="T6" fmla="*/ 3 w 17"/>
              <a:gd name="T7" fmla="*/ 22 h 22"/>
              <a:gd name="T8" fmla="*/ 0 w 17"/>
              <a:gd name="T9" fmla="*/ 15 h 22"/>
              <a:gd name="T10" fmla="*/ 7 w 17"/>
              <a:gd name="T11" fmla="*/ 0 h 22"/>
              <a:gd name="T12" fmla="*/ 11 w 17"/>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7" h="22">
                <a:moveTo>
                  <a:pt x="11" y="0"/>
                </a:moveTo>
                <a:lnTo>
                  <a:pt x="17" y="7"/>
                </a:lnTo>
                <a:lnTo>
                  <a:pt x="15" y="15"/>
                </a:lnTo>
                <a:lnTo>
                  <a:pt x="3" y="22"/>
                </a:lnTo>
                <a:lnTo>
                  <a:pt x="0" y="15"/>
                </a:lnTo>
                <a:lnTo>
                  <a:pt x="7" y="0"/>
                </a:lnTo>
                <a:lnTo>
                  <a:pt x="11"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Freeform 948"/>
          <p:cNvSpPr>
            <a:spLocks/>
          </p:cNvSpPr>
          <p:nvPr/>
        </p:nvSpPr>
        <p:spPr bwMode="auto">
          <a:xfrm>
            <a:off x="9366250" y="1995610"/>
            <a:ext cx="26988" cy="34925"/>
          </a:xfrm>
          <a:custGeom>
            <a:avLst/>
            <a:gdLst>
              <a:gd name="T0" fmla="*/ 11 w 17"/>
              <a:gd name="T1" fmla="*/ 0 h 22"/>
              <a:gd name="T2" fmla="*/ 17 w 17"/>
              <a:gd name="T3" fmla="*/ 7 h 22"/>
              <a:gd name="T4" fmla="*/ 15 w 17"/>
              <a:gd name="T5" fmla="*/ 15 h 22"/>
              <a:gd name="T6" fmla="*/ 3 w 17"/>
              <a:gd name="T7" fmla="*/ 22 h 22"/>
              <a:gd name="T8" fmla="*/ 0 w 17"/>
              <a:gd name="T9" fmla="*/ 15 h 22"/>
              <a:gd name="T10" fmla="*/ 7 w 17"/>
              <a:gd name="T11" fmla="*/ 0 h 22"/>
              <a:gd name="T12" fmla="*/ 11 w 17"/>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7" h="22">
                <a:moveTo>
                  <a:pt x="11" y="0"/>
                </a:moveTo>
                <a:lnTo>
                  <a:pt x="17" y="7"/>
                </a:lnTo>
                <a:lnTo>
                  <a:pt x="15" y="15"/>
                </a:lnTo>
                <a:lnTo>
                  <a:pt x="3" y="22"/>
                </a:lnTo>
                <a:lnTo>
                  <a:pt x="0" y="15"/>
                </a:lnTo>
                <a:lnTo>
                  <a:pt x="7" y="0"/>
                </a:lnTo>
                <a:lnTo>
                  <a:pt x="11"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 name="Freeform 949"/>
          <p:cNvSpPr>
            <a:spLocks/>
          </p:cNvSpPr>
          <p:nvPr/>
        </p:nvSpPr>
        <p:spPr bwMode="auto">
          <a:xfrm>
            <a:off x="9532939" y="1878134"/>
            <a:ext cx="15875" cy="33338"/>
          </a:xfrm>
          <a:custGeom>
            <a:avLst/>
            <a:gdLst>
              <a:gd name="T0" fmla="*/ 6 w 10"/>
              <a:gd name="T1" fmla="*/ 0 h 21"/>
              <a:gd name="T2" fmla="*/ 10 w 10"/>
              <a:gd name="T3" fmla="*/ 6 h 21"/>
              <a:gd name="T4" fmla="*/ 10 w 10"/>
              <a:gd name="T5" fmla="*/ 15 h 21"/>
              <a:gd name="T6" fmla="*/ 4 w 10"/>
              <a:gd name="T7" fmla="*/ 21 h 21"/>
              <a:gd name="T8" fmla="*/ 0 w 10"/>
              <a:gd name="T9" fmla="*/ 15 h 21"/>
              <a:gd name="T10" fmla="*/ 2 w 10"/>
              <a:gd name="T11" fmla="*/ 6 h 21"/>
              <a:gd name="T12" fmla="*/ 4 w 10"/>
              <a:gd name="T13" fmla="*/ 0 h 21"/>
              <a:gd name="T14" fmla="*/ 6 w 10"/>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1">
                <a:moveTo>
                  <a:pt x="6" y="0"/>
                </a:moveTo>
                <a:lnTo>
                  <a:pt x="10" y="6"/>
                </a:lnTo>
                <a:lnTo>
                  <a:pt x="10" y="15"/>
                </a:lnTo>
                <a:lnTo>
                  <a:pt x="4" y="21"/>
                </a:lnTo>
                <a:lnTo>
                  <a:pt x="0" y="15"/>
                </a:lnTo>
                <a:lnTo>
                  <a:pt x="2" y="6"/>
                </a:lnTo>
                <a:lnTo>
                  <a:pt x="4" y="0"/>
                </a:lnTo>
                <a:lnTo>
                  <a:pt x="6"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Freeform 950"/>
          <p:cNvSpPr>
            <a:spLocks/>
          </p:cNvSpPr>
          <p:nvPr/>
        </p:nvSpPr>
        <p:spPr bwMode="auto">
          <a:xfrm>
            <a:off x="9532939" y="1878134"/>
            <a:ext cx="15875" cy="33338"/>
          </a:xfrm>
          <a:custGeom>
            <a:avLst/>
            <a:gdLst>
              <a:gd name="T0" fmla="*/ 6 w 10"/>
              <a:gd name="T1" fmla="*/ 0 h 21"/>
              <a:gd name="T2" fmla="*/ 10 w 10"/>
              <a:gd name="T3" fmla="*/ 6 h 21"/>
              <a:gd name="T4" fmla="*/ 10 w 10"/>
              <a:gd name="T5" fmla="*/ 15 h 21"/>
              <a:gd name="T6" fmla="*/ 4 w 10"/>
              <a:gd name="T7" fmla="*/ 21 h 21"/>
              <a:gd name="T8" fmla="*/ 0 w 10"/>
              <a:gd name="T9" fmla="*/ 15 h 21"/>
              <a:gd name="T10" fmla="*/ 2 w 10"/>
              <a:gd name="T11" fmla="*/ 6 h 21"/>
              <a:gd name="T12" fmla="*/ 4 w 10"/>
              <a:gd name="T13" fmla="*/ 0 h 21"/>
              <a:gd name="T14" fmla="*/ 6 w 10"/>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1">
                <a:moveTo>
                  <a:pt x="6" y="0"/>
                </a:moveTo>
                <a:lnTo>
                  <a:pt x="10" y="6"/>
                </a:lnTo>
                <a:lnTo>
                  <a:pt x="10" y="15"/>
                </a:lnTo>
                <a:lnTo>
                  <a:pt x="4" y="21"/>
                </a:lnTo>
                <a:lnTo>
                  <a:pt x="0" y="15"/>
                </a:lnTo>
                <a:lnTo>
                  <a:pt x="2" y="6"/>
                </a:lnTo>
                <a:lnTo>
                  <a:pt x="4" y="0"/>
                </a:lnTo>
                <a:lnTo>
                  <a:pt x="6"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89" name="Group 288"/>
          <p:cNvGrpSpPr/>
          <p:nvPr/>
        </p:nvGrpSpPr>
        <p:grpSpPr>
          <a:xfrm>
            <a:off x="4343169" y="5595266"/>
            <a:ext cx="777875" cy="284163"/>
            <a:chOff x="2573338" y="5621338"/>
            <a:chExt cx="777875" cy="284163"/>
          </a:xfrm>
        </p:grpSpPr>
        <p:sp>
          <p:nvSpPr>
            <p:cNvPr id="290" name="Freeform 963"/>
            <p:cNvSpPr>
              <a:spLocks/>
            </p:cNvSpPr>
            <p:nvPr/>
          </p:nvSpPr>
          <p:spPr bwMode="auto">
            <a:xfrm>
              <a:off x="3187700" y="5738813"/>
              <a:ext cx="163513" cy="166688"/>
            </a:xfrm>
            <a:custGeom>
              <a:avLst/>
              <a:gdLst>
                <a:gd name="T0" fmla="*/ 45 w 103"/>
                <a:gd name="T1" fmla="*/ 105 h 105"/>
                <a:gd name="T2" fmla="*/ 54 w 103"/>
                <a:gd name="T3" fmla="*/ 105 h 105"/>
                <a:gd name="T4" fmla="*/ 56 w 103"/>
                <a:gd name="T5" fmla="*/ 96 h 105"/>
                <a:gd name="T6" fmla="*/ 56 w 103"/>
                <a:gd name="T7" fmla="*/ 90 h 105"/>
                <a:gd name="T8" fmla="*/ 62 w 103"/>
                <a:gd name="T9" fmla="*/ 83 h 105"/>
                <a:gd name="T10" fmla="*/ 66 w 103"/>
                <a:gd name="T11" fmla="*/ 77 h 105"/>
                <a:gd name="T12" fmla="*/ 71 w 103"/>
                <a:gd name="T13" fmla="*/ 71 h 105"/>
                <a:gd name="T14" fmla="*/ 77 w 103"/>
                <a:gd name="T15" fmla="*/ 68 h 105"/>
                <a:gd name="T16" fmla="*/ 83 w 103"/>
                <a:gd name="T17" fmla="*/ 64 h 105"/>
                <a:gd name="T18" fmla="*/ 92 w 103"/>
                <a:gd name="T19" fmla="*/ 60 h 105"/>
                <a:gd name="T20" fmla="*/ 96 w 103"/>
                <a:gd name="T21" fmla="*/ 51 h 105"/>
                <a:gd name="T22" fmla="*/ 96 w 103"/>
                <a:gd name="T23" fmla="*/ 49 h 105"/>
                <a:gd name="T24" fmla="*/ 103 w 103"/>
                <a:gd name="T25" fmla="*/ 43 h 105"/>
                <a:gd name="T26" fmla="*/ 100 w 103"/>
                <a:gd name="T27" fmla="*/ 37 h 105"/>
                <a:gd name="T28" fmla="*/ 92 w 103"/>
                <a:gd name="T29" fmla="*/ 34 h 105"/>
                <a:gd name="T30" fmla="*/ 86 w 103"/>
                <a:gd name="T31" fmla="*/ 28 h 105"/>
                <a:gd name="T32" fmla="*/ 79 w 103"/>
                <a:gd name="T33" fmla="*/ 26 h 105"/>
                <a:gd name="T34" fmla="*/ 73 w 103"/>
                <a:gd name="T35" fmla="*/ 20 h 105"/>
                <a:gd name="T36" fmla="*/ 68 w 103"/>
                <a:gd name="T37" fmla="*/ 15 h 105"/>
                <a:gd name="T38" fmla="*/ 60 w 103"/>
                <a:gd name="T39" fmla="*/ 9 h 105"/>
                <a:gd name="T40" fmla="*/ 39 w 103"/>
                <a:gd name="T41" fmla="*/ 7 h 105"/>
                <a:gd name="T42" fmla="*/ 30 w 103"/>
                <a:gd name="T43" fmla="*/ 5 h 105"/>
                <a:gd name="T44" fmla="*/ 22 w 103"/>
                <a:gd name="T45" fmla="*/ 7 h 105"/>
                <a:gd name="T46" fmla="*/ 15 w 103"/>
                <a:gd name="T47" fmla="*/ 5 h 105"/>
                <a:gd name="T48" fmla="*/ 7 w 103"/>
                <a:gd name="T49" fmla="*/ 0 h 105"/>
                <a:gd name="T50" fmla="*/ 2 w 103"/>
                <a:gd name="T51" fmla="*/ 0 h 105"/>
                <a:gd name="T52" fmla="*/ 0 w 103"/>
                <a:gd name="T53" fmla="*/ 9 h 105"/>
                <a:gd name="T54" fmla="*/ 2 w 103"/>
                <a:gd name="T55" fmla="*/ 15 h 105"/>
                <a:gd name="T56" fmla="*/ 11 w 103"/>
                <a:gd name="T57" fmla="*/ 22 h 105"/>
                <a:gd name="T58" fmla="*/ 9 w 103"/>
                <a:gd name="T59" fmla="*/ 28 h 105"/>
                <a:gd name="T60" fmla="*/ 7 w 103"/>
                <a:gd name="T61" fmla="*/ 37 h 105"/>
                <a:gd name="T62" fmla="*/ 7 w 103"/>
                <a:gd name="T63" fmla="*/ 37 h 105"/>
                <a:gd name="T64" fmla="*/ 0 w 103"/>
                <a:gd name="T65" fmla="*/ 45 h 105"/>
                <a:gd name="T66" fmla="*/ 0 w 103"/>
                <a:gd name="T67" fmla="*/ 51 h 105"/>
                <a:gd name="T68" fmla="*/ 7 w 103"/>
                <a:gd name="T69" fmla="*/ 58 h 105"/>
                <a:gd name="T70" fmla="*/ 11 w 103"/>
                <a:gd name="T71" fmla="*/ 62 h 105"/>
                <a:gd name="T72" fmla="*/ 17 w 103"/>
                <a:gd name="T73" fmla="*/ 68 h 105"/>
                <a:gd name="T74" fmla="*/ 17 w 103"/>
                <a:gd name="T75" fmla="*/ 71 h 105"/>
                <a:gd name="T76" fmla="*/ 22 w 103"/>
                <a:gd name="T77" fmla="*/ 77 h 105"/>
                <a:gd name="T78" fmla="*/ 24 w 103"/>
                <a:gd name="T79" fmla="*/ 83 h 105"/>
                <a:gd name="T80" fmla="*/ 26 w 103"/>
                <a:gd name="T81" fmla="*/ 98 h 105"/>
                <a:gd name="T82" fmla="*/ 32 w 103"/>
                <a:gd name="T83" fmla="*/ 103 h 105"/>
                <a:gd name="T84" fmla="*/ 39 w 103"/>
                <a:gd name="T85" fmla="*/ 103 h 105"/>
                <a:gd name="T86" fmla="*/ 45 w 103"/>
                <a:gd name="T87" fmla="*/ 105 h 105"/>
                <a:gd name="T88" fmla="*/ 45 w 103"/>
                <a:gd name="T89"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3" h="105">
                  <a:moveTo>
                    <a:pt x="45" y="105"/>
                  </a:moveTo>
                  <a:lnTo>
                    <a:pt x="54" y="105"/>
                  </a:lnTo>
                  <a:lnTo>
                    <a:pt x="56" y="96"/>
                  </a:lnTo>
                  <a:lnTo>
                    <a:pt x="56" y="90"/>
                  </a:lnTo>
                  <a:lnTo>
                    <a:pt x="62" y="83"/>
                  </a:lnTo>
                  <a:lnTo>
                    <a:pt x="66" y="77"/>
                  </a:lnTo>
                  <a:lnTo>
                    <a:pt x="71" y="71"/>
                  </a:lnTo>
                  <a:lnTo>
                    <a:pt x="77" y="68"/>
                  </a:lnTo>
                  <a:lnTo>
                    <a:pt x="83" y="64"/>
                  </a:lnTo>
                  <a:lnTo>
                    <a:pt x="92" y="60"/>
                  </a:lnTo>
                  <a:lnTo>
                    <a:pt x="96" y="51"/>
                  </a:lnTo>
                  <a:lnTo>
                    <a:pt x="96" y="49"/>
                  </a:lnTo>
                  <a:lnTo>
                    <a:pt x="103" y="43"/>
                  </a:lnTo>
                  <a:lnTo>
                    <a:pt x="100" y="37"/>
                  </a:lnTo>
                  <a:lnTo>
                    <a:pt x="92" y="34"/>
                  </a:lnTo>
                  <a:lnTo>
                    <a:pt x="86" y="28"/>
                  </a:lnTo>
                  <a:lnTo>
                    <a:pt x="79" y="26"/>
                  </a:lnTo>
                  <a:lnTo>
                    <a:pt x="73" y="20"/>
                  </a:lnTo>
                  <a:lnTo>
                    <a:pt x="68" y="15"/>
                  </a:lnTo>
                  <a:lnTo>
                    <a:pt x="60" y="9"/>
                  </a:lnTo>
                  <a:lnTo>
                    <a:pt x="39" y="7"/>
                  </a:lnTo>
                  <a:lnTo>
                    <a:pt x="30" y="5"/>
                  </a:lnTo>
                  <a:lnTo>
                    <a:pt x="22" y="7"/>
                  </a:lnTo>
                  <a:lnTo>
                    <a:pt x="15" y="5"/>
                  </a:lnTo>
                  <a:lnTo>
                    <a:pt x="7" y="0"/>
                  </a:lnTo>
                  <a:lnTo>
                    <a:pt x="2" y="0"/>
                  </a:lnTo>
                  <a:lnTo>
                    <a:pt x="0" y="9"/>
                  </a:lnTo>
                  <a:lnTo>
                    <a:pt x="2" y="15"/>
                  </a:lnTo>
                  <a:lnTo>
                    <a:pt x="11" y="22"/>
                  </a:lnTo>
                  <a:lnTo>
                    <a:pt x="9" y="28"/>
                  </a:lnTo>
                  <a:lnTo>
                    <a:pt x="7" y="37"/>
                  </a:lnTo>
                  <a:lnTo>
                    <a:pt x="7" y="37"/>
                  </a:lnTo>
                  <a:lnTo>
                    <a:pt x="0" y="45"/>
                  </a:lnTo>
                  <a:lnTo>
                    <a:pt x="0" y="51"/>
                  </a:lnTo>
                  <a:lnTo>
                    <a:pt x="7" y="58"/>
                  </a:lnTo>
                  <a:lnTo>
                    <a:pt x="11" y="62"/>
                  </a:lnTo>
                  <a:lnTo>
                    <a:pt x="17" y="68"/>
                  </a:lnTo>
                  <a:lnTo>
                    <a:pt x="17" y="71"/>
                  </a:lnTo>
                  <a:lnTo>
                    <a:pt x="22" y="77"/>
                  </a:lnTo>
                  <a:lnTo>
                    <a:pt x="24" y="83"/>
                  </a:lnTo>
                  <a:lnTo>
                    <a:pt x="26" y="98"/>
                  </a:lnTo>
                  <a:lnTo>
                    <a:pt x="32" y="103"/>
                  </a:lnTo>
                  <a:lnTo>
                    <a:pt x="39" y="103"/>
                  </a:lnTo>
                  <a:lnTo>
                    <a:pt x="45" y="105"/>
                  </a:lnTo>
                  <a:lnTo>
                    <a:pt x="45" y="105"/>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Freeform 951"/>
            <p:cNvSpPr>
              <a:spLocks/>
            </p:cNvSpPr>
            <p:nvPr/>
          </p:nvSpPr>
          <p:spPr bwMode="auto">
            <a:xfrm>
              <a:off x="2573338" y="5678488"/>
              <a:ext cx="15875" cy="33338"/>
            </a:xfrm>
            <a:custGeom>
              <a:avLst/>
              <a:gdLst>
                <a:gd name="T0" fmla="*/ 6 w 10"/>
                <a:gd name="T1" fmla="*/ 21 h 21"/>
                <a:gd name="T2" fmla="*/ 6 w 10"/>
                <a:gd name="T3" fmla="*/ 19 h 21"/>
                <a:gd name="T4" fmla="*/ 10 w 10"/>
                <a:gd name="T5" fmla="*/ 11 h 21"/>
                <a:gd name="T6" fmla="*/ 10 w 10"/>
                <a:gd name="T7" fmla="*/ 6 h 21"/>
                <a:gd name="T8" fmla="*/ 10 w 10"/>
                <a:gd name="T9" fmla="*/ 0 h 21"/>
                <a:gd name="T10" fmla="*/ 4 w 10"/>
                <a:gd name="T11" fmla="*/ 6 h 21"/>
                <a:gd name="T12" fmla="*/ 0 w 10"/>
                <a:gd name="T13" fmla="*/ 15 h 21"/>
                <a:gd name="T14" fmla="*/ 6 w 10"/>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1">
                  <a:moveTo>
                    <a:pt x="6" y="21"/>
                  </a:moveTo>
                  <a:lnTo>
                    <a:pt x="6" y="19"/>
                  </a:lnTo>
                  <a:lnTo>
                    <a:pt x="10" y="11"/>
                  </a:lnTo>
                  <a:lnTo>
                    <a:pt x="10" y="6"/>
                  </a:lnTo>
                  <a:lnTo>
                    <a:pt x="10" y="0"/>
                  </a:lnTo>
                  <a:lnTo>
                    <a:pt x="4" y="6"/>
                  </a:lnTo>
                  <a:lnTo>
                    <a:pt x="0" y="15"/>
                  </a:lnTo>
                  <a:lnTo>
                    <a:pt x="6" y="21"/>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Freeform 952"/>
            <p:cNvSpPr>
              <a:spLocks/>
            </p:cNvSpPr>
            <p:nvPr/>
          </p:nvSpPr>
          <p:spPr bwMode="auto">
            <a:xfrm>
              <a:off x="2573338" y="5678488"/>
              <a:ext cx="15875" cy="33338"/>
            </a:xfrm>
            <a:custGeom>
              <a:avLst/>
              <a:gdLst>
                <a:gd name="T0" fmla="*/ 6 w 10"/>
                <a:gd name="T1" fmla="*/ 21 h 21"/>
                <a:gd name="T2" fmla="*/ 6 w 10"/>
                <a:gd name="T3" fmla="*/ 19 h 21"/>
                <a:gd name="T4" fmla="*/ 10 w 10"/>
                <a:gd name="T5" fmla="*/ 11 h 21"/>
                <a:gd name="T6" fmla="*/ 10 w 10"/>
                <a:gd name="T7" fmla="*/ 6 h 21"/>
                <a:gd name="T8" fmla="*/ 10 w 10"/>
                <a:gd name="T9" fmla="*/ 0 h 21"/>
                <a:gd name="T10" fmla="*/ 4 w 10"/>
                <a:gd name="T11" fmla="*/ 6 h 21"/>
                <a:gd name="T12" fmla="*/ 0 w 10"/>
                <a:gd name="T13" fmla="*/ 15 h 21"/>
                <a:gd name="T14" fmla="*/ 6 w 10"/>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1">
                  <a:moveTo>
                    <a:pt x="6" y="21"/>
                  </a:moveTo>
                  <a:lnTo>
                    <a:pt x="6" y="19"/>
                  </a:lnTo>
                  <a:lnTo>
                    <a:pt x="10" y="11"/>
                  </a:lnTo>
                  <a:lnTo>
                    <a:pt x="10" y="6"/>
                  </a:lnTo>
                  <a:lnTo>
                    <a:pt x="10" y="0"/>
                  </a:lnTo>
                  <a:lnTo>
                    <a:pt x="4" y="6"/>
                  </a:lnTo>
                  <a:lnTo>
                    <a:pt x="0" y="15"/>
                  </a:lnTo>
                  <a:lnTo>
                    <a:pt x="6" y="21"/>
                  </a:lnTo>
                </a:path>
              </a:pathLst>
            </a:custGeom>
            <a:noFill/>
            <a:ln w="31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3" name="Freeform 953"/>
            <p:cNvSpPr>
              <a:spLocks/>
            </p:cNvSpPr>
            <p:nvPr/>
          </p:nvSpPr>
          <p:spPr bwMode="auto">
            <a:xfrm>
              <a:off x="2620963" y="5621338"/>
              <a:ext cx="60325" cy="50800"/>
            </a:xfrm>
            <a:custGeom>
              <a:avLst/>
              <a:gdLst>
                <a:gd name="T0" fmla="*/ 32 w 38"/>
                <a:gd name="T1" fmla="*/ 32 h 32"/>
                <a:gd name="T2" fmla="*/ 32 w 38"/>
                <a:gd name="T3" fmla="*/ 30 h 32"/>
                <a:gd name="T4" fmla="*/ 38 w 38"/>
                <a:gd name="T5" fmla="*/ 23 h 32"/>
                <a:gd name="T6" fmla="*/ 36 w 38"/>
                <a:gd name="T7" fmla="*/ 15 h 32"/>
                <a:gd name="T8" fmla="*/ 36 w 38"/>
                <a:gd name="T9" fmla="*/ 6 h 32"/>
                <a:gd name="T10" fmla="*/ 36 w 38"/>
                <a:gd name="T11" fmla="*/ 6 h 32"/>
                <a:gd name="T12" fmla="*/ 27 w 38"/>
                <a:gd name="T13" fmla="*/ 0 h 32"/>
                <a:gd name="T14" fmla="*/ 21 w 38"/>
                <a:gd name="T15" fmla="*/ 2 h 32"/>
                <a:gd name="T16" fmla="*/ 15 w 38"/>
                <a:gd name="T17" fmla="*/ 4 h 32"/>
                <a:gd name="T18" fmla="*/ 8 w 38"/>
                <a:gd name="T19" fmla="*/ 10 h 32"/>
                <a:gd name="T20" fmla="*/ 2 w 38"/>
                <a:gd name="T21" fmla="*/ 17 h 32"/>
                <a:gd name="T22" fmla="*/ 2 w 38"/>
                <a:gd name="T23" fmla="*/ 17 h 32"/>
                <a:gd name="T24" fmla="*/ 0 w 38"/>
                <a:gd name="T25" fmla="*/ 25 h 32"/>
                <a:gd name="T26" fmla="*/ 8 w 38"/>
                <a:gd name="T27" fmla="*/ 30 h 32"/>
                <a:gd name="T28" fmla="*/ 23 w 38"/>
                <a:gd name="T29" fmla="*/ 32 h 32"/>
                <a:gd name="T30" fmla="*/ 32 w 38"/>
                <a:gd name="T3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32">
                  <a:moveTo>
                    <a:pt x="32" y="32"/>
                  </a:moveTo>
                  <a:lnTo>
                    <a:pt x="32" y="30"/>
                  </a:lnTo>
                  <a:lnTo>
                    <a:pt x="38" y="23"/>
                  </a:lnTo>
                  <a:lnTo>
                    <a:pt x="36" y="15"/>
                  </a:lnTo>
                  <a:lnTo>
                    <a:pt x="36" y="6"/>
                  </a:lnTo>
                  <a:lnTo>
                    <a:pt x="36" y="6"/>
                  </a:lnTo>
                  <a:lnTo>
                    <a:pt x="27" y="0"/>
                  </a:lnTo>
                  <a:lnTo>
                    <a:pt x="21" y="2"/>
                  </a:lnTo>
                  <a:lnTo>
                    <a:pt x="15" y="4"/>
                  </a:lnTo>
                  <a:lnTo>
                    <a:pt x="8" y="10"/>
                  </a:lnTo>
                  <a:lnTo>
                    <a:pt x="2" y="17"/>
                  </a:lnTo>
                  <a:lnTo>
                    <a:pt x="2" y="17"/>
                  </a:lnTo>
                  <a:lnTo>
                    <a:pt x="0" y="25"/>
                  </a:lnTo>
                  <a:lnTo>
                    <a:pt x="8" y="30"/>
                  </a:lnTo>
                  <a:lnTo>
                    <a:pt x="23" y="32"/>
                  </a:lnTo>
                  <a:lnTo>
                    <a:pt x="32" y="3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Freeform 954"/>
            <p:cNvSpPr>
              <a:spLocks/>
            </p:cNvSpPr>
            <p:nvPr/>
          </p:nvSpPr>
          <p:spPr bwMode="auto">
            <a:xfrm>
              <a:off x="2620963" y="5621338"/>
              <a:ext cx="60325" cy="50800"/>
            </a:xfrm>
            <a:custGeom>
              <a:avLst/>
              <a:gdLst>
                <a:gd name="T0" fmla="*/ 32 w 38"/>
                <a:gd name="T1" fmla="*/ 32 h 32"/>
                <a:gd name="T2" fmla="*/ 32 w 38"/>
                <a:gd name="T3" fmla="*/ 30 h 32"/>
                <a:gd name="T4" fmla="*/ 38 w 38"/>
                <a:gd name="T5" fmla="*/ 23 h 32"/>
                <a:gd name="T6" fmla="*/ 36 w 38"/>
                <a:gd name="T7" fmla="*/ 15 h 32"/>
                <a:gd name="T8" fmla="*/ 36 w 38"/>
                <a:gd name="T9" fmla="*/ 6 h 32"/>
                <a:gd name="T10" fmla="*/ 36 w 38"/>
                <a:gd name="T11" fmla="*/ 6 h 32"/>
                <a:gd name="T12" fmla="*/ 27 w 38"/>
                <a:gd name="T13" fmla="*/ 0 h 32"/>
                <a:gd name="T14" fmla="*/ 21 w 38"/>
                <a:gd name="T15" fmla="*/ 2 h 32"/>
                <a:gd name="T16" fmla="*/ 15 w 38"/>
                <a:gd name="T17" fmla="*/ 4 h 32"/>
                <a:gd name="T18" fmla="*/ 8 w 38"/>
                <a:gd name="T19" fmla="*/ 10 h 32"/>
                <a:gd name="T20" fmla="*/ 2 w 38"/>
                <a:gd name="T21" fmla="*/ 17 h 32"/>
                <a:gd name="T22" fmla="*/ 2 w 38"/>
                <a:gd name="T23" fmla="*/ 17 h 32"/>
                <a:gd name="T24" fmla="*/ 0 w 38"/>
                <a:gd name="T25" fmla="*/ 25 h 32"/>
                <a:gd name="T26" fmla="*/ 8 w 38"/>
                <a:gd name="T27" fmla="*/ 30 h 32"/>
                <a:gd name="T28" fmla="*/ 23 w 38"/>
                <a:gd name="T29" fmla="*/ 32 h 32"/>
                <a:gd name="T30" fmla="*/ 32 w 38"/>
                <a:gd name="T3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32">
                  <a:moveTo>
                    <a:pt x="32" y="32"/>
                  </a:moveTo>
                  <a:lnTo>
                    <a:pt x="32" y="30"/>
                  </a:lnTo>
                  <a:lnTo>
                    <a:pt x="38" y="23"/>
                  </a:lnTo>
                  <a:lnTo>
                    <a:pt x="36" y="15"/>
                  </a:lnTo>
                  <a:lnTo>
                    <a:pt x="36" y="6"/>
                  </a:lnTo>
                  <a:lnTo>
                    <a:pt x="36" y="6"/>
                  </a:lnTo>
                  <a:lnTo>
                    <a:pt x="27" y="0"/>
                  </a:lnTo>
                  <a:lnTo>
                    <a:pt x="21" y="2"/>
                  </a:lnTo>
                  <a:lnTo>
                    <a:pt x="15" y="4"/>
                  </a:lnTo>
                  <a:lnTo>
                    <a:pt x="8" y="10"/>
                  </a:lnTo>
                  <a:lnTo>
                    <a:pt x="2" y="17"/>
                  </a:lnTo>
                  <a:lnTo>
                    <a:pt x="2" y="17"/>
                  </a:lnTo>
                  <a:lnTo>
                    <a:pt x="0" y="25"/>
                  </a:lnTo>
                  <a:lnTo>
                    <a:pt x="8" y="30"/>
                  </a:lnTo>
                  <a:lnTo>
                    <a:pt x="23" y="32"/>
                  </a:lnTo>
                  <a:lnTo>
                    <a:pt x="32" y="32"/>
                  </a:lnTo>
                </a:path>
              </a:pathLst>
            </a:custGeom>
            <a:noFill/>
            <a:ln w="31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 name="Freeform 955"/>
            <p:cNvSpPr>
              <a:spLocks/>
            </p:cNvSpPr>
            <p:nvPr/>
          </p:nvSpPr>
          <p:spPr bwMode="auto">
            <a:xfrm>
              <a:off x="2833688" y="5637213"/>
              <a:ext cx="84138" cy="55563"/>
            </a:xfrm>
            <a:custGeom>
              <a:avLst/>
              <a:gdLst>
                <a:gd name="T0" fmla="*/ 40 w 53"/>
                <a:gd name="T1" fmla="*/ 32 h 35"/>
                <a:gd name="T2" fmla="*/ 47 w 53"/>
                <a:gd name="T3" fmla="*/ 28 h 35"/>
                <a:gd name="T4" fmla="*/ 53 w 53"/>
                <a:gd name="T5" fmla="*/ 26 h 35"/>
                <a:gd name="T6" fmla="*/ 47 w 53"/>
                <a:gd name="T7" fmla="*/ 20 h 35"/>
                <a:gd name="T8" fmla="*/ 42 w 53"/>
                <a:gd name="T9" fmla="*/ 13 h 35"/>
                <a:gd name="T10" fmla="*/ 36 w 53"/>
                <a:gd name="T11" fmla="*/ 17 h 35"/>
                <a:gd name="T12" fmla="*/ 32 w 53"/>
                <a:gd name="T13" fmla="*/ 11 h 35"/>
                <a:gd name="T14" fmla="*/ 17 w 53"/>
                <a:gd name="T15" fmla="*/ 0 h 35"/>
                <a:gd name="T16" fmla="*/ 10 w 53"/>
                <a:gd name="T17" fmla="*/ 5 h 35"/>
                <a:gd name="T18" fmla="*/ 6 w 53"/>
                <a:gd name="T19" fmla="*/ 13 h 35"/>
                <a:gd name="T20" fmla="*/ 0 w 53"/>
                <a:gd name="T21" fmla="*/ 15 h 35"/>
                <a:gd name="T22" fmla="*/ 0 w 53"/>
                <a:gd name="T23" fmla="*/ 20 h 35"/>
                <a:gd name="T24" fmla="*/ 4 w 53"/>
                <a:gd name="T25" fmla="*/ 26 h 35"/>
                <a:gd name="T26" fmla="*/ 13 w 53"/>
                <a:gd name="T27" fmla="*/ 30 h 35"/>
                <a:gd name="T28" fmla="*/ 21 w 53"/>
                <a:gd name="T29" fmla="*/ 35 h 35"/>
                <a:gd name="T30" fmla="*/ 27 w 53"/>
                <a:gd name="T31" fmla="*/ 32 h 35"/>
                <a:gd name="T32" fmla="*/ 25 w 53"/>
                <a:gd name="T33" fmla="*/ 28 h 35"/>
                <a:gd name="T34" fmla="*/ 32 w 53"/>
                <a:gd name="T35" fmla="*/ 28 h 35"/>
                <a:gd name="T36" fmla="*/ 40 w 53"/>
                <a:gd name="T37" fmla="*/ 3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35">
                  <a:moveTo>
                    <a:pt x="40" y="32"/>
                  </a:moveTo>
                  <a:lnTo>
                    <a:pt x="47" y="28"/>
                  </a:lnTo>
                  <a:lnTo>
                    <a:pt x="53" y="26"/>
                  </a:lnTo>
                  <a:lnTo>
                    <a:pt x="47" y="20"/>
                  </a:lnTo>
                  <a:lnTo>
                    <a:pt x="42" y="13"/>
                  </a:lnTo>
                  <a:lnTo>
                    <a:pt x="36" y="17"/>
                  </a:lnTo>
                  <a:lnTo>
                    <a:pt x="32" y="11"/>
                  </a:lnTo>
                  <a:lnTo>
                    <a:pt x="17" y="0"/>
                  </a:lnTo>
                  <a:lnTo>
                    <a:pt x="10" y="5"/>
                  </a:lnTo>
                  <a:lnTo>
                    <a:pt x="6" y="13"/>
                  </a:lnTo>
                  <a:lnTo>
                    <a:pt x="0" y="15"/>
                  </a:lnTo>
                  <a:lnTo>
                    <a:pt x="0" y="20"/>
                  </a:lnTo>
                  <a:lnTo>
                    <a:pt x="4" y="26"/>
                  </a:lnTo>
                  <a:lnTo>
                    <a:pt x="13" y="30"/>
                  </a:lnTo>
                  <a:lnTo>
                    <a:pt x="21" y="35"/>
                  </a:lnTo>
                  <a:lnTo>
                    <a:pt x="27" y="32"/>
                  </a:lnTo>
                  <a:lnTo>
                    <a:pt x="25" y="28"/>
                  </a:lnTo>
                  <a:lnTo>
                    <a:pt x="32" y="28"/>
                  </a:lnTo>
                  <a:lnTo>
                    <a:pt x="40" y="3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Freeform 956"/>
            <p:cNvSpPr>
              <a:spLocks/>
            </p:cNvSpPr>
            <p:nvPr/>
          </p:nvSpPr>
          <p:spPr bwMode="auto">
            <a:xfrm>
              <a:off x="2833688" y="5637213"/>
              <a:ext cx="84138" cy="55563"/>
            </a:xfrm>
            <a:custGeom>
              <a:avLst/>
              <a:gdLst>
                <a:gd name="T0" fmla="*/ 40 w 53"/>
                <a:gd name="T1" fmla="*/ 32 h 35"/>
                <a:gd name="T2" fmla="*/ 47 w 53"/>
                <a:gd name="T3" fmla="*/ 28 h 35"/>
                <a:gd name="T4" fmla="*/ 53 w 53"/>
                <a:gd name="T5" fmla="*/ 26 h 35"/>
                <a:gd name="T6" fmla="*/ 47 w 53"/>
                <a:gd name="T7" fmla="*/ 20 h 35"/>
                <a:gd name="T8" fmla="*/ 42 w 53"/>
                <a:gd name="T9" fmla="*/ 13 h 35"/>
                <a:gd name="T10" fmla="*/ 36 w 53"/>
                <a:gd name="T11" fmla="*/ 17 h 35"/>
                <a:gd name="T12" fmla="*/ 32 w 53"/>
                <a:gd name="T13" fmla="*/ 11 h 35"/>
                <a:gd name="T14" fmla="*/ 17 w 53"/>
                <a:gd name="T15" fmla="*/ 0 h 35"/>
                <a:gd name="T16" fmla="*/ 10 w 53"/>
                <a:gd name="T17" fmla="*/ 5 h 35"/>
                <a:gd name="T18" fmla="*/ 6 w 53"/>
                <a:gd name="T19" fmla="*/ 13 h 35"/>
                <a:gd name="T20" fmla="*/ 0 w 53"/>
                <a:gd name="T21" fmla="*/ 15 h 35"/>
                <a:gd name="T22" fmla="*/ 0 w 53"/>
                <a:gd name="T23" fmla="*/ 20 h 35"/>
                <a:gd name="T24" fmla="*/ 4 w 53"/>
                <a:gd name="T25" fmla="*/ 26 h 35"/>
                <a:gd name="T26" fmla="*/ 13 w 53"/>
                <a:gd name="T27" fmla="*/ 30 h 35"/>
                <a:gd name="T28" fmla="*/ 21 w 53"/>
                <a:gd name="T29" fmla="*/ 35 h 35"/>
                <a:gd name="T30" fmla="*/ 27 w 53"/>
                <a:gd name="T31" fmla="*/ 32 h 35"/>
                <a:gd name="T32" fmla="*/ 25 w 53"/>
                <a:gd name="T33" fmla="*/ 28 h 35"/>
                <a:gd name="T34" fmla="*/ 32 w 53"/>
                <a:gd name="T35" fmla="*/ 28 h 35"/>
                <a:gd name="T36" fmla="*/ 40 w 53"/>
                <a:gd name="T37" fmla="*/ 3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35">
                  <a:moveTo>
                    <a:pt x="40" y="32"/>
                  </a:moveTo>
                  <a:lnTo>
                    <a:pt x="47" y="28"/>
                  </a:lnTo>
                  <a:lnTo>
                    <a:pt x="53" y="26"/>
                  </a:lnTo>
                  <a:lnTo>
                    <a:pt x="47" y="20"/>
                  </a:lnTo>
                  <a:lnTo>
                    <a:pt x="42" y="13"/>
                  </a:lnTo>
                  <a:lnTo>
                    <a:pt x="36" y="17"/>
                  </a:lnTo>
                  <a:lnTo>
                    <a:pt x="32" y="11"/>
                  </a:lnTo>
                  <a:lnTo>
                    <a:pt x="17" y="0"/>
                  </a:lnTo>
                  <a:lnTo>
                    <a:pt x="10" y="5"/>
                  </a:lnTo>
                  <a:lnTo>
                    <a:pt x="6" y="13"/>
                  </a:lnTo>
                  <a:lnTo>
                    <a:pt x="0" y="15"/>
                  </a:lnTo>
                  <a:lnTo>
                    <a:pt x="0" y="20"/>
                  </a:lnTo>
                  <a:lnTo>
                    <a:pt x="4" y="26"/>
                  </a:lnTo>
                  <a:lnTo>
                    <a:pt x="13" y="30"/>
                  </a:lnTo>
                  <a:lnTo>
                    <a:pt x="21" y="35"/>
                  </a:lnTo>
                  <a:lnTo>
                    <a:pt x="27" y="32"/>
                  </a:lnTo>
                  <a:lnTo>
                    <a:pt x="25" y="28"/>
                  </a:lnTo>
                  <a:lnTo>
                    <a:pt x="32" y="28"/>
                  </a:lnTo>
                  <a:lnTo>
                    <a:pt x="40" y="32"/>
                  </a:lnTo>
                </a:path>
              </a:pathLst>
            </a:custGeom>
            <a:noFill/>
            <a:ln w="31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 name="Freeform 957"/>
            <p:cNvSpPr>
              <a:spLocks/>
            </p:cNvSpPr>
            <p:nvPr/>
          </p:nvSpPr>
          <p:spPr bwMode="auto">
            <a:xfrm>
              <a:off x="2968625" y="5661025"/>
              <a:ext cx="68263" cy="31750"/>
            </a:xfrm>
            <a:custGeom>
              <a:avLst/>
              <a:gdLst>
                <a:gd name="T0" fmla="*/ 36 w 43"/>
                <a:gd name="T1" fmla="*/ 13 h 20"/>
                <a:gd name="T2" fmla="*/ 36 w 43"/>
                <a:gd name="T3" fmla="*/ 11 h 20"/>
                <a:gd name="T4" fmla="*/ 43 w 43"/>
                <a:gd name="T5" fmla="*/ 7 h 20"/>
                <a:gd name="T6" fmla="*/ 40 w 43"/>
                <a:gd name="T7" fmla="*/ 0 h 20"/>
                <a:gd name="T8" fmla="*/ 36 w 43"/>
                <a:gd name="T9" fmla="*/ 0 h 20"/>
                <a:gd name="T10" fmla="*/ 30 w 43"/>
                <a:gd name="T11" fmla="*/ 2 h 20"/>
                <a:gd name="T12" fmla="*/ 23 w 43"/>
                <a:gd name="T13" fmla="*/ 5 h 20"/>
                <a:gd name="T14" fmla="*/ 15 w 43"/>
                <a:gd name="T15" fmla="*/ 5 h 20"/>
                <a:gd name="T16" fmla="*/ 8 w 43"/>
                <a:gd name="T17" fmla="*/ 7 h 20"/>
                <a:gd name="T18" fmla="*/ 0 w 43"/>
                <a:gd name="T19" fmla="*/ 9 h 20"/>
                <a:gd name="T20" fmla="*/ 2 w 43"/>
                <a:gd name="T21" fmla="*/ 11 h 20"/>
                <a:gd name="T22" fmla="*/ 0 w 43"/>
                <a:gd name="T23" fmla="*/ 20 h 20"/>
                <a:gd name="T24" fmla="*/ 13 w 43"/>
                <a:gd name="T25" fmla="*/ 15 h 20"/>
                <a:gd name="T26" fmla="*/ 19 w 43"/>
                <a:gd name="T27" fmla="*/ 11 h 20"/>
                <a:gd name="T28" fmla="*/ 28 w 43"/>
                <a:gd name="T29" fmla="*/ 13 h 20"/>
                <a:gd name="T30" fmla="*/ 36 w 43"/>
                <a:gd name="T31"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 h="20">
                  <a:moveTo>
                    <a:pt x="36" y="13"/>
                  </a:moveTo>
                  <a:lnTo>
                    <a:pt x="36" y="11"/>
                  </a:lnTo>
                  <a:lnTo>
                    <a:pt x="43" y="7"/>
                  </a:lnTo>
                  <a:lnTo>
                    <a:pt x="40" y="0"/>
                  </a:lnTo>
                  <a:lnTo>
                    <a:pt x="36" y="0"/>
                  </a:lnTo>
                  <a:lnTo>
                    <a:pt x="30" y="2"/>
                  </a:lnTo>
                  <a:lnTo>
                    <a:pt x="23" y="5"/>
                  </a:lnTo>
                  <a:lnTo>
                    <a:pt x="15" y="5"/>
                  </a:lnTo>
                  <a:lnTo>
                    <a:pt x="8" y="7"/>
                  </a:lnTo>
                  <a:lnTo>
                    <a:pt x="0" y="9"/>
                  </a:lnTo>
                  <a:lnTo>
                    <a:pt x="2" y="11"/>
                  </a:lnTo>
                  <a:lnTo>
                    <a:pt x="0" y="20"/>
                  </a:lnTo>
                  <a:lnTo>
                    <a:pt x="13" y="15"/>
                  </a:lnTo>
                  <a:lnTo>
                    <a:pt x="19" y="11"/>
                  </a:lnTo>
                  <a:lnTo>
                    <a:pt x="28" y="13"/>
                  </a:lnTo>
                  <a:lnTo>
                    <a:pt x="36" y="13"/>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Freeform 958"/>
            <p:cNvSpPr>
              <a:spLocks/>
            </p:cNvSpPr>
            <p:nvPr/>
          </p:nvSpPr>
          <p:spPr bwMode="auto">
            <a:xfrm>
              <a:off x="2968625" y="5661025"/>
              <a:ext cx="68263" cy="31750"/>
            </a:xfrm>
            <a:custGeom>
              <a:avLst/>
              <a:gdLst>
                <a:gd name="T0" fmla="*/ 36 w 43"/>
                <a:gd name="T1" fmla="*/ 13 h 20"/>
                <a:gd name="T2" fmla="*/ 36 w 43"/>
                <a:gd name="T3" fmla="*/ 11 h 20"/>
                <a:gd name="T4" fmla="*/ 43 w 43"/>
                <a:gd name="T5" fmla="*/ 7 h 20"/>
                <a:gd name="T6" fmla="*/ 40 w 43"/>
                <a:gd name="T7" fmla="*/ 0 h 20"/>
                <a:gd name="T8" fmla="*/ 36 w 43"/>
                <a:gd name="T9" fmla="*/ 0 h 20"/>
                <a:gd name="T10" fmla="*/ 30 w 43"/>
                <a:gd name="T11" fmla="*/ 2 h 20"/>
                <a:gd name="T12" fmla="*/ 23 w 43"/>
                <a:gd name="T13" fmla="*/ 5 h 20"/>
                <a:gd name="T14" fmla="*/ 15 w 43"/>
                <a:gd name="T15" fmla="*/ 5 h 20"/>
                <a:gd name="T16" fmla="*/ 8 w 43"/>
                <a:gd name="T17" fmla="*/ 7 h 20"/>
                <a:gd name="T18" fmla="*/ 0 w 43"/>
                <a:gd name="T19" fmla="*/ 9 h 20"/>
                <a:gd name="T20" fmla="*/ 2 w 43"/>
                <a:gd name="T21" fmla="*/ 11 h 20"/>
                <a:gd name="T22" fmla="*/ 0 w 43"/>
                <a:gd name="T23" fmla="*/ 20 h 20"/>
                <a:gd name="T24" fmla="*/ 13 w 43"/>
                <a:gd name="T25" fmla="*/ 15 h 20"/>
                <a:gd name="T26" fmla="*/ 19 w 43"/>
                <a:gd name="T27" fmla="*/ 11 h 20"/>
                <a:gd name="T28" fmla="*/ 28 w 43"/>
                <a:gd name="T29" fmla="*/ 13 h 20"/>
                <a:gd name="T30" fmla="*/ 36 w 43"/>
                <a:gd name="T31"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 h="20">
                  <a:moveTo>
                    <a:pt x="36" y="13"/>
                  </a:moveTo>
                  <a:lnTo>
                    <a:pt x="36" y="11"/>
                  </a:lnTo>
                  <a:lnTo>
                    <a:pt x="43" y="7"/>
                  </a:lnTo>
                  <a:lnTo>
                    <a:pt x="40" y="0"/>
                  </a:lnTo>
                  <a:lnTo>
                    <a:pt x="36" y="0"/>
                  </a:lnTo>
                  <a:lnTo>
                    <a:pt x="30" y="2"/>
                  </a:lnTo>
                  <a:lnTo>
                    <a:pt x="23" y="5"/>
                  </a:lnTo>
                  <a:lnTo>
                    <a:pt x="15" y="5"/>
                  </a:lnTo>
                  <a:lnTo>
                    <a:pt x="8" y="7"/>
                  </a:lnTo>
                  <a:lnTo>
                    <a:pt x="0" y="9"/>
                  </a:lnTo>
                  <a:lnTo>
                    <a:pt x="2" y="11"/>
                  </a:lnTo>
                  <a:lnTo>
                    <a:pt x="0" y="20"/>
                  </a:lnTo>
                  <a:lnTo>
                    <a:pt x="13" y="15"/>
                  </a:lnTo>
                  <a:lnTo>
                    <a:pt x="19" y="11"/>
                  </a:lnTo>
                  <a:lnTo>
                    <a:pt x="28" y="13"/>
                  </a:lnTo>
                  <a:lnTo>
                    <a:pt x="36" y="13"/>
                  </a:lnTo>
                </a:path>
              </a:pathLst>
            </a:custGeom>
            <a:noFill/>
            <a:ln w="31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9" name="Freeform 959"/>
            <p:cNvSpPr>
              <a:spLocks/>
            </p:cNvSpPr>
            <p:nvPr/>
          </p:nvSpPr>
          <p:spPr bwMode="auto">
            <a:xfrm>
              <a:off x="3005138" y="5702300"/>
              <a:ext cx="34925" cy="20638"/>
            </a:xfrm>
            <a:custGeom>
              <a:avLst/>
              <a:gdLst>
                <a:gd name="T0" fmla="*/ 17 w 22"/>
                <a:gd name="T1" fmla="*/ 13 h 13"/>
                <a:gd name="T2" fmla="*/ 17 w 22"/>
                <a:gd name="T3" fmla="*/ 13 h 13"/>
                <a:gd name="T4" fmla="*/ 22 w 22"/>
                <a:gd name="T5" fmla="*/ 4 h 13"/>
                <a:gd name="T6" fmla="*/ 15 w 22"/>
                <a:gd name="T7" fmla="*/ 0 h 13"/>
                <a:gd name="T8" fmla="*/ 7 w 22"/>
                <a:gd name="T9" fmla="*/ 0 h 13"/>
                <a:gd name="T10" fmla="*/ 0 w 22"/>
                <a:gd name="T11" fmla="*/ 4 h 13"/>
                <a:gd name="T12" fmla="*/ 9 w 22"/>
                <a:gd name="T13" fmla="*/ 8 h 13"/>
                <a:gd name="T14" fmla="*/ 17 w 22"/>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3">
                  <a:moveTo>
                    <a:pt x="17" y="13"/>
                  </a:moveTo>
                  <a:lnTo>
                    <a:pt x="17" y="13"/>
                  </a:lnTo>
                  <a:lnTo>
                    <a:pt x="22" y="4"/>
                  </a:lnTo>
                  <a:lnTo>
                    <a:pt x="15" y="0"/>
                  </a:lnTo>
                  <a:lnTo>
                    <a:pt x="7" y="0"/>
                  </a:lnTo>
                  <a:lnTo>
                    <a:pt x="0" y="4"/>
                  </a:lnTo>
                  <a:lnTo>
                    <a:pt x="9" y="8"/>
                  </a:lnTo>
                  <a:lnTo>
                    <a:pt x="17" y="13"/>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Freeform 960"/>
            <p:cNvSpPr>
              <a:spLocks/>
            </p:cNvSpPr>
            <p:nvPr/>
          </p:nvSpPr>
          <p:spPr bwMode="auto">
            <a:xfrm>
              <a:off x="3005138" y="5702300"/>
              <a:ext cx="34925" cy="20638"/>
            </a:xfrm>
            <a:custGeom>
              <a:avLst/>
              <a:gdLst>
                <a:gd name="T0" fmla="*/ 17 w 22"/>
                <a:gd name="T1" fmla="*/ 13 h 13"/>
                <a:gd name="T2" fmla="*/ 17 w 22"/>
                <a:gd name="T3" fmla="*/ 13 h 13"/>
                <a:gd name="T4" fmla="*/ 22 w 22"/>
                <a:gd name="T5" fmla="*/ 4 h 13"/>
                <a:gd name="T6" fmla="*/ 15 w 22"/>
                <a:gd name="T7" fmla="*/ 0 h 13"/>
                <a:gd name="T8" fmla="*/ 7 w 22"/>
                <a:gd name="T9" fmla="*/ 0 h 13"/>
                <a:gd name="T10" fmla="*/ 0 w 22"/>
                <a:gd name="T11" fmla="*/ 4 h 13"/>
                <a:gd name="T12" fmla="*/ 9 w 22"/>
                <a:gd name="T13" fmla="*/ 8 h 13"/>
                <a:gd name="T14" fmla="*/ 17 w 22"/>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3">
                  <a:moveTo>
                    <a:pt x="17" y="13"/>
                  </a:moveTo>
                  <a:lnTo>
                    <a:pt x="17" y="13"/>
                  </a:lnTo>
                  <a:lnTo>
                    <a:pt x="22" y="4"/>
                  </a:lnTo>
                  <a:lnTo>
                    <a:pt x="15" y="0"/>
                  </a:lnTo>
                  <a:lnTo>
                    <a:pt x="7" y="0"/>
                  </a:lnTo>
                  <a:lnTo>
                    <a:pt x="0" y="4"/>
                  </a:lnTo>
                  <a:lnTo>
                    <a:pt x="9" y="8"/>
                  </a:lnTo>
                  <a:lnTo>
                    <a:pt x="17" y="13"/>
                  </a:lnTo>
                </a:path>
              </a:pathLst>
            </a:custGeom>
            <a:noFill/>
            <a:ln w="31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1" name="Freeform 961"/>
            <p:cNvSpPr>
              <a:spLocks/>
            </p:cNvSpPr>
            <p:nvPr/>
          </p:nvSpPr>
          <p:spPr bwMode="auto">
            <a:xfrm>
              <a:off x="3049588" y="5672138"/>
              <a:ext cx="95250" cy="50800"/>
            </a:xfrm>
            <a:custGeom>
              <a:avLst/>
              <a:gdLst>
                <a:gd name="T0" fmla="*/ 34 w 60"/>
                <a:gd name="T1" fmla="*/ 32 h 32"/>
                <a:gd name="T2" fmla="*/ 38 w 60"/>
                <a:gd name="T3" fmla="*/ 30 h 32"/>
                <a:gd name="T4" fmla="*/ 45 w 60"/>
                <a:gd name="T5" fmla="*/ 23 h 32"/>
                <a:gd name="T6" fmla="*/ 51 w 60"/>
                <a:gd name="T7" fmla="*/ 21 h 32"/>
                <a:gd name="T8" fmla="*/ 55 w 60"/>
                <a:gd name="T9" fmla="*/ 19 h 32"/>
                <a:gd name="T10" fmla="*/ 60 w 60"/>
                <a:gd name="T11" fmla="*/ 10 h 32"/>
                <a:gd name="T12" fmla="*/ 53 w 60"/>
                <a:gd name="T13" fmla="*/ 4 h 32"/>
                <a:gd name="T14" fmla="*/ 47 w 60"/>
                <a:gd name="T15" fmla="*/ 4 h 32"/>
                <a:gd name="T16" fmla="*/ 38 w 60"/>
                <a:gd name="T17" fmla="*/ 0 h 32"/>
                <a:gd name="T18" fmla="*/ 36 w 60"/>
                <a:gd name="T19" fmla="*/ 0 h 32"/>
                <a:gd name="T20" fmla="*/ 30 w 60"/>
                <a:gd name="T21" fmla="*/ 0 h 32"/>
                <a:gd name="T22" fmla="*/ 23 w 60"/>
                <a:gd name="T23" fmla="*/ 4 h 32"/>
                <a:gd name="T24" fmla="*/ 17 w 60"/>
                <a:gd name="T25" fmla="*/ 6 h 32"/>
                <a:gd name="T26" fmla="*/ 9 w 60"/>
                <a:gd name="T27" fmla="*/ 0 h 32"/>
                <a:gd name="T28" fmla="*/ 2 w 60"/>
                <a:gd name="T29" fmla="*/ 2 h 32"/>
                <a:gd name="T30" fmla="*/ 0 w 60"/>
                <a:gd name="T31" fmla="*/ 6 h 32"/>
                <a:gd name="T32" fmla="*/ 0 w 60"/>
                <a:gd name="T33" fmla="*/ 13 h 32"/>
                <a:gd name="T34" fmla="*/ 9 w 60"/>
                <a:gd name="T35" fmla="*/ 19 h 32"/>
                <a:gd name="T36" fmla="*/ 23 w 60"/>
                <a:gd name="T37" fmla="*/ 21 h 32"/>
                <a:gd name="T38" fmla="*/ 23 w 60"/>
                <a:gd name="T39" fmla="*/ 21 h 32"/>
                <a:gd name="T40" fmla="*/ 26 w 60"/>
                <a:gd name="T41" fmla="*/ 27 h 32"/>
                <a:gd name="T42" fmla="*/ 34 w 60"/>
                <a:gd name="T4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 h="32">
                  <a:moveTo>
                    <a:pt x="34" y="32"/>
                  </a:moveTo>
                  <a:lnTo>
                    <a:pt x="38" y="30"/>
                  </a:lnTo>
                  <a:lnTo>
                    <a:pt x="45" y="23"/>
                  </a:lnTo>
                  <a:lnTo>
                    <a:pt x="51" y="21"/>
                  </a:lnTo>
                  <a:lnTo>
                    <a:pt x="55" y="19"/>
                  </a:lnTo>
                  <a:lnTo>
                    <a:pt x="60" y="10"/>
                  </a:lnTo>
                  <a:lnTo>
                    <a:pt x="53" y="4"/>
                  </a:lnTo>
                  <a:lnTo>
                    <a:pt x="47" y="4"/>
                  </a:lnTo>
                  <a:lnTo>
                    <a:pt x="38" y="0"/>
                  </a:lnTo>
                  <a:lnTo>
                    <a:pt x="36" y="0"/>
                  </a:lnTo>
                  <a:lnTo>
                    <a:pt x="30" y="0"/>
                  </a:lnTo>
                  <a:lnTo>
                    <a:pt x="23" y="4"/>
                  </a:lnTo>
                  <a:lnTo>
                    <a:pt x="17" y="6"/>
                  </a:lnTo>
                  <a:lnTo>
                    <a:pt x="9" y="0"/>
                  </a:lnTo>
                  <a:lnTo>
                    <a:pt x="2" y="2"/>
                  </a:lnTo>
                  <a:lnTo>
                    <a:pt x="0" y="6"/>
                  </a:lnTo>
                  <a:lnTo>
                    <a:pt x="0" y="13"/>
                  </a:lnTo>
                  <a:lnTo>
                    <a:pt x="9" y="19"/>
                  </a:lnTo>
                  <a:lnTo>
                    <a:pt x="23" y="21"/>
                  </a:lnTo>
                  <a:lnTo>
                    <a:pt x="23" y="21"/>
                  </a:lnTo>
                  <a:lnTo>
                    <a:pt x="26" y="27"/>
                  </a:lnTo>
                  <a:lnTo>
                    <a:pt x="34" y="3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Freeform 962"/>
            <p:cNvSpPr>
              <a:spLocks/>
            </p:cNvSpPr>
            <p:nvPr/>
          </p:nvSpPr>
          <p:spPr bwMode="auto">
            <a:xfrm>
              <a:off x="3049588" y="5672138"/>
              <a:ext cx="95250" cy="50800"/>
            </a:xfrm>
            <a:custGeom>
              <a:avLst/>
              <a:gdLst>
                <a:gd name="T0" fmla="*/ 34 w 60"/>
                <a:gd name="T1" fmla="*/ 32 h 32"/>
                <a:gd name="T2" fmla="*/ 38 w 60"/>
                <a:gd name="T3" fmla="*/ 30 h 32"/>
                <a:gd name="T4" fmla="*/ 45 w 60"/>
                <a:gd name="T5" fmla="*/ 23 h 32"/>
                <a:gd name="T6" fmla="*/ 51 w 60"/>
                <a:gd name="T7" fmla="*/ 21 h 32"/>
                <a:gd name="T8" fmla="*/ 55 w 60"/>
                <a:gd name="T9" fmla="*/ 19 h 32"/>
                <a:gd name="T10" fmla="*/ 60 w 60"/>
                <a:gd name="T11" fmla="*/ 10 h 32"/>
                <a:gd name="T12" fmla="*/ 53 w 60"/>
                <a:gd name="T13" fmla="*/ 4 h 32"/>
                <a:gd name="T14" fmla="*/ 47 w 60"/>
                <a:gd name="T15" fmla="*/ 4 h 32"/>
                <a:gd name="T16" fmla="*/ 38 w 60"/>
                <a:gd name="T17" fmla="*/ 0 h 32"/>
                <a:gd name="T18" fmla="*/ 36 w 60"/>
                <a:gd name="T19" fmla="*/ 0 h 32"/>
                <a:gd name="T20" fmla="*/ 30 w 60"/>
                <a:gd name="T21" fmla="*/ 0 h 32"/>
                <a:gd name="T22" fmla="*/ 23 w 60"/>
                <a:gd name="T23" fmla="*/ 4 h 32"/>
                <a:gd name="T24" fmla="*/ 17 w 60"/>
                <a:gd name="T25" fmla="*/ 6 h 32"/>
                <a:gd name="T26" fmla="*/ 9 w 60"/>
                <a:gd name="T27" fmla="*/ 0 h 32"/>
                <a:gd name="T28" fmla="*/ 2 w 60"/>
                <a:gd name="T29" fmla="*/ 2 h 32"/>
                <a:gd name="T30" fmla="*/ 0 w 60"/>
                <a:gd name="T31" fmla="*/ 6 h 32"/>
                <a:gd name="T32" fmla="*/ 0 w 60"/>
                <a:gd name="T33" fmla="*/ 13 h 32"/>
                <a:gd name="T34" fmla="*/ 9 w 60"/>
                <a:gd name="T35" fmla="*/ 19 h 32"/>
                <a:gd name="T36" fmla="*/ 23 w 60"/>
                <a:gd name="T37" fmla="*/ 21 h 32"/>
                <a:gd name="T38" fmla="*/ 23 w 60"/>
                <a:gd name="T39" fmla="*/ 21 h 32"/>
                <a:gd name="T40" fmla="*/ 26 w 60"/>
                <a:gd name="T41" fmla="*/ 27 h 32"/>
                <a:gd name="T42" fmla="*/ 34 w 60"/>
                <a:gd name="T4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 h="32">
                  <a:moveTo>
                    <a:pt x="34" y="32"/>
                  </a:moveTo>
                  <a:lnTo>
                    <a:pt x="38" y="30"/>
                  </a:lnTo>
                  <a:lnTo>
                    <a:pt x="45" y="23"/>
                  </a:lnTo>
                  <a:lnTo>
                    <a:pt x="51" y="21"/>
                  </a:lnTo>
                  <a:lnTo>
                    <a:pt x="55" y="19"/>
                  </a:lnTo>
                  <a:lnTo>
                    <a:pt x="60" y="10"/>
                  </a:lnTo>
                  <a:lnTo>
                    <a:pt x="53" y="4"/>
                  </a:lnTo>
                  <a:lnTo>
                    <a:pt x="47" y="4"/>
                  </a:lnTo>
                  <a:lnTo>
                    <a:pt x="38" y="0"/>
                  </a:lnTo>
                  <a:lnTo>
                    <a:pt x="36" y="0"/>
                  </a:lnTo>
                  <a:lnTo>
                    <a:pt x="30" y="0"/>
                  </a:lnTo>
                  <a:lnTo>
                    <a:pt x="23" y="4"/>
                  </a:lnTo>
                  <a:lnTo>
                    <a:pt x="17" y="6"/>
                  </a:lnTo>
                  <a:lnTo>
                    <a:pt x="9" y="0"/>
                  </a:lnTo>
                  <a:lnTo>
                    <a:pt x="2" y="2"/>
                  </a:lnTo>
                  <a:lnTo>
                    <a:pt x="0" y="6"/>
                  </a:lnTo>
                  <a:lnTo>
                    <a:pt x="0" y="13"/>
                  </a:lnTo>
                  <a:lnTo>
                    <a:pt x="9" y="19"/>
                  </a:lnTo>
                  <a:lnTo>
                    <a:pt x="23" y="21"/>
                  </a:lnTo>
                  <a:lnTo>
                    <a:pt x="23" y="21"/>
                  </a:lnTo>
                  <a:lnTo>
                    <a:pt x="26" y="27"/>
                  </a:lnTo>
                  <a:lnTo>
                    <a:pt x="34" y="32"/>
                  </a:lnTo>
                </a:path>
              </a:pathLst>
            </a:custGeom>
            <a:noFill/>
            <a:ln w="31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3" name="Freeform 964"/>
            <p:cNvSpPr>
              <a:spLocks/>
            </p:cNvSpPr>
            <p:nvPr/>
          </p:nvSpPr>
          <p:spPr bwMode="auto">
            <a:xfrm>
              <a:off x="3187700" y="5738813"/>
              <a:ext cx="163513" cy="166688"/>
            </a:xfrm>
            <a:custGeom>
              <a:avLst/>
              <a:gdLst>
                <a:gd name="T0" fmla="*/ 45 w 103"/>
                <a:gd name="T1" fmla="*/ 105 h 105"/>
                <a:gd name="T2" fmla="*/ 54 w 103"/>
                <a:gd name="T3" fmla="*/ 105 h 105"/>
                <a:gd name="T4" fmla="*/ 56 w 103"/>
                <a:gd name="T5" fmla="*/ 96 h 105"/>
                <a:gd name="T6" fmla="*/ 56 w 103"/>
                <a:gd name="T7" fmla="*/ 90 h 105"/>
                <a:gd name="T8" fmla="*/ 62 w 103"/>
                <a:gd name="T9" fmla="*/ 83 h 105"/>
                <a:gd name="T10" fmla="*/ 66 w 103"/>
                <a:gd name="T11" fmla="*/ 77 h 105"/>
                <a:gd name="T12" fmla="*/ 71 w 103"/>
                <a:gd name="T13" fmla="*/ 71 h 105"/>
                <a:gd name="T14" fmla="*/ 77 w 103"/>
                <a:gd name="T15" fmla="*/ 68 h 105"/>
                <a:gd name="T16" fmla="*/ 83 w 103"/>
                <a:gd name="T17" fmla="*/ 64 h 105"/>
                <a:gd name="T18" fmla="*/ 92 w 103"/>
                <a:gd name="T19" fmla="*/ 60 h 105"/>
                <a:gd name="T20" fmla="*/ 96 w 103"/>
                <a:gd name="T21" fmla="*/ 51 h 105"/>
                <a:gd name="T22" fmla="*/ 96 w 103"/>
                <a:gd name="T23" fmla="*/ 49 h 105"/>
                <a:gd name="T24" fmla="*/ 103 w 103"/>
                <a:gd name="T25" fmla="*/ 43 h 105"/>
                <a:gd name="T26" fmla="*/ 100 w 103"/>
                <a:gd name="T27" fmla="*/ 37 h 105"/>
                <a:gd name="T28" fmla="*/ 92 w 103"/>
                <a:gd name="T29" fmla="*/ 34 h 105"/>
                <a:gd name="T30" fmla="*/ 86 w 103"/>
                <a:gd name="T31" fmla="*/ 28 h 105"/>
                <a:gd name="T32" fmla="*/ 79 w 103"/>
                <a:gd name="T33" fmla="*/ 26 h 105"/>
                <a:gd name="T34" fmla="*/ 73 w 103"/>
                <a:gd name="T35" fmla="*/ 20 h 105"/>
                <a:gd name="T36" fmla="*/ 68 w 103"/>
                <a:gd name="T37" fmla="*/ 15 h 105"/>
                <a:gd name="T38" fmla="*/ 60 w 103"/>
                <a:gd name="T39" fmla="*/ 9 h 105"/>
                <a:gd name="T40" fmla="*/ 39 w 103"/>
                <a:gd name="T41" fmla="*/ 7 h 105"/>
                <a:gd name="T42" fmla="*/ 30 w 103"/>
                <a:gd name="T43" fmla="*/ 5 h 105"/>
                <a:gd name="T44" fmla="*/ 22 w 103"/>
                <a:gd name="T45" fmla="*/ 7 h 105"/>
                <a:gd name="T46" fmla="*/ 15 w 103"/>
                <a:gd name="T47" fmla="*/ 5 h 105"/>
                <a:gd name="T48" fmla="*/ 7 w 103"/>
                <a:gd name="T49" fmla="*/ 0 h 105"/>
                <a:gd name="T50" fmla="*/ 2 w 103"/>
                <a:gd name="T51" fmla="*/ 0 h 105"/>
                <a:gd name="T52" fmla="*/ 0 w 103"/>
                <a:gd name="T53" fmla="*/ 9 h 105"/>
                <a:gd name="T54" fmla="*/ 2 w 103"/>
                <a:gd name="T55" fmla="*/ 15 h 105"/>
                <a:gd name="T56" fmla="*/ 11 w 103"/>
                <a:gd name="T57" fmla="*/ 22 h 105"/>
                <a:gd name="T58" fmla="*/ 9 w 103"/>
                <a:gd name="T59" fmla="*/ 28 h 105"/>
                <a:gd name="T60" fmla="*/ 7 w 103"/>
                <a:gd name="T61" fmla="*/ 37 h 105"/>
                <a:gd name="T62" fmla="*/ 7 w 103"/>
                <a:gd name="T63" fmla="*/ 37 h 105"/>
                <a:gd name="T64" fmla="*/ 0 w 103"/>
                <a:gd name="T65" fmla="*/ 45 h 105"/>
                <a:gd name="T66" fmla="*/ 0 w 103"/>
                <a:gd name="T67" fmla="*/ 51 h 105"/>
                <a:gd name="T68" fmla="*/ 7 w 103"/>
                <a:gd name="T69" fmla="*/ 58 h 105"/>
                <a:gd name="T70" fmla="*/ 11 w 103"/>
                <a:gd name="T71" fmla="*/ 62 h 105"/>
                <a:gd name="T72" fmla="*/ 17 w 103"/>
                <a:gd name="T73" fmla="*/ 68 h 105"/>
                <a:gd name="T74" fmla="*/ 17 w 103"/>
                <a:gd name="T75" fmla="*/ 71 h 105"/>
                <a:gd name="T76" fmla="*/ 22 w 103"/>
                <a:gd name="T77" fmla="*/ 77 h 105"/>
                <a:gd name="T78" fmla="*/ 24 w 103"/>
                <a:gd name="T79" fmla="*/ 83 h 105"/>
                <a:gd name="T80" fmla="*/ 26 w 103"/>
                <a:gd name="T81" fmla="*/ 98 h 105"/>
                <a:gd name="T82" fmla="*/ 32 w 103"/>
                <a:gd name="T83" fmla="*/ 103 h 105"/>
                <a:gd name="T84" fmla="*/ 39 w 103"/>
                <a:gd name="T85" fmla="*/ 103 h 105"/>
                <a:gd name="T86" fmla="*/ 45 w 103"/>
                <a:gd name="T87" fmla="*/ 105 h 105"/>
                <a:gd name="T88" fmla="*/ 45 w 103"/>
                <a:gd name="T89"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3" h="105">
                  <a:moveTo>
                    <a:pt x="45" y="105"/>
                  </a:moveTo>
                  <a:lnTo>
                    <a:pt x="54" y="105"/>
                  </a:lnTo>
                  <a:lnTo>
                    <a:pt x="56" y="96"/>
                  </a:lnTo>
                  <a:lnTo>
                    <a:pt x="56" y="90"/>
                  </a:lnTo>
                  <a:lnTo>
                    <a:pt x="62" y="83"/>
                  </a:lnTo>
                  <a:lnTo>
                    <a:pt x="66" y="77"/>
                  </a:lnTo>
                  <a:lnTo>
                    <a:pt x="71" y="71"/>
                  </a:lnTo>
                  <a:lnTo>
                    <a:pt x="77" y="68"/>
                  </a:lnTo>
                  <a:lnTo>
                    <a:pt x="83" y="64"/>
                  </a:lnTo>
                  <a:lnTo>
                    <a:pt x="92" y="60"/>
                  </a:lnTo>
                  <a:lnTo>
                    <a:pt x="96" y="51"/>
                  </a:lnTo>
                  <a:lnTo>
                    <a:pt x="96" y="49"/>
                  </a:lnTo>
                  <a:lnTo>
                    <a:pt x="103" y="43"/>
                  </a:lnTo>
                  <a:lnTo>
                    <a:pt x="100" y="37"/>
                  </a:lnTo>
                  <a:lnTo>
                    <a:pt x="92" y="34"/>
                  </a:lnTo>
                  <a:lnTo>
                    <a:pt x="86" y="28"/>
                  </a:lnTo>
                  <a:lnTo>
                    <a:pt x="79" y="26"/>
                  </a:lnTo>
                  <a:lnTo>
                    <a:pt x="73" y="20"/>
                  </a:lnTo>
                  <a:lnTo>
                    <a:pt x="68" y="15"/>
                  </a:lnTo>
                  <a:lnTo>
                    <a:pt x="60" y="9"/>
                  </a:lnTo>
                  <a:lnTo>
                    <a:pt x="39" y="7"/>
                  </a:lnTo>
                  <a:lnTo>
                    <a:pt x="30" y="5"/>
                  </a:lnTo>
                  <a:lnTo>
                    <a:pt x="22" y="7"/>
                  </a:lnTo>
                  <a:lnTo>
                    <a:pt x="15" y="5"/>
                  </a:lnTo>
                  <a:lnTo>
                    <a:pt x="7" y="0"/>
                  </a:lnTo>
                  <a:lnTo>
                    <a:pt x="2" y="0"/>
                  </a:lnTo>
                  <a:lnTo>
                    <a:pt x="0" y="9"/>
                  </a:lnTo>
                  <a:lnTo>
                    <a:pt x="2" y="15"/>
                  </a:lnTo>
                  <a:lnTo>
                    <a:pt x="11" y="22"/>
                  </a:lnTo>
                  <a:lnTo>
                    <a:pt x="9" y="28"/>
                  </a:lnTo>
                  <a:lnTo>
                    <a:pt x="7" y="37"/>
                  </a:lnTo>
                  <a:lnTo>
                    <a:pt x="7" y="37"/>
                  </a:lnTo>
                  <a:lnTo>
                    <a:pt x="0" y="45"/>
                  </a:lnTo>
                  <a:lnTo>
                    <a:pt x="0" y="51"/>
                  </a:lnTo>
                  <a:lnTo>
                    <a:pt x="7" y="58"/>
                  </a:lnTo>
                  <a:lnTo>
                    <a:pt x="11" y="62"/>
                  </a:lnTo>
                  <a:lnTo>
                    <a:pt x="17" y="68"/>
                  </a:lnTo>
                  <a:lnTo>
                    <a:pt x="17" y="71"/>
                  </a:lnTo>
                  <a:lnTo>
                    <a:pt x="22" y="77"/>
                  </a:lnTo>
                  <a:lnTo>
                    <a:pt x="24" y="83"/>
                  </a:lnTo>
                  <a:lnTo>
                    <a:pt x="26" y="98"/>
                  </a:lnTo>
                  <a:lnTo>
                    <a:pt x="32" y="103"/>
                  </a:lnTo>
                  <a:lnTo>
                    <a:pt x="39" y="103"/>
                  </a:lnTo>
                  <a:lnTo>
                    <a:pt x="45" y="105"/>
                  </a:lnTo>
                  <a:lnTo>
                    <a:pt x="45" y="105"/>
                  </a:lnTo>
                </a:path>
              </a:pathLst>
            </a:custGeom>
            <a:noFill/>
            <a:ln w="31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04" name="Freeform 975"/>
          <p:cNvSpPr>
            <a:spLocks/>
          </p:cNvSpPr>
          <p:nvPr/>
        </p:nvSpPr>
        <p:spPr bwMode="auto">
          <a:xfrm>
            <a:off x="2130425" y="2476621"/>
            <a:ext cx="1149350" cy="1930400"/>
          </a:xfrm>
          <a:custGeom>
            <a:avLst/>
            <a:gdLst>
              <a:gd name="T0" fmla="*/ 59 w 724"/>
              <a:gd name="T1" fmla="*/ 36 h 1216"/>
              <a:gd name="T2" fmla="*/ 63 w 724"/>
              <a:gd name="T3" fmla="*/ 0 h 1216"/>
              <a:gd name="T4" fmla="*/ 338 w 724"/>
              <a:gd name="T5" fmla="*/ 343 h 1216"/>
              <a:gd name="T6" fmla="*/ 692 w 724"/>
              <a:gd name="T7" fmla="*/ 971 h 1216"/>
              <a:gd name="T8" fmla="*/ 704 w 724"/>
              <a:gd name="T9" fmla="*/ 1009 h 1216"/>
              <a:gd name="T10" fmla="*/ 724 w 724"/>
              <a:gd name="T11" fmla="*/ 1048 h 1216"/>
              <a:gd name="T12" fmla="*/ 683 w 724"/>
              <a:gd name="T13" fmla="*/ 1080 h 1216"/>
              <a:gd name="T14" fmla="*/ 672 w 724"/>
              <a:gd name="T15" fmla="*/ 1122 h 1216"/>
              <a:gd name="T16" fmla="*/ 651 w 724"/>
              <a:gd name="T17" fmla="*/ 1158 h 1216"/>
              <a:gd name="T18" fmla="*/ 657 w 724"/>
              <a:gd name="T19" fmla="*/ 1182 h 1216"/>
              <a:gd name="T20" fmla="*/ 657 w 724"/>
              <a:gd name="T21" fmla="*/ 1210 h 1216"/>
              <a:gd name="T22" fmla="*/ 640 w 724"/>
              <a:gd name="T23" fmla="*/ 1214 h 1216"/>
              <a:gd name="T24" fmla="*/ 410 w 724"/>
              <a:gd name="T25" fmla="*/ 1182 h 1216"/>
              <a:gd name="T26" fmla="*/ 406 w 724"/>
              <a:gd name="T27" fmla="*/ 1169 h 1216"/>
              <a:gd name="T28" fmla="*/ 408 w 724"/>
              <a:gd name="T29" fmla="*/ 1139 h 1216"/>
              <a:gd name="T30" fmla="*/ 372 w 724"/>
              <a:gd name="T31" fmla="*/ 1063 h 1216"/>
              <a:gd name="T32" fmla="*/ 344 w 724"/>
              <a:gd name="T33" fmla="*/ 1033 h 1216"/>
              <a:gd name="T34" fmla="*/ 325 w 724"/>
              <a:gd name="T35" fmla="*/ 1026 h 1216"/>
              <a:gd name="T36" fmla="*/ 319 w 724"/>
              <a:gd name="T37" fmla="*/ 997 h 1216"/>
              <a:gd name="T38" fmla="*/ 259 w 724"/>
              <a:gd name="T39" fmla="*/ 954 h 1216"/>
              <a:gd name="T40" fmla="*/ 219 w 724"/>
              <a:gd name="T41" fmla="*/ 931 h 1216"/>
              <a:gd name="T42" fmla="*/ 185 w 724"/>
              <a:gd name="T43" fmla="*/ 914 h 1216"/>
              <a:gd name="T44" fmla="*/ 146 w 724"/>
              <a:gd name="T45" fmla="*/ 894 h 1216"/>
              <a:gd name="T46" fmla="*/ 155 w 724"/>
              <a:gd name="T47" fmla="*/ 865 h 1216"/>
              <a:gd name="T48" fmla="*/ 157 w 724"/>
              <a:gd name="T49" fmla="*/ 824 h 1216"/>
              <a:gd name="T50" fmla="*/ 151 w 724"/>
              <a:gd name="T51" fmla="*/ 803 h 1216"/>
              <a:gd name="T52" fmla="*/ 123 w 724"/>
              <a:gd name="T53" fmla="*/ 760 h 1216"/>
              <a:gd name="T54" fmla="*/ 110 w 724"/>
              <a:gd name="T55" fmla="*/ 715 h 1216"/>
              <a:gd name="T56" fmla="*/ 85 w 724"/>
              <a:gd name="T57" fmla="*/ 673 h 1216"/>
              <a:gd name="T58" fmla="*/ 104 w 724"/>
              <a:gd name="T59" fmla="*/ 630 h 1216"/>
              <a:gd name="T60" fmla="*/ 91 w 724"/>
              <a:gd name="T61" fmla="*/ 600 h 1216"/>
              <a:gd name="T62" fmla="*/ 68 w 724"/>
              <a:gd name="T63" fmla="*/ 558 h 1216"/>
              <a:gd name="T64" fmla="*/ 68 w 724"/>
              <a:gd name="T65" fmla="*/ 524 h 1216"/>
              <a:gd name="T66" fmla="*/ 85 w 724"/>
              <a:gd name="T67" fmla="*/ 496 h 1216"/>
              <a:gd name="T68" fmla="*/ 83 w 724"/>
              <a:gd name="T69" fmla="*/ 522 h 1216"/>
              <a:gd name="T70" fmla="*/ 108 w 724"/>
              <a:gd name="T71" fmla="*/ 543 h 1216"/>
              <a:gd name="T72" fmla="*/ 95 w 724"/>
              <a:gd name="T73" fmla="*/ 505 h 1216"/>
              <a:gd name="T74" fmla="*/ 93 w 724"/>
              <a:gd name="T75" fmla="*/ 477 h 1216"/>
              <a:gd name="T76" fmla="*/ 125 w 724"/>
              <a:gd name="T77" fmla="*/ 479 h 1216"/>
              <a:gd name="T78" fmla="*/ 172 w 724"/>
              <a:gd name="T79" fmla="*/ 496 h 1216"/>
              <a:gd name="T80" fmla="*/ 146 w 724"/>
              <a:gd name="T81" fmla="*/ 485 h 1216"/>
              <a:gd name="T82" fmla="*/ 134 w 724"/>
              <a:gd name="T83" fmla="*/ 481 h 1216"/>
              <a:gd name="T84" fmla="*/ 108 w 724"/>
              <a:gd name="T85" fmla="*/ 473 h 1216"/>
              <a:gd name="T86" fmla="*/ 85 w 724"/>
              <a:gd name="T87" fmla="*/ 468 h 1216"/>
              <a:gd name="T88" fmla="*/ 78 w 724"/>
              <a:gd name="T89" fmla="*/ 494 h 1216"/>
              <a:gd name="T90" fmla="*/ 57 w 724"/>
              <a:gd name="T91" fmla="*/ 466 h 1216"/>
              <a:gd name="T92" fmla="*/ 49 w 724"/>
              <a:gd name="T93" fmla="*/ 449 h 1216"/>
              <a:gd name="T94" fmla="*/ 46 w 724"/>
              <a:gd name="T95" fmla="*/ 426 h 1216"/>
              <a:gd name="T96" fmla="*/ 44 w 724"/>
              <a:gd name="T97" fmla="*/ 413 h 1216"/>
              <a:gd name="T98" fmla="*/ 23 w 724"/>
              <a:gd name="T99" fmla="*/ 370 h 1216"/>
              <a:gd name="T100" fmla="*/ 14 w 724"/>
              <a:gd name="T101" fmla="*/ 324 h 1216"/>
              <a:gd name="T102" fmla="*/ 25 w 724"/>
              <a:gd name="T103" fmla="*/ 264 h 1216"/>
              <a:gd name="T104" fmla="*/ 19 w 724"/>
              <a:gd name="T105" fmla="*/ 221 h 1216"/>
              <a:gd name="T106" fmla="*/ 2 w 724"/>
              <a:gd name="T107" fmla="*/ 179 h 1216"/>
              <a:gd name="T108" fmla="*/ 19 w 724"/>
              <a:gd name="T109" fmla="*/ 136 h 1216"/>
              <a:gd name="T110" fmla="*/ 34 w 724"/>
              <a:gd name="T111" fmla="*/ 119 h 1216"/>
              <a:gd name="T112" fmla="*/ 57 w 724"/>
              <a:gd name="T113" fmla="*/ 66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4" h="1216">
                <a:moveTo>
                  <a:pt x="57" y="66"/>
                </a:moveTo>
                <a:lnTo>
                  <a:pt x="59" y="53"/>
                </a:lnTo>
                <a:lnTo>
                  <a:pt x="61" y="51"/>
                </a:lnTo>
                <a:lnTo>
                  <a:pt x="59" y="36"/>
                </a:lnTo>
                <a:lnTo>
                  <a:pt x="61" y="30"/>
                </a:lnTo>
                <a:lnTo>
                  <a:pt x="55" y="21"/>
                </a:lnTo>
                <a:lnTo>
                  <a:pt x="59" y="15"/>
                </a:lnTo>
                <a:lnTo>
                  <a:pt x="63" y="0"/>
                </a:lnTo>
                <a:lnTo>
                  <a:pt x="68" y="0"/>
                </a:lnTo>
                <a:lnTo>
                  <a:pt x="249" y="49"/>
                </a:lnTo>
                <a:lnTo>
                  <a:pt x="400" y="89"/>
                </a:lnTo>
                <a:lnTo>
                  <a:pt x="338" y="343"/>
                </a:lnTo>
                <a:lnTo>
                  <a:pt x="321" y="417"/>
                </a:lnTo>
                <a:lnTo>
                  <a:pt x="583" y="801"/>
                </a:lnTo>
                <a:lnTo>
                  <a:pt x="694" y="965"/>
                </a:lnTo>
                <a:lnTo>
                  <a:pt x="692" y="971"/>
                </a:lnTo>
                <a:lnTo>
                  <a:pt x="692" y="977"/>
                </a:lnTo>
                <a:lnTo>
                  <a:pt x="700" y="994"/>
                </a:lnTo>
                <a:lnTo>
                  <a:pt x="702" y="1003"/>
                </a:lnTo>
                <a:lnTo>
                  <a:pt x="704" y="1009"/>
                </a:lnTo>
                <a:lnTo>
                  <a:pt x="706" y="1018"/>
                </a:lnTo>
                <a:lnTo>
                  <a:pt x="706" y="1026"/>
                </a:lnTo>
                <a:lnTo>
                  <a:pt x="719" y="1041"/>
                </a:lnTo>
                <a:lnTo>
                  <a:pt x="724" y="1048"/>
                </a:lnTo>
                <a:lnTo>
                  <a:pt x="719" y="1054"/>
                </a:lnTo>
                <a:lnTo>
                  <a:pt x="694" y="1067"/>
                </a:lnTo>
                <a:lnTo>
                  <a:pt x="689" y="1075"/>
                </a:lnTo>
                <a:lnTo>
                  <a:pt x="683" y="1080"/>
                </a:lnTo>
                <a:lnTo>
                  <a:pt x="681" y="1092"/>
                </a:lnTo>
                <a:lnTo>
                  <a:pt x="679" y="1105"/>
                </a:lnTo>
                <a:lnTo>
                  <a:pt x="675" y="1114"/>
                </a:lnTo>
                <a:lnTo>
                  <a:pt x="672" y="1122"/>
                </a:lnTo>
                <a:lnTo>
                  <a:pt x="660" y="1137"/>
                </a:lnTo>
                <a:lnTo>
                  <a:pt x="653" y="1144"/>
                </a:lnTo>
                <a:lnTo>
                  <a:pt x="649" y="1150"/>
                </a:lnTo>
                <a:lnTo>
                  <a:pt x="651" y="1158"/>
                </a:lnTo>
                <a:lnTo>
                  <a:pt x="651" y="1165"/>
                </a:lnTo>
                <a:lnTo>
                  <a:pt x="647" y="1173"/>
                </a:lnTo>
                <a:lnTo>
                  <a:pt x="649" y="1180"/>
                </a:lnTo>
                <a:lnTo>
                  <a:pt x="657" y="1182"/>
                </a:lnTo>
                <a:lnTo>
                  <a:pt x="664" y="1186"/>
                </a:lnTo>
                <a:lnTo>
                  <a:pt x="664" y="1193"/>
                </a:lnTo>
                <a:lnTo>
                  <a:pt x="664" y="1205"/>
                </a:lnTo>
                <a:lnTo>
                  <a:pt x="657" y="1210"/>
                </a:lnTo>
                <a:lnTo>
                  <a:pt x="655" y="1216"/>
                </a:lnTo>
                <a:lnTo>
                  <a:pt x="647" y="1216"/>
                </a:lnTo>
                <a:lnTo>
                  <a:pt x="645" y="1214"/>
                </a:lnTo>
                <a:lnTo>
                  <a:pt x="640" y="1214"/>
                </a:lnTo>
                <a:lnTo>
                  <a:pt x="638" y="1214"/>
                </a:lnTo>
                <a:lnTo>
                  <a:pt x="415" y="1193"/>
                </a:lnTo>
                <a:lnTo>
                  <a:pt x="413" y="1190"/>
                </a:lnTo>
                <a:lnTo>
                  <a:pt x="410" y="1182"/>
                </a:lnTo>
                <a:lnTo>
                  <a:pt x="406" y="1173"/>
                </a:lnTo>
                <a:lnTo>
                  <a:pt x="410" y="1182"/>
                </a:lnTo>
                <a:lnTo>
                  <a:pt x="413" y="1173"/>
                </a:lnTo>
                <a:lnTo>
                  <a:pt x="406" y="1169"/>
                </a:lnTo>
                <a:lnTo>
                  <a:pt x="404" y="1176"/>
                </a:lnTo>
                <a:lnTo>
                  <a:pt x="404" y="1167"/>
                </a:lnTo>
                <a:lnTo>
                  <a:pt x="406" y="1152"/>
                </a:lnTo>
                <a:lnTo>
                  <a:pt x="408" y="1139"/>
                </a:lnTo>
                <a:lnTo>
                  <a:pt x="406" y="1124"/>
                </a:lnTo>
                <a:lnTo>
                  <a:pt x="402" y="1107"/>
                </a:lnTo>
                <a:lnTo>
                  <a:pt x="396" y="1092"/>
                </a:lnTo>
                <a:lnTo>
                  <a:pt x="372" y="1063"/>
                </a:lnTo>
                <a:lnTo>
                  <a:pt x="364" y="1056"/>
                </a:lnTo>
                <a:lnTo>
                  <a:pt x="359" y="1050"/>
                </a:lnTo>
                <a:lnTo>
                  <a:pt x="351" y="1037"/>
                </a:lnTo>
                <a:lnTo>
                  <a:pt x="344" y="1033"/>
                </a:lnTo>
                <a:lnTo>
                  <a:pt x="336" y="1033"/>
                </a:lnTo>
                <a:lnTo>
                  <a:pt x="334" y="1037"/>
                </a:lnTo>
                <a:lnTo>
                  <a:pt x="325" y="1033"/>
                </a:lnTo>
                <a:lnTo>
                  <a:pt x="325" y="1026"/>
                </a:lnTo>
                <a:lnTo>
                  <a:pt x="327" y="1018"/>
                </a:lnTo>
                <a:lnTo>
                  <a:pt x="327" y="1012"/>
                </a:lnTo>
                <a:lnTo>
                  <a:pt x="321" y="997"/>
                </a:lnTo>
                <a:lnTo>
                  <a:pt x="319" y="997"/>
                </a:lnTo>
                <a:lnTo>
                  <a:pt x="291" y="990"/>
                </a:lnTo>
                <a:lnTo>
                  <a:pt x="276" y="982"/>
                </a:lnTo>
                <a:lnTo>
                  <a:pt x="261" y="969"/>
                </a:lnTo>
                <a:lnTo>
                  <a:pt x="259" y="954"/>
                </a:lnTo>
                <a:lnTo>
                  <a:pt x="251" y="948"/>
                </a:lnTo>
                <a:lnTo>
                  <a:pt x="247" y="941"/>
                </a:lnTo>
                <a:lnTo>
                  <a:pt x="234" y="933"/>
                </a:lnTo>
                <a:lnTo>
                  <a:pt x="219" y="931"/>
                </a:lnTo>
                <a:lnTo>
                  <a:pt x="212" y="928"/>
                </a:lnTo>
                <a:lnTo>
                  <a:pt x="200" y="918"/>
                </a:lnTo>
                <a:lnTo>
                  <a:pt x="191" y="916"/>
                </a:lnTo>
                <a:lnTo>
                  <a:pt x="185" y="914"/>
                </a:lnTo>
                <a:lnTo>
                  <a:pt x="163" y="911"/>
                </a:lnTo>
                <a:lnTo>
                  <a:pt x="157" y="903"/>
                </a:lnTo>
                <a:lnTo>
                  <a:pt x="153" y="897"/>
                </a:lnTo>
                <a:lnTo>
                  <a:pt x="146" y="894"/>
                </a:lnTo>
                <a:lnTo>
                  <a:pt x="149" y="886"/>
                </a:lnTo>
                <a:lnTo>
                  <a:pt x="153" y="879"/>
                </a:lnTo>
                <a:lnTo>
                  <a:pt x="151" y="871"/>
                </a:lnTo>
                <a:lnTo>
                  <a:pt x="155" y="865"/>
                </a:lnTo>
                <a:lnTo>
                  <a:pt x="155" y="850"/>
                </a:lnTo>
                <a:lnTo>
                  <a:pt x="161" y="839"/>
                </a:lnTo>
                <a:lnTo>
                  <a:pt x="161" y="833"/>
                </a:lnTo>
                <a:lnTo>
                  <a:pt x="157" y="824"/>
                </a:lnTo>
                <a:lnTo>
                  <a:pt x="149" y="822"/>
                </a:lnTo>
                <a:lnTo>
                  <a:pt x="144" y="816"/>
                </a:lnTo>
                <a:lnTo>
                  <a:pt x="144" y="807"/>
                </a:lnTo>
                <a:lnTo>
                  <a:pt x="151" y="803"/>
                </a:lnTo>
                <a:lnTo>
                  <a:pt x="149" y="794"/>
                </a:lnTo>
                <a:lnTo>
                  <a:pt x="136" y="781"/>
                </a:lnTo>
                <a:lnTo>
                  <a:pt x="132" y="767"/>
                </a:lnTo>
                <a:lnTo>
                  <a:pt x="123" y="760"/>
                </a:lnTo>
                <a:lnTo>
                  <a:pt x="121" y="752"/>
                </a:lnTo>
                <a:lnTo>
                  <a:pt x="119" y="745"/>
                </a:lnTo>
                <a:lnTo>
                  <a:pt x="112" y="730"/>
                </a:lnTo>
                <a:lnTo>
                  <a:pt x="110" y="715"/>
                </a:lnTo>
                <a:lnTo>
                  <a:pt x="104" y="709"/>
                </a:lnTo>
                <a:lnTo>
                  <a:pt x="100" y="696"/>
                </a:lnTo>
                <a:lnTo>
                  <a:pt x="89" y="681"/>
                </a:lnTo>
                <a:lnTo>
                  <a:pt x="85" y="673"/>
                </a:lnTo>
                <a:lnTo>
                  <a:pt x="87" y="658"/>
                </a:lnTo>
                <a:lnTo>
                  <a:pt x="87" y="643"/>
                </a:lnTo>
                <a:lnTo>
                  <a:pt x="102" y="637"/>
                </a:lnTo>
                <a:lnTo>
                  <a:pt x="104" y="630"/>
                </a:lnTo>
                <a:lnTo>
                  <a:pt x="108" y="630"/>
                </a:lnTo>
                <a:lnTo>
                  <a:pt x="108" y="615"/>
                </a:lnTo>
                <a:lnTo>
                  <a:pt x="104" y="600"/>
                </a:lnTo>
                <a:lnTo>
                  <a:pt x="91" y="600"/>
                </a:lnTo>
                <a:lnTo>
                  <a:pt x="83" y="594"/>
                </a:lnTo>
                <a:lnTo>
                  <a:pt x="70" y="573"/>
                </a:lnTo>
                <a:lnTo>
                  <a:pt x="68" y="564"/>
                </a:lnTo>
                <a:lnTo>
                  <a:pt x="68" y="558"/>
                </a:lnTo>
                <a:lnTo>
                  <a:pt x="70" y="554"/>
                </a:lnTo>
                <a:lnTo>
                  <a:pt x="72" y="547"/>
                </a:lnTo>
                <a:lnTo>
                  <a:pt x="72" y="532"/>
                </a:lnTo>
                <a:lnTo>
                  <a:pt x="68" y="524"/>
                </a:lnTo>
                <a:lnTo>
                  <a:pt x="74" y="511"/>
                </a:lnTo>
                <a:lnTo>
                  <a:pt x="74" y="502"/>
                </a:lnTo>
                <a:lnTo>
                  <a:pt x="78" y="496"/>
                </a:lnTo>
                <a:lnTo>
                  <a:pt x="85" y="496"/>
                </a:lnTo>
                <a:lnTo>
                  <a:pt x="87" y="500"/>
                </a:lnTo>
                <a:lnTo>
                  <a:pt x="87" y="507"/>
                </a:lnTo>
                <a:lnTo>
                  <a:pt x="83" y="515"/>
                </a:lnTo>
                <a:lnTo>
                  <a:pt x="83" y="522"/>
                </a:lnTo>
                <a:lnTo>
                  <a:pt x="89" y="526"/>
                </a:lnTo>
                <a:lnTo>
                  <a:pt x="93" y="534"/>
                </a:lnTo>
                <a:lnTo>
                  <a:pt x="100" y="543"/>
                </a:lnTo>
                <a:lnTo>
                  <a:pt x="108" y="543"/>
                </a:lnTo>
                <a:lnTo>
                  <a:pt x="102" y="537"/>
                </a:lnTo>
                <a:lnTo>
                  <a:pt x="102" y="522"/>
                </a:lnTo>
                <a:lnTo>
                  <a:pt x="100" y="509"/>
                </a:lnTo>
                <a:lnTo>
                  <a:pt x="95" y="505"/>
                </a:lnTo>
                <a:lnTo>
                  <a:pt x="93" y="498"/>
                </a:lnTo>
                <a:lnTo>
                  <a:pt x="95" y="492"/>
                </a:lnTo>
                <a:lnTo>
                  <a:pt x="91" y="483"/>
                </a:lnTo>
                <a:lnTo>
                  <a:pt x="93" y="477"/>
                </a:lnTo>
                <a:lnTo>
                  <a:pt x="102" y="477"/>
                </a:lnTo>
                <a:lnTo>
                  <a:pt x="108" y="473"/>
                </a:lnTo>
                <a:lnTo>
                  <a:pt x="115" y="479"/>
                </a:lnTo>
                <a:lnTo>
                  <a:pt x="125" y="479"/>
                </a:lnTo>
                <a:lnTo>
                  <a:pt x="146" y="490"/>
                </a:lnTo>
                <a:lnTo>
                  <a:pt x="161" y="483"/>
                </a:lnTo>
                <a:lnTo>
                  <a:pt x="172" y="498"/>
                </a:lnTo>
                <a:lnTo>
                  <a:pt x="172" y="496"/>
                </a:lnTo>
                <a:lnTo>
                  <a:pt x="168" y="490"/>
                </a:lnTo>
                <a:lnTo>
                  <a:pt x="161" y="483"/>
                </a:lnTo>
                <a:lnTo>
                  <a:pt x="153" y="485"/>
                </a:lnTo>
                <a:lnTo>
                  <a:pt x="146" y="485"/>
                </a:lnTo>
                <a:lnTo>
                  <a:pt x="153" y="481"/>
                </a:lnTo>
                <a:lnTo>
                  <a:pt x="155" y="477"/>
                </a:lnTo>
                <a:lnTo>
                  <a:pt x="149" y="481"/>
                </a:lnTo>
                <a:lnTo>
                  <a:pt x="134" y="481"/>
                </a:lnTo>
                <a:lnTo>
                  <a:pt x="127" y="475"/>
                </a:lnTo>
                <a:lnTo>
                  <a:pt x="121" y="473"/>
                </a:lnTo>
                <a:lnTo>
                  <a:pt x="115" y="477"/>
                </a:lnTo>
                <a:lnTo>
                  <a:pt x="108" y="473"/>
                </a:lnTo>
                <a:lnTo>
                  <a:pt x="102" y="466"/>
                </a:lnTo>
                <a:lnTo>
                  <a:pt x="95" y="460"/>
                </a:lnTo>
                <a:lnTo>
                  <a:pt x="89" y="462"/>
                </a:lnTo>
                <a:lnTo>
                  <a:pt x="85" y="468"/>
                </a:lnTo>
                <a:lnTo>
                  <a:pt x="87" y="477"/>
                </a:lnTo>
                <a:lnTo>
                  <a:pt x="80" y="481"/>
                </a:lnTo>
                <a:lnTo>
                  <a:pt x="85" y="490"/>
                </a:lnTo>
                <a:lnTo>
                  <a:pt x="78" y="494"/>
                </a:lnTo>
                <a:lnTo>
                  <a:pt x="70" y="488"/>
                </a:lnTo>
                <a:lnTo>
                  <a:pt x="66" y="479"/>
                </a:lnTo>
                <a:lnTo>
                  <a:pt x="59" y="475"/>
                </a:lnTo>
                <a:lnTo>
                  <a:pt x="57" y="466"/>
                </a:lnTo>
                <a:lnTo>
                  <a:pt x="49" y="460"/>
                </a:lnTo>
                <a:lnTo>
                  <a:pt x="42" y="464"/>
                </a:lnTo>
                <a:lnTo>
                  <a:pt x="44" y="456"/>
                </a:lnTo>
                <a:lnTo>
                  <a:pt x="49" y="449"/>
                </a:lnTo>
                <a:lnTo>
                  <a:pt x="51" y="441"/>
                </a:lnTo>
                <a:lnTo>
                  <a:pt x="55" y="456"/>
                </a:lnTo>
                <a:lnTo>
                  <a:pt x="53" y="441"/>
                </a:lnTo>
                <a:lnTo>
                  <a:pt x="46" y="426"/>
                </a:lnTo>
                <a:lnTo>
                  <a:pt x="46" y="426"/>
                </a:lnTo>
                <a:lnTo>
                  <a:pt x="44" y="428"/>
                </a:lnTo>
                <a:lnTo>
                  <a:pt x="46" y="422"/>
                </a:lnTo>
                <a:lnTo>
                  <a:pt x="44" y="413"/>
                </a:lnTo>
                <a:lnTo>
                  <a:pt x="40" y="407"/>
                </a:lnTo>
                <a:lnTo>
                  <a:pt x="34" y="400"/>
                </a:lnTo>
                <a:lnTo>
                  <a:pt x="29" y="392"/>
                </a:lnTo>
                <a:lnTo>
                  <a:pt x="23" y="370"/>
                </a:lnTo>
                <a:lnTo>
                  <a:pt x="14" y="356"/>
                </a:lnTo>
                <a:lnTo>
                  <a:pt x="8" y="343"/>
                </a:lnTo>
                <a:lnTo>
                  <a:pt x="14" y="334"/>
                </a:lnTo>
                <a:lnTo>
                  <a:pt x="14" y="324"/>
                </a:lnTo>
                <a:lnTo>
                  <a:pt x="14" y="294"/>
                </a:lnTo>
                <a:lnTo>
                  <a:pt x="21" y="281"/>
                </a:lnTo>
                <a:lnTo>
                  <a:pt x="25" y="275"/>
                </a:lnTo>
                <a:lnTo>
                  <a:pt x="25" y="264"/>
                </a:lnTo>
                <a:lnTo>
                  <a:pt x="27" y="258"/>
                </a:lnTo>
                <a:lnTo>
                  <a:pt x="25" y="251"/>
                </a:lnTo>
                <a:lnTo>
                  <a:pt x="25" y="243"/>
                </a:lnTo>
                <a:lnTo>
                  <a:pt x="19" y="221"/>
                </a:lnTo>
                <a:lnTo>
                  <a:pt x="14" y="215"/>
                </a:lnTo>
                <a:lnTo>
                  <a:pt x="14" y="206"/>
                </a:lnTo>
                <a:lnTo>
                  <a:pt x="0" y="185"/>
                </a:lnTo>
                <a:lnTo>
                  <a:pt x="2" y="179"/>
                </a:lnTo>
                <a:lnTo>
                  <a:pt x="2" y="166"/>
                </a:lnTo>
                <a:lnTo>
                  <a:pt x="6" y="151"/>
                </a:lnTo>
                <a:lnTo>
                  <a:pt x="14" y="145"/>
                </a:lnTo>
                <a:lnTo>
                  <a:pt x="19" y="136"/>
                </a:lnTo>
                <a:lnTo>
                  <a:pt x="25" y="134"/>
                </a:lnTo>
                <a:lnTo>
                  <a:pt x="34" y="130"/>
                </a:lnTo>
                <a:lnTo>
                  <a:pt x="31" y="128"/>
                </a:lnTo>
                <a:lnTo>
                  <a:pt x="34" y="119"/>
                </a:lnTo>
                <a:lnTo>
                  <a:pt x="38" y="113"/>
                </a:lnTo>
                <a:lnTo>
                  <a:pt x="42" y="104"/>
                </a:lnTo>
                <a:lnTo>
                  <a:pt x="40" y="98"/>
                </a:lnTo>
                <a:lnTo>
                  <a:pt x="57" y="66"/>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Freeform 976"/>
          <p:cNvSpPr>
            <a:spLocks/>
          </p:cNvSpPr>
          <p:nvPr/>
        </p:nvSpPr>
        <p:spPr bwMode="auto">
          <a:xfrm>
            <a:off x="2130425" y="2476621"/>
            <a:ext cx="1149350" cy="1930400"/>
          </a:xfrm>
          <a:custGeom>
            <a:avLst/>
            <a:gdLst>
              <a:gd name="T0" fmla="*/ 59 w 724"/>
              <a:gd name="T1" fmla="*/ 36 h 1216"/>
              <a:gd name="T2" fmla="*/ 63 w 724"/>
              <a:gd name="T3" fmla="*/ 0 h 1216"/>
              <a:gd name="T4" fmla="*/ 338 w 724"/>
              <a:gd name="T5" fmla="*/ 343 h 1216"/>
              <a:gd name="T6" fmla="*/ 692 w 724"/>
              <a:gd name="T7" fmla="*/ 971 h 1216"/>
              <a:gd name="T8" fmla="*/ 704 w 724"/>
              <a:gd name="T9" fmla="*/ 1009 h 1216"/>
              <a:gd name="T10" fmla="*/ 724 w 724"/>
              <a:gd name="T11" fmla="*/ 1048 h 1216"/>
              <a:gd name="T12" fmla="*/ 683 w 724"/>
              <a:gd name="T13" fmla="*/ 1080 h 1216"/>
              <a:gd name="T14" fmla="*/ 672 w 724"/>
              <a:gd name="T15" fmla="*/ 1122 h 1216"/>
              <a:gd name="T16" fmla="*/ 651 w 724"/>
              <a:gd name="T17" fmla="*/ 1158 h 1216"/>
              <a:gd name="T18" fmla="*/ 657 w 724"/>
              <a:gd name="T19" fmla="*/ 1182 h 1216"/>
              <a:gd name="T20" fmla="*/ 657 w 724"/>
              <a:gd name="T21" fmla="*/ 1210 h 1216"/>
              <a:gd name="T22" fmla="*/ 640 w 724"/>
              <a:gd name="T23" fmla="*/ 1214 h 1216"/>
              <a:gd name="T24" fmla="*/ 410 w 724"/>
              <a:gd name="T25" fmla="*/ 1182 h 1216"/>
              <a:gd name="T26" fmla="*/ 406 w 724"/>
              <a:gd name="T27" fmla="*/ 1169 h 1216"/>
              <a:gd name="T28" fmla="*/ 408 w 724"/>
              <a:gd name="T29" fmla="*/ 1139 h 1216"/>
              <a:gd name="T30" fmla="*/ 372 w 724"/>
              <a:gd name="T31" fmla="*/ 1063 h 1216"/>
              <a:gd name="T32" fmla="*/ 344 w 724"/>
              <a:gd name="T33" fmla="*/ 1033 h 1216"/>
              <a:gd name="T34" fmla="*/ 325 w 724"/>
              <a:gd name="T35" fmla="*/ 1026 h 1216"/>
              <a:gd name="T36" fmla="*/ 319 w 724"/>
              <a:gd name="T37" fmla="*/ 997 h 1216"/>
              <a:gd name="T38" fmla="*/ 259 w 724"/>
              <a:gd name="T39" fmla="*/ 954 h 1216"/>
              <a:gd name="T40" fmla="*/ 219 w 724"/>
              <a:gd name="T41" fmla="*/ 931 h 1216"/>
              <a:gd name="T42" fmla="*/ 185 w 724"/>
              <a:gd name="T43" fmla="*/ 914 h 1216"/>
              <a:gd name="T44" fmla="*/ 146 w 724"/>
              <a:gd name="T45" fmla="*/ 894 h 1216"/>
              <a:gd name="T46" fmla="*/ 155 w 724"/>
              <a:gd name="T47" fmla="*/ 865 h 1216"/>
              <a:gd name="T48" fmla="*/ 157 w 724"/>
              <a:gd name="T49" fmla="*/ 824 h 1216"/>
              <a:gd name="T50" fmla="*/ 151 w 724"/>
              <a:gd name="T51" fmla="*/ 803 h 1216"/>
              <a:gd name="T52" fmla="*/ 123 w 724"/>
              <a:gd name="T53" fmla="*/ 760 h 1216"/>
              <a:gd name="T54" fmla="*/ 110 w 724"/>
              <a:gd name="T55" fmla="*/ 715 h 1216"/>
              <a:gd name="T56" fmla="*/ 85 w 724"/>
              <a:gd name="T57" fmla="*/ 673 h 1216"/>
              <a:gd name="T58" fmla="*/ 104 w 724"/>
              <a:gd name="T59" fmla="*/ 630 h 1216"/>
              <a:gd name="T60" fmla="*/ 91 w 724"/>
              <a:gd name="T61" fmla="*/ 600 h 1216"/>
              <a:gd name="T62" fmla="*/ 68 w 724"/>
              <a:gd name="T63" fmla="*/ 558 h 1216"/>
              <a:gd name="T64" fmla="*/ 68 w 724"/>
              <a:gd name="T65" fmla="*/ 524 h 1216"/>
              <a:gd name="T66" fmla="*/ 85 w 724"/>
              <a:gd name="T67" fmla="*/ 496 h 1216"/>
              <a:gd name="T68" fmla="*/ 83 w 724"/>
              <a:gd name="T69" fmla="*/ 522 h 1216"/>
              <a:gd name="T70" fmla="*/ 108 w 724"/>
              <a:gd name="T71" fmla="*/ 543 h 1216"/>
              <a:gd name="T72" fmla="*/ 95 w 724"/>
              <a:gd name="T73" fmla="*/ 505 h 1216"/>
              <a:gd name="T74" fmla="*/ 93 w 724"/>
              <a:gd name="T75" fmla="*/ 477 h 1216"/>
              <a:gd name="T76" fmla="*/ 125 w 724"/>
              <a:gd name="T77" fmla="*/ 479 h 1216"/>
              <a:gd name="T78" fmla="*/ 172 w 724"/>
              <a:gd name="T79" fmla="*/ 496 h 1216"/>
              <a:gd name="T80" fmla="*/ 146 w 724"/>
              <a:gd name="T81" fmla="*/ 485 h 1216"/>
              <a:gd name="T82" fmla="*/ 134 w 724"/>
              <a:gd name="T83" fmla="*/ 481 h 1216"/>
              <a:gd name="T84" fmla="*/ 108 w 724"/>
              <a:gd name="T85" fmla="*/ 473 h 1216"/>
              <a:gd name="T86" fmla="*/ 85 w 724"/>
              <a:gd name="T87" fmla="*/ 468 h 1216"/>
              <a:gd name="T88" fmla="*/ 78 w 724"/>
              <a:gd name="T89" fmla="*/ 494 h 1216"/>
              <a:gd name="T90" fmla="*/ 57 w 724"/>
              <a:gd name="T91" fmla="*/ 466 h 1216"/>
              <a:gd name="T92" fmla="*/ 49 w 724"/>
              <a:gd name="T93" fmla="*/ 449 h 1216"/>
              <a:gd name="T94" fmla="*/ 46 w 724"/>
              <a:gd name="T95" fmla="*/ 426 h 1216"/>
              <a:gd name="T96" fmla="*/ 44 w 724"/>
              <a:gd name="T97" fmla="*/ 413 h 1216"/>
              <a:gd name="T98" fmla="*/ 23 w 724"/>
              <a:gd name="T99" fmla="*/ 370 h 1216"/>
              <a:gd name="T100" fmla="*/ 14 w 724"/>
              <a:gd name="T101" fmla="*/ 324 h 1216"/>
              <a:gd name="T102" fmla="*/ 25 w 724"/>
              <a:gd name="T103" fmla="*/ 264 h 1216"/>
              <a:gd name="T104" fmla="*/ 19 w 724"/>
              <a:gd name="T105" fmla="*/ 221 h 1216"/>
              <a:gd name="T106" fmla="*/ 2 w 724"/>
              <a:gd name="T107" fmla="*/ 179 h 1216"/>
              <a:gd name="T108" fmla="*/ 19 w 724"/>
              <a:gd name="T109" fmla="*/ 136 h 1216"/>
              <a:gd name="T110" fmla="*/ 34 w 724"/>
              <a:gd name="T111" fmla="*/ 119 h 1216"/>
              <a:gd name="T112" fmla="*/ 57 w 724"/>
              <a:gd name="T113" fmla="*/ 66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4" h="1216">
                <a:moveTo>
                  <a:pt x="57" y="66"/>
                </a:moveTo>
                <a:lnTo>
                  <a:pt x="59" y="53"/>
                </a:lnTo>
                <a:lnTo>
                  <a:pt x="61" y="51"/>
                </a:lnTo>
                <a:lnTo>
                  <a:pt x="59" y="36"/>
                </a:lnTo>
                <a:lnTo>
                  <a:pt x="61" y="30"/>
                </a:lnTo>
                <a:lnTo>
                  <a:pt x="55" y="21"/>
                </a:lnTo>
                <a:lnTo>
                  <a:pt x="59" y="15"/>
                </a:lnTo>
                <a:lnTo>
                  <a:pt x="63" y="0"/>
                </a:lnTo>
                <a:lnTo>
                  <a:pt x="68" y="0"/>
                </a:lnTo>
                <a:lnTo>
                  <a:pt x="249" y="49"/>
                </a:lnTo>
                <a:lnTo>
                  <a:pt x="400" y="89"/>
                </a:lnTo>
                <a:lnTo>
                  <a:pt x="338" y="343"/>
                </a:lnTo>
                <a:lnTo>
                  <a:pt x="321" y="417"/>
                </a:lnTo>
                <a:lnTo>
                  <a:pt x="583" y="801"/>
                </a:lnTo>
                <a:lnTo>
                  <a:pt x="694" y="965"/>
                </a:lnTo>
                <a:lnTo>
                  <a:pt x="692" y="971"/>
                </a:lnTo>
                <a:lnTo>
                  <a:pt x="692" y="977"/>
                </a:lnTo>
                <a:lnTo>
                  <a:pt x="700" y="994"/>
                </a:lnTo>
                <a:lnTo>
                  <a:pt x="702" y="1003"/>
                </a:lnTo>
                <a:lnTo>
                  <a:pt x="704" y="1009"/>
                </a:lnTo>
                <a:lnTo>
                  <a:pt x="706" y="1018"/>
                </a:lnTo>
                <a:lnTo>
                  <a:pt x="706" y="1026"/>
                </a:lnTo>
                <a:lnTo>
                  <a:pt x="719" y="1041"/>
                </a:lnTo>
                <a:lnTo>
                  <a:pt x="724" y="1048"/>
                </a:lnTo>
                <a:lnTo>
                  <a:pt x="719" y="1054"/>
                </a:lnTo>
                <a:lnTo>
                  <a:pt x="694" y="1067"/>
                </a:lnTo>
                <a:lnTo>
                  <a:pt x="689" y="1075"/>
                </a:lnTo>
                <a:lnTo>
                  <a:pt x="683" y="1080"/>
                </a:lnTo>
                <a:lnTo>
                  <a:pt x="681" y="1092"/>
                </a:lnTo>
                <a:lnTo>
                  <a:pt x="679" y="1105"/>
                </a:lnTo>
                <a:lnTo>
                  <a:pt x="675" y="1114"/>
                </a:lnTo>
                <a:lnTo>
                  <a:pt x="672" y="1122"/>
                </a:lnTo>
                <a:lnTo>
                  <a:pt x="660" y="1137"/>
                </a:lnTo>
                <a:lnTo>
                  <a:pt x="653" y="1144"/>
                </a:lnTo>
                <a:lnTo>
                  <a:pt x="649" y="1150"/>
                </a:lnTo>
                <a:lnTo>
                  <a:pt x="651" y="1158"/>
                </a:lnTo>
                <a:lnTo>
                  <a:pt x="651" y="1165"/>
                </a:lnTo>
                <a:lnTo>
                  <a:pt x="647" y="1173"/>
                </a:lnTo>
                <a:lnTo>
                  <a:pt x="649" y="1180"/>
                </a:lnTo>
                <a:lnTo>
                  <a:pt x="657" y="1182"/>
                </a:lnTo>
                <a:lnTo>
                  <a:pt x="664" y="1186"/>
                </a:lnTo>
                <a:lnTo>
                  <a:pt x="664" y="1193"/>
                </a:lnTo>
                <a:lnTo>
                  <a:pt x="664" y="1205"/>
                </a:lnTo>
                <a:lnTo>
                  <a:pt x="657" y="1210"/>
                </a:lnTo>
                <a:lnTo>
                  <a:pt x="655" y="1216"/>
                </a:lnTo>
                <a:lnTo>
                  <a:pt x="647" y="1216"/>
                </a:lnTo>
                <a:lnTo>
                  <a:pt x="645" y="1214"/>
                </a:lnTo>
                <a:lnTo>
                  <a:pt x="640" y="1214"/>
                </a:lnTo>
                <a:lnTo>
                  <a:pt x="638" y="1214"/>
                </a:lnTo>
                <a:lnTo>
                  <a:pt x="415" y="1193"/>
                </a:lnTo>
                <a:lnTo>
                  <a:pt x="413" y="1190"/>
                </a:lnTo>
                <a:lnTo>
                  <a:pt x="410" y="1182"/>
                </a:lnTo>
                <a:lnTo>
                  <a:pt x="406" y="1173"/>
                </a:lnTo>
                <a:lnTo>
                  <a:pt x="410" y="1182"/>
                </a:lnTo>
                <a:lnTo>
                  <a:pt x="413" y="1173"/>
                </a:lnTo>
                <a:lnTo>
                  <a:pt x="406" y="1169"/>
                </a:lnTo>
                <a:lnTo>
                  <a:pt x="404" y="1176"/>
                </a:lnTo>
                <a:lnTo>
                  <a:pt x="404" y="1167"/>
                </a:lnTo>
                <a:lnTo>
                  <a:pt x="406" y="1152"/>
                </a:lnTo>
                <a:lnTo>
                  <a:pt x="408" y="1139"/>
                </a:lnTo>
                <a:lnTo>
                  <a:pt x="406" y="1124"/>
                </a:lnTo>
                <a:lnTo>
                  <a:pt x="402" y="1107"/>
                </a:lnTo>
                <a:lnTo>
                  <a:pt x="396" y="1092"/>
                </a:lnTo>
                <a:lnTo>
                  <a:pt x="372" y="1063"/>
                </a:lnTo>
                <a:lnTo>
                  <a:pt x="364" y="1056"/>
                </a:lnTo>
                <a:lnTo>
                  <a:pt x="359" y="1050"/>
                </a:lnTo>
                <a:lnTo>
                  <a:pt x="351" y="1037"/>
                </a:lnTo>
                <a:lnTo>
                  <a:pt x="344" y="1033"/>
                </a:lnTo>
                <a:lnTo>
                  <a:pt x="336" y="1033"/>
                </a:lnTo>
                <a:lnTo>
                  <a:pt x="334" y="1037"/>
                </a:lnTo>
                <a:lnTo>
                  <a:pt x="325" y="1033"/>
                </a:lnTo>
                <a:lnTo>
                  <a:pt x="325" y="1026"/>
                </a:lnTo>
                <a:lnTo>
                  <a:pt x="327" y="1018"/>
                </a:lnTo>
                <a:lnTo>
                  <a:pt x="327" y="1012"/>
                </a:lnTo>
                <a:lnTo>
                  <a:pt x="321" y="997"/>
                </a:lnTo>
                <a:lnTo>
                  <a:pt x="319" y="997"/>
                </a:lnTo>
                <a:lnTo>
                  <a:pt x="291" y="990"/>
                </a:lnTo>
                <a:lnTo>
                  <a:pt x="276" y="982"/>
                </a:lnTo>
                <a:lnTo>
                  <a:pt x="261" y="969"/>
                </a:lnTo>
                <a:lnTo>
                  <a:pt x="259" y="954"/>
                </a:lnTo>
                <a:lnTo>
                  <a:pt x="251" y="948"/>
                </a:lnTo>
                <a:lnTo>
                  <a:pt x="247" y="941"/>
                </a:lnTo>
                <a:lnTo>
                  <a:pt x="234" y="933"/>
                </a:lnTo>
                <a:lnTo>
                  <a:pt x="219" y="931"/>
                </a:lnTo>
                <a:lnTo>
                  <a:pt x="212" y="928"/>
                </a:lnTo>
                <a:lnTo>
                  <a:pt x="200" y="918"/>
                </a:lnTo>
                <a:lnTo>
                  <a:pt x="191" y="916"/>
                </a:lnTo>
                <a:lnTo>
                  <a:pt x="185" y="914"/>
                </a:lnTo>
                <a:lnTo>
                  <a:pt x="163" y="911"/>
                </a:lnTo>
                <a:lnTo>
                  <a:pt x="157" y="903"/>
                </a:lnTo>
                <a:lnTo>
                  <a:pt x="153" y="897"/>
                </a:lnTo>
                <a:lnTo>
                  <a:pt x="146" y="894"/>
                </a:lnTo>
                <a:lnTo>
                  <a:pt x="149" y="886"/>
                </a:lnTo>
                <a:lnTo>
                  <a:pt x="153" y="879"/>
                </a:lnTo>
                <a:lnTo>
                  <a:pt x="151" y="871"/>
                </a:lnTo>
                <a:lnTo>
                  <a:pt x="155" y="865"/>
                </a:lnTo>
                <a:lnTo>
                  <a:pt x="155" y="850"/>
                </a:lnTo>
                <a:lnTo>
                  <a:pt x="161" y="839"/>
                </a:lnTo>
                <a:lnTo>
                  <a:pt x="161" y="833"/>
                </a:lnTo>
                <a:lnTo>
                  <a:pt x="157" y="824"/>
                </a:lnTo>
                <a:lnTo>
                  <a:pt x="149" y="822"/>
                </a:lnTo>
                <a:lnTo>
                  <a:pt x="144" y="816"/>
                </a:lnTo>
                <a:lnTo>
                  <a:pt x="144" y="807"/>
                </a:lnTo>
                <a:lnTo>
                  <a:pt x="151" y="803"/>
                </a:lnTo>
                <a:lnTo>
                  <a:pt x="149" y="794"/>
                </a:lnTo>
                <a:lnTo>
                  <a:pt x="136" y="781"/>
                </a:lnTo>
                <a:lnTo>
                  <a:pt x="132" y="767"/>
                </a:lnTo>
                <a:lnTo>
                  <a:pt x="123" y="760"/>
                </a:lnTo>
                <a:lnTo>
                  <a:pt x="121" y="752"/>
                </a:lnTo>
                <a:lnTo>
                  <a:pt x="119" y="745"/>
                </a:lnTo>
                <a:lnTo>
                  <a:pt x="112" y="730"/>
                </a:lnTo>
                <a:lnTo>
                  <a:pt x="110" y="715"/>
                </a:lnTo>
                <a:lnTo>
                  <a:pt x="104" y="709"/>
                </a:lnTo>
                <a:lnTo>
                  <a:pt x="100" y="696"/>
                </a:lnTo>
                <a:lnTo>
                  <a:pt x="89" y="681"/>
                </a:lnTo>
                <a:lnTo>
                  <a:pt x="85" y="673"/>
                </a:lnTo>
                <a:lnTo>
                  <a:pt x="87" y="658"/>
                </a:lnTo>
                <a:lnTo>
                  <a:pt x="87" y="643"/>
                </a:lnTo>
                <a:lnTo>
                  <a:pt x="102" y="637"/>
                </a:lnTo>
                <a:lnTo>
                  <a:pt x="104" y="630"/>
                </a:lnTo>
                <a:lnTo>
                  <a:pt x="108" y="630"/>
                </a:lnTo>
                <a:lnTo>
                  <a:pt x="108" y="615"/>
                </a:lnTo>
                <a:lnTo>
                  <a:pt x="104" y="600"/>
                </a:lnTo>
                <a:lnTo>
                  <a:pt x="91" y="600"/>
                </a:lnTo>
                <a:lnTo>
                  <a:pt x="83" y="594"/>
                </a:lnTo>
                <a:lnTo>
                  <a:pt x="70" y="573"/>
                </a:lnTo>
                <a:lnTo>
                  <a:pt x="68" y="564"/>
                </a:lnTo>
                <a:lnTo>
                  <a:pt x="68" y="558"/>
                </a:lnTo>
                <a:lnTo>
                  <a:pt x="70" y="554"/>
                </a:lnTo>
                <a:lnTo>
                  <a:pt x="72" y="547"/>
                </a:lnTo>
                <a:lnTo>
                  <a:pt x="72" y="532"/>
                </a:lnTo>
                <a:lnTo>
                  <a:pt x="68" y="524"/>
                </a:lnTo>
                <a:lnTo>
                  <a:pt x="74" y="511"/>
                </a:lnTo>
                <a:lnTo>
                  <a:pt x="74" y="502"/>
                </a:lnTo>
                <a:lnTo>
                  <a:pt x="78" y="496"/>
                </a:lnTo>
                <a:lnTo>
                  <a:pt x="85" y="496"/>
                </a:lnTo>
                <a:lnTo>
                  <a:pt x="87" y="500"/>
                </a:lnTo>
                <a:lnTo>
                  <a:pt x="87" y="507"/>
                </a:lnTo>
                <a:lnTo>
                  <a:pt x="83" y="515"/>
                </a:lnTo>
                <a:lnTo>
                  <a:pt x="83" y="522"/>
                </a:lnTo>
                <a:lnTo>
                  <a:pt x="89" y="526"/>
                </a:lnTo>
                <a:lnTo>
                  <a:pt x="93" y="534"/>
                </a:lnTo>
                <a:lnTo>
                  <a:pt x="100" y="543"/>
                </a:lnTo>
                <a:lnTo>
                  <a:pt x="108" y="543"/>
                </a:lnTo>
                <a:lnTo>
                  <a:pt x="102" y="537"/>
                </a:lnTo>
                <a:lnTo>
                  <a:pt x="102" y="522"/>
                </a:lnTo>
                <a:lnTo>
                  <a:pt x="100" y="509"/>
                </a:lnTo>
                <a:lnTo>
                  <a:pt x="95" y="505"/>
                </a:lnTo>
                <a:lnTo>
                  <a:pt x="93" y="498"/>
                </a:lnTo>
                <a:lnTo>
                  <a:pt x="95" y="492"/>
                </a:lnTo>
                <a:lnTo>
                  <a:pt x="91" y="483"/>
                </a:lnTo>
                <a:lnTo>
                  <a:pt x="93" y="477"/>
                </a:lnTo>
                <a:lnTo>
                  <a:pt x="102" y="477"/>
                </a:lnTo>
                <a:lnTo>
                  <a:pt x="108" y="473"/>
                </a:lnTo>
                <a:lnTo>
                  <a:pt x="115" y="479"/>
                </a:lnTo>
                <a:lnTo>
                  <a:pt x="125" y="479"/>
                </a:lnTo>
                <a:lnTo>
                  <a:pt x="146" y="490"/>
                </a:lnTo>
                <a:lnTo>
                  <a:pt x="161" y="483"/>
                </a:lnTo>
                <a:lnTo>
                  <a:pt x="172" y="498"/>
                </a:lnTo>
                <a:lnTo>
                  <a:pt x="172" y="496"/>
                </a:lnTo>
                <a:lnTo>
                  <a:pt x="168" y="490"/>
                </a:lnTo>
                <a:lnTo>
                  <a:pt x="161" y="483"/>
                </a:lnTo>
                <a:lnTo>
                  <a:pt x="153" y="485"/>
                </a:lnTo>
                <a:lnTo>
                  <a:pt x="146" y="485"/>
                </a:lnTo>
                <a:lnTo>
                  <a:pt x="153" y="481"/>
                </a:lnTo>
                <a:lnTo>
                  <a:pt x="155" y="477"/>
                </a:lnTo>
                <a:lnTo>
                  <a:pt x="149" y="481"/>
                </a:lnTo>
                <a:lnTo>
                  <a:pt x="134" y="481"/>
                </a:lnTo>
                <a:lnTo>
                  <a:pt x="127" y="475"/>
                </a:lnTo>
                <a:lnTo>
                  <a:pt x="121" y="473"/>
                </a:lnTo>
                <a:lnTo>
                  <a:pt x="115" y="477"/>
                </a:lnTo>
                <a:lnTo>
                  <a:pt x="108" y="473"/>
                </a:lnTo>
                <a:lnTo>
                  <a:pt x="102" y="466"/>
                </a:lnTo>
                <a:lnTo>
                  <a:pt x="95" y="460"/>
                </a:lnTo>
                <a:lnTo>
                  <a:pt x="89" y="462"/>
                </a:lnTo>
                <a:lnTo>
                  <a:pt x="85" y="468"/>
                </a:lnTo>
                <a:lnTo>
                  <a:pt x="87" y="477"/>
                </a:lnTo>
                <a:lnTo>
                  <a:pt x="80" y="481"/>
                </a:lnTo>
                <a:lnTo>
                  <a:pt x="85" y="490"/>
                </a:lnTo>
                <a:lnTo>
                  <a:pt x="78" y="494"/>
                </a:lnTo>
                <a:lnTo>
                  <a:pt x="70" y="488"/>
                </a:lnTo>
                <a:lnTo>
                  <a:pt x="66" y="479"/>
                </a:lnTo>
                <a:lnTo>
                  <a:pt x="59" y="475"/>
                </a:lnTo>
                <a:lnTo>
                  <a:pt x="57" y="466"/>
                </a:lnTo>
                <a:lnTo>
                  <a:pt x="49" y="460"/>
                </a:lnTo>
                <a:lnTo>
                  <a:pt x="42" y="464"/>
                </a:lnTo>
                <a:lnTo>
                  <a:pt x="44" y="456"/>
                </a:lnTo>
                <a:lnTo>
                  <a:pt x="49" y="449"/>
                </a:lnTo>
                <a:lnTo>
                  <a:pt x="51" y="441"/>
                </a:lnTo>
                <a:lnTo>
                  <a:pt x="55" y="456"/>
                </a:lnTo>
                <a:lnTo>
                  <a:pt x="53" y="441"/>
                </a:lnTo>
                <a:lnTo>
                  <a:pt x="46" y="426"/>
                </a:lnTo>
                <a:lnTo>
                  <a:pt x="46" y="426"/>
                </a:lnTo>
                <a:lnTo>
                  <a:pt x="44" y="428"/>
                </a:lnTo>
                <a:lnTo>
                  <a:pt x="46" y="422"/>
                </a:lnTo>
                <a:lnTo>
                  <a:pt x="44" y="413"/>
                </a:lnTo>
                <a:lnTo>
                  <a:pt x="40" y="407"/>
                </a:lnTo>
                <a:lnTo>
                  <a:pt x="34" y="400"/>
                </a:lnTo>
                <a:lnTo>
                  <a:pt x="29" y="392"/>
                </a:lnTo>
                <a:lnTo>
                  <a:pt x="23" y="370"/>
                </a:lnTo>
                <a:lnTo>
                  <a:pt x="14" y="356"/>
                </a:lnTo>
                <a:lnTo>
                  <a:pt x="8" y="343"/>
                </a:lnTo>
                <a:lnTo>
                  <a:pt x="14" y="334"/>
                </a:lnTo>
                <a:lnTo>
                  <a:pt x="14" y="324"/>
                </a:lnTo>
                <a:lnTo>
                  <a:pt x="14" y="294"/>
                </a:lnTo>
                <a:lnTo>
                  <a:pt x="21" y="281"/>
                </a:lnTo>
                <a:lnTo>
                  <a:pt x="25" y="275"/>
                </a:lnTo>
                <a:lnTo>
                  <a:pt x="25" y="264"/>
                </a:lnTo>
                <a:lnTo>
                  <a:pt x="27" y="258"/>
                </a:lnTo>
                <a:lnTo>
                  <a:pt x="25" y="251"/>
                </a:lnTo>
                <a:lnTo>
                  <a:pt x="25" y="243"/>
                </a:lnTo>
                <a:lnTo>
                  <a:pt x="19" y="221"/>
                </a:lnTo>
                <a:lnTo>
                  <a:pt x="14" y="215"/>
                </a:lnTo>
                <a:lnTo>
                  <a:pt x="14" y="206"/>
                </a:lnTo>
                <a:lnTo>
                  <a:pt x="0" y="185"/>
                </a:lnTo>
                <a:lnTo>
                  <a:pt x="2" y="179"/>
                </a:lnTo>
                <a:lnTo>
                  <a:pt x="2" y="166"/>
                </a:lnTo>
                <a:lnTo>
                  <a:pt x="6" y="151"/>
                </a:lnTo>
                <a:lnTo>
                  <a:pt x="14" y="145"/>
                </a:lnTo>
                <a:lnTo>
                  <a:pt x="19" y="136"/>
                </a:lnTo>
                <a:lnTo>
                  <a:pt x="25" y="134"/>
                </a:lnTo>
                <a:lnTo>
                  <a:pt x="34" y="130"/>
                </a:lnTo>
                <a:lnTo>
                  <a:pt x="31" y="128"/>
                </a:lnTo>
                <a:lnTo>
                  <a:pt x="34" y="119"/>
                </a:lnTo>
                <a:lnTo>
                  <a:pt x="38" y="113"/>
                </a:lnTo>
                <a:lnTo>
                  <a:pt x="42" y="104"/>
                </a:lnTo>
                <a:lnTo>
                  <a:pt x="40" y="98"/>
                </a:lnTo>
                <a:lnTo>
                  <a:pt x="57" y="66"/>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6" name="Freeform 977"/>
          <p:cNvSpPr>
            <a:spLocks/>
          </p:cNvSpPr>
          <p:nvPr/>
        </p:nvSpPr>
        <p:spPr bwMode="auto">
          <a:xfrm>
            <a:off x="2386014" y="3243385"/>
            <a:ext cx="17463" cy="23813"/>
          </a:xfrm>
          <a:custGeom>
            <a:avLst/>
            <a:gdLst>
              <a:gd name="T0" fmla="*/ 0 w 11"/>
              <a:gd name="T1" fmla="*/ 0 h 15"/>
              <a:gd name="T2" fmla="*/ 7 w 11"/>
              <a:gd name="T3" fmla="*/ 7 h 15"/>
              <a:gd name="T4" fmla="*/ 11 w 11"/>
              <a:gd name="T5" fmla="*/ 13 h 15"/>
              <a:gd name="T6" fmla="*/ 11 w 11"/>
              <a:gd name="T7" fmla="*/ 15 h 15"/>
              <a:gd name="T8" fmla="*/ 0 w 11"/>
              <a:gd name="T9" fmla="*/ 0 h 15"/>
            </a:gdLst>
            <a:ahLst/>
            <a:cxnLst>
              <a:cxn ang="0">
                <a:pos x="T0" y="T1"/>
              </a:cxn>
              <a:cxn ang="0">
                <a:pos x="T2" y="T3"/>
              </a:cxn>
              <a:cxn ang="0">
                <a:pos x="T4" y="T5"/>
              </a:cxn>
              <a:cxn ang="0">
                <a:pos x="T6" y="T7"/>
              </a:cxn>
              <a:cxn ang="0">
                <a:pos x="T8" y="T9"/>
              </a:cxn>
            </a:cxnLst>
            <a:rect l="0" t="0" r="r" b="b"/>
            <a:pathLst>
              <a:path w="11" h="15">
                <a:moveTo>
                  <a:pt x="0" y="0"/>
                </a:moveTo>
                <a:lnTo>
                  <a:pt x="7" y="7"/>
                </a:lnTo>
                <a:lnTo>
                  <a:pt x="11" y="13"/>
                </a:lnTo>
                <a:lnTo>
                  <a:pt x="11" y="15"/>
                </a:lnTo>
                <a:lnTo>
                  <a:pt x="0"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Freeform 978"/>
          <p:cNvSpPr>
            <a:spLocks/>
          </p:cNvSpPr>
          <p:nvPr/>
        </p:nvSpPr>
        <p:spPr bwMode="auto">
          <a:xfrm>
            <a:off x="2386014" y="3243385"/>
            <a:ext cx="17463" cy="23813"/>
          </a:xfrm>
          <a:custGeom>
            <a:avLst/>
            <a:gdLst>
              <a:gd name="T0" fmla="*/ 0 w 11"/>
              <a:gd name="T1" fmla="*/ 0 h 15"/>
              <a:gd name="T2" fmla="*/ 7 w 11"/>
              <a:gd name="T3" fmla="*/ 7 h 15"/>
              <a:gd name="T4" fmla="*/ 11 w 11"/>
              <a:gd name="T5" fmla="*/ 13 h 15"/>
              <a:gd name="T6" fmla="*/ 11 w 11"/>
              <a:gd name="T7" fmla="*/ 15 h 15"/>
              <a:gd name="T8" fmla="*/ 0 w 11"/>
              <a:gd name="T9" fmla="*/ 0 h 15"/>
            </a:gdLst>
            <a:ahLst/>
            <a:cxnLst>
              <a:cxn ang="0">
                <a:pos x="T0" y="T1"/>
              </a:cxn>
              <a:cxn ang="0">
                <a:pos x="T2" y="T3"/>
              </a:cxn>
              <a:cxn ang="0">
                <a:pos x="T4" y="T5"/>
              </a:cxn>
              <a:cxn ang="0">
                <a:pos x="T6" y="T7"/>
              </a:cxn>
              <a:cxn ang="0">
                <a:pos x="T8" y="T9"/>
              </a:cxn>
            </a:cxnLst>
            <a:rect l="0" t="0" r="r" b="b"/>
            <a:pathLst>
              <a:path w="11" h="15">
                <a:moveTo>
                  <a:pt x="0" y="0"/>
                </a:moveTo>
                <a:lnTo>
                  <a:pt x="7" y="7"/>
                </a:lnTo>
                <a:lnTo>
                  <a:pt x="11" y="13"/>
                </a:lnTo>
                <a:lnTo>
                  <a:pt x="11" y="15"/>
                </a:lnTo>
                <a:lnTo>
                  <a:pt x="0"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308" name="Group 307"/>
          <p:cNvGrpSpPr/>
          <p:nvPr/>
        </p:nvGrpSpPr>
        <p:grpSpPr>
          <a:xfrm>
            <a:off x="2166938" y="4562597"/>
            <a:ext cx="2017713" cy="1514475"/>
            <a:chOff x="642937" y="4610100"/>
            <a:chExt cx="2017713" cy="1514475"/>
          </a:xfrm>
          <a:solidFill>
            <a:srgbClr val="C00000"/>
          </a:solidFill>
        </p:grpSpPr>
        <p:sp>
          <p:nvSpPr>
            <p:cNvPr id="309" name="Freeform 992"/>
            <p:cNvSpPr>
              <a:spLocks/>
            </p:cNvSpPr>
            <p:nvPr/>
          </p:nvSpPr>
          <p:spPr bwMode="auto">
            <a:xfrm>
              <a:off x="642938" y="6049963"/>
              <a:ext cx="101600" cy="50800"/>
            </a:xfrm>
            <a:custGeom>
              <a:avLst/>
              <a:gdLst>
                <a:gd name="T0" fmla="*/ 4 w 64"/>
                <a:gd name="T1" fmla="*/ 32 h 32"/>
                <a:gd name="T2" fmla="*/ 19 w 64"/>
                <a:gd name="T3" fmla="*/ 30 h 32"/>
                <a:gd name="T4" fmla="*/ 30 w 64"/>
                <a:gd name="T5" fmla="*/ 28 h 32"/>
                <a:gd name="T6" fmla="*/ 34 w 64"/>
                <a:gd name="T7" fmla="*/ 28 h 32"/>
                <a:gd name="T8" fmla="*/ 40 w 64"/>
                <a:gd name="T9" fmla="*/ 30 h 32"/>
                <a:gd name="T10" fmla="*/ 40 w 64"/>
                <a:gd name="T11" fmla="*/ 24 h 32"/>
                <a:gd name="T12" fmla="*/ 45 w 64"/>
                <a:gd name="T13" fmla="*/ 28 h 32"/>
                <a:gd name="T14" fmla="*/ 49 w 64"/>
                <a:gd name="T15" fmla="*/ 24 h 32"/>
                <a:gd name="T16" fmla="*/ 53 w 64"/>
                <a:gd name="T17" fmla="*/ 24 h 32"/>
                <a:gd name="T18" fmla="*/ 60 w 64"/>
                <a:gd name="T19" fmla="*/ 24 h 32"/>
                <a:gd name="T20" fmla="*/ 55 w 64"/>
                <a:gd name="T21" fmla="*/ 17 h 32"/>
                <a:gd name="T22" fmla="*/ 51 w 64"/>
                <a:gd name="T23" fmla="*/ 22 h 32"/>
                <a:gd name="T24" fmla="*/ 53 w 64"/>
                <a:gd name="T25" fmla="*/ 15 h 32"/>
                <a:gd name="T26" fmla="*/ 57 w 64"/>
                <a:gd name="T27" fmla="*/ 15 h 32"/>
                <a:gd name="T28" fmla="*/ 64 w 64"/>
                <a:gd name="T29" fmla="*/ 11 h 32"/>
                <a:gd name="T30" fmla="*/ 62 w 64"/>
                <a:gd name="T31" fmla="*/ 5 h 32"/>
                <a:gd name="T32" fmla="*/ 55 w 64"/>
                <a:gd name="T33" fmla="*/ 9 h 32"/>
                <a:gd name="T34" fmla="*/ 51 w 64"/>
                <a:gd name="T35" fmla="*/ 9 h 32"/>
                <a:gd name="T36" fmla="*/ 53 w 64"/>
                <a:gd name="T37" fmla="*/ 2 h 32"/>
                <a:gd name="T38" fmla="*/ 49 w 64"/>
                <a:gd name="T39" fmla="*/ 0 h 32"/>
                <a:gd name="T40" fmla="*/ 45 w 64"/>
                <a:gd name="T41" fmla="*/ 0 h 32"/>
                <a:gd name="T42" fmla="*/ 38 w 64"/>
                <a:gd name="T43" fmla="*/ 0 h 32"/>
                <a:gd name="T44" fmla="*/ 32 w 64"/>
                <a:gd name="T45" fmla="*/ 5 h 32"/>
                <a:gd name="T46" fmla="*/ 36 w 64"/>
                <a:gd name="T47" fmla="*/ 11 h 32"/>
                <a:gd name="T48" fmla="*/ 40 w 64"/>
                <a:gd name="T49" fmla="*/ 13 h 32"/>
                <a:gd name="T50" fmla="*/ 45 w 64"/>
                <a:gd name="T51" fmla="*/ 17 h 32"/>
                <a:gd name="T52" fmla="*/ 34 w 64"/>
                <a:gd name="T53" fmla="*/ 15 h 32"/>
                <a:gd name="T54" fmla="*/ 34 w 64"/>
                <a:gd name="T55" fmla="*/ 19 h 32"/>
                <a:gd name="T56" fmla="*/ 28 w 64"/>
                <a:gd name="T57" fmla="*/ 22 h 32"/>
                <a:gd name="T58" fmla="*/ 32 w 64"/>
                <a:gd name="T59" fmla="*/ 24 h 32"/>
                <a:gd name="T60" fmla="*/ 28 w 64"/>
                <a:gd name="T61" fmla="*/ 24 h 32"/>
                <a:gd name="T62" fmla="*/ 17 w 64"/>
                <a:gd name="T63" fmla="*/ 26 h 32"/>
                <a:gd name="T64" fmla="*/ 11 w 64"/>
                <a:gd name="T65" fmla="*/ 26 h 32"/>
                <a:gd name="T66" fmla="*/ 6 w 64"/>
                <a:gd name="T67" fmla="*/ 24 h 32"/>
                <a:gd name="T68" fmla="*/ 0 w 64"/>
                <a:gd name="T69" fmla="*/ 28 h 32"/>
                <a:gd name="T70" fmla="*/ 4 w 64"/>
                <a:gd name="T7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 h="32">
                  <a:moveTo>
                    <a:pt x="4" y="32"/>
                  </a:moveTo>
                  <a:lnTo>
                    <a:pt x="19" y="30"/>
                  </a:lnTo>
                  <a:lnTo>
                    <a:pt x="30" y="28"/>
                  </a:lnTo>
                  <a:lnTo>
                    <a:pt x="34" y="28"/>
                  </a:lnTo>
                  <a:lnTo>
                    <a:pt x="40" y="30"/>
                  </a:lnTo>
                  <a:lnTo>
                    <a:pt x="40" y="24"/>
                  </a:lnTo>
                  <a:lnTo>
                    <a:pt x="45" y="28"/>
                  </a:lnTo>
                  <a:lnTo>
                    <a:pt x="49" y="24"/>
                  </a:lnTo>
                  <a:lnTo>
                    <a:pt x="53" y="24"/>
                  </a:lnTo>
                  <a:lnTo>
                    <a:pt x="60" y="24"/>
                  </a:lnTo>
                  <a:lnTo>
                    <a:pt x="55" y="17"/>
                  </a:lnTo>
                  <a:lnTo>
                    <a:pt x="51" y="22"/>
                  </a:lnTo>
                  <a:lnTo>
                    <a:pt x="53" y="15"/>
                  </a:lnTo>
                  <a:lnTo>
                    <a:pt x="57" y="15"/>
                  </a:lnTo>
                  <a:lnTo>
                    <a:pt x="64" y="11"/>
                  </a:lnTo>
                  <a:lnTo>
                    <a:pt x="62" y="5"/>
                  </a:lnTo>
                  <a:lnTo>
                    <a:pt x="55" y="9"/>
                  </a:lnTo>
                  <a:lnTo>
                    <a:pt x="51" y="9"/>
                  </a:lnTo>
                  <a:lnTo>
                    <a:pt x="53" y="2"/>
                  </a:lnTo>
                  <a:lnTo>
                    <a:pt x="49" y="0"/>
                  </a:lnTo>
                  <a:lnTo>
                    <a:pt x="45" y="0"/>
                  </a:lnTo>
                  <a:lnTo>
                    <a:pt x="38" y="0"/>
                  </a:lnTo>
                  <a:lnTo>
                    <a:pt x="32" y="5"/>
                  </a:lnTo>
                  <a:lnTo>
                    <a:pt x="36" y="11"/>
                  </a:lnTo>
                  <a:lnTo>
                    <a:pt x="40" y="13"/>
                  </a:lnTo>
                  <a:lnTo>
                    <a:pt x="45" y="17"/>
                  </a:lnTo>
                  <a:lnTo>
                    <a:pt x="34" y="15"/>
                  </a:lnTo>
                  <a:lnTo>
                    <a:pt x="34" y="19"/>
                  </a:lnTo>
                  <a:lnTo>
                    <a:pt x="28" y="22"/>
                  </a:lnTo>
                  <a:lnTo>
                    <a:pt x="32" y="24"/>
                  </a:lnTo>
                  <a:lnTo>
                    <a:pt x="28" y="24"/>
                  </a:lnTo>
                  <a:lnTo>
                    <a:pt x="17" y="26"/>
                  </a:lnTo>
                  <a:lnTo>
                    <a:pt x="11" y="26"/>
                  </a:lnTo>
                  <a:lnTo>
                    <a:pt x="6" y="24"/>
                  </a:lnTo>
                  <a:lnTo>
                    <a:pt x="0" y="28"/>
                  </a:lnTo>
                  <a:lnTo>
                    <a:pt x="4" y="32"/>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Freeform 993"/>
            <p:cNvSpPr>
              <a:spLocks/>
            </p:cNvSpPr>
            <p:nvPr/>
          </p:nvSpPr>
          <p:spPr bwMode="auto">
            <a:xfrm>
              <a:off x="642938" y="6049963"/>
              <a:ext cx="101600" cy="50800"/>
            </a:xfrm>
            <a:custGeom>
              <a:avLst/>
              <a:gdLst>
                <a:gd name="T0" fmla="*/ 4 w 64"/>
                <a:gd name="T1" fmla="*/ 32 h 32"/>
                <a:gd name="T2" fmla="*/ 19 w 64"/>
                <a:gd name="T3" fmla="*/ 30 h 32"/>
                <a:gd name="T4" fmla="*/ 30 w 64"/>
                <a:gd name="T5" fmla="*/ 28 h 32"/>
                <a:gd name="T6" fmla="*/ 34 w 64"/>
                <a:gd name="T7" fmla="*/ 28 h 32"/>
                <a:gd name="T8" fmla="*/ 40 w 64"/>
                <a:gd name="T9" fmla="*/ 30 h 32"/>
                <a:gd name="T10" fmla="*/ 40 w 64"/>
                <a:gd name="T11" fmla="*/ 24 h 32"/>
                <a:gd name="T12" fmla="*/ 45 w 64"/>
                <a:gd name="T13" fmla="*/ 28 h 32"/>
                <a:gd name="T14" fmla="*/ 49 w 64"/>
                <a:gd name="T15" fmla="*/ 24 h 32"/>
                <a:gd name="T16" fmla="*/ 53 w 64"/>
                <a:gd name="T17" fmla="*/ 24 h 32"/>
                <a:gd name="T18" fmla="*/ 60 w 64"/>
                <a:gd name="T19" fmla="*/ 24 h 32"/>
                <a:gd name="T20" fmla="*/ 55 w 64"/>
                <a:gd name="T21" fmla="*/ 17 h 32"/>
                <a:gd name="T22" fmla="*/ 51 w 64"/>
                <a:gd name="T23" fmla="*/ 22 h 32"/>
                <a:gd name="T24" fmla="*/ 53 w 64"/>
                <a:gd name="T25" fmla="*/ 15 h 32"/>
                <a:gd name="T26" fmla="*/ 57 w 64"/>
                <a:gd name="T27" fmla="*/ 15 h 32"/>
                <a:gd name="T28" fmla="*/ 64 w 64"/>
                <a:gd name="T29" fmla="*/ 11 h 32"/>
                <a:gd name="T30" fmla="*/ 62 w 64"/>
                <a:gd name="T31" fmla="*/ 5 h 32"/>
                <a:gd name="T32" fmla="*/ 55 w 64"/>
                <a:gd name="T33" fmla="*/ 9 h 32"/>
                <a:gd name="T34" fmla="*/ 51 w 64"/>
                <a:gd name="T35" fmla="*/ 9 h 32"/>
                <a:gd name="T36" fmla="*/ 53 w 64"/>
                <a:gd name="T37" fmla="*/ 2 h 32"/>
                <a:gd name="T38" fmla="*/ 49 w 64"/>
                <a:gd name="T39" fmla="*/ 0 h 32"/>
                <a:gd name="T40" fmla="*/ 45 w 64"/>
                <a:gd name="T41" fmla="*/ 0 h 32"/>
                <a:gd name="T42" fmla="*/ 38 w 64"/>
                <a:gd name="T43" fmla="*/ 0 h 32"/>
                <a:gd name="T44" fmla="*/ 32 w 64"/>
                <a:gd name="T45" fmla="*/ 5 h 32"/>
                <a:gd name="T46" fmla="*/ 36 w 64"/>
                <a:gd name="T47" fmla="*/ 11 h 32"/>
                <a:gd name="T48" fmla="*/ 40 w 64"/>
                <a:gd name="T49" fmla="*/ 13 h 32"/>
                <a:gd name="T50" fmla="*/ 45 w 64"/>
                <a:gd name="T51" fmla="*/ 17 h 32"/>
                <a:gd name="T52" fmla="*/ 34 w 64"/>
                <a:gd name="T53" fmla="*/ 15 h 32"/>
                <a:gd name="T54" fmla="*/ 34 w 64"/>
                <a:gd name="T55" fmla="*/ 19 h 32"/>
                <a:gd name="T56" fmla="*/ 28 w 64"/>
                <a:gd name="T57" fmla="*/ 22 h 32"/>
                <a:gd name="T58" fmla="*/ 32 w 64"/>
                <a:gd name="T59" fmla="*/ 24 h 32"/>
                <a:gd name="T60" fmla="*/ 28 w 64"/>
                <a:gd name="T61" fmla="*/ 24 h 32"/>
                <a:gd name="T62" fmla="*/ 17 w 64"/>
                <a:gd name="T63" fmla="*/ 26 h 32"/>
                <a:gd name="T64" fmla="*/ 11 w 64"/>
                <a:gd name="T65" fmla="*/ 26 h 32"/>
                <a:gd name="T66" fmla="*/ 6 w 64"/>
                <a:gd name="T67" fmla="*/ 24 h 32"/>
                <a:gd name="T68" fmla="*/ 0 w 64"/>
                <a:gd name="T69" fmla="*/ 28 h 32"/>
                <a:gd name="T70" fmla="*/ 4 w 64"/>
                <a:gd name="T7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 h="32">
                  <a:moveTo>
                    <a:pt x="4" y="32"/>
                  </a:moveTo>
                  <a:lnTo>
                    <a:pt x="19" y="30"/>
                  </a:lnTo>
                  <a:lnTo>
                    <a:pt x="30" y="28"/>
                  </a:lnTo>
                  <a:lnTo>
                    <a:pt x="34" y="28"/>
                  </a:lnTo>
                  <a:lnTo>
                    <a:pt x="40" y="30"/>
                  </a:lnTo>
                  <a:lnTo>
                    <a:pt x="40" y="24"/>
                  </a:lnTo>
                  <a:lnTo>
                    <a:pt x="45" y="28"/>
                  </a:lnTo>
                  <a:lnTo>
                    <a:pt x="49" y="24"/>
                  </a:lnTo>
                  <a:lnTo>
                    <a:pt x="53" y="24"/>
                  </a:lnTo>
                  <a:lnTo>
                    <a:pt x="60" y="24"/>
                  </a:lnTo>
                  <a:lnTo>
                    <a:pt x="55" y="17"/>
                  </a:lnTo>
                  <a:lnTo>
                    <a:pt x="51" y="22"/>
                  </a:lnTo>
                  <a:lnTo>
                    <a:pt x="53" y="15"/>
                  </a:lnTo>
                  <a:lnTo>
                    <a:pt x="57" y="15"/>
                  </a:lnTo>
                  <a:lnTo>
                    <a:pt x="64" y="11"/>
                  </a:lnTo>
                  <a:lnTo>
                    <a:pt x="62" y="5"/>
                  </a:lnTo>
                  <a:lnTo>
                    <a:pt x="55" y="9"/>
                  </a:lnTo>
                  <a:lnTo>
                    <a:pt x="51" y="9"/>
                  </a:lnTo>
                  <a:lnTo>
                    <a:pt x="53" y="2"/>
                  </a:lnTo>
                  <a:lnTo>
                    <a:pt x="49" y="0"/>
                  </a:lnTo>
                  <a:lnTo>
                    <a:pt x="45" y="0"/>
                  </a:lnTo>
                  <a:lnTo>
                    <a:pt x="38" y="0"/>
                  </a:lnTo>
                  <a:lnTo>
                    <a:pt x="32" y="5"/>
                  </a:lnTo>
                  <a:lnTo>
                    <a:pt x="36" y="11"/>
                  </a:lnTo>
                  <a:lnTo>
                    <a:pt x="40" y="13"/>
                  </a:lnTo>
                  <a:lnTo>
                    <a:pt x="45" y="17"/>
                  </a:lnTo>
                  <a:lnTo>
                    <a:pt x="34" y="15"/>
                  </a:lnTo>
                  <a:lnTo>
                    <a:pt x="34" y="19"/>
                  </a:lnTo>
                  <a:lnTo>
                    <a:pt x="28" y="22"/>
                  </a:lnTo>
                  <a:lnTo>
                    <a:pt x="32" y="24"/>
                  </a:lnTo>
                  <a:lnTo>
                    <a:pt x="28" y="24"/>
                  </a:lnTo>
                  <a:lnTo>
                    <a:pt x="17" y="26"/>
                  </a:lnTo>
                  <a:lnTo>
                    <a:pt x="11" y="26"/>
                  </a:lnTo>
                  <a:lnTo>
                    <a:pt x="6" y="24"/>
                  </a:lnTo>
                  <a:lnTo>
                    <a:pt x="0" y="28"/>
                  </a:lnTo>
                  <a:lnTo>
                    <a:pt x="4" y="32"/>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Freeform 994"/>
            <p:cNvSpPr>
              <a:spLocks/>
            </p:cNvSpPr>
            <p:nvPr/>
          </p:nvSpPr>
          <p:spPr bwMode="auto">
            <a:xfrm>
              <a:off x="738188" y="6076950"/>
              <a:ext cx="9525" cy="11113"/>
            </a:xfrm>
            <a:custGeom>
              <a:avLst/>
              <a:gdLst>
                <a:gd name="T0" fmla="*/ 2 w 6"/>
                <a:gd name="T1" fmla="*/ 7 h 7"/>
                <a:gd name="T2" fmla="*/ 4 w 6"/>
                <a:gd name="T3" fmla="*/ 5 h 7"/>
                <a:gd name="T4" fmla="*/ 6 w 6"/>
                <a:gd name="T5" fmla="*/ 0 h 7"/>
                <a:gd name="T6" fmla="*/ 0 w 6"/>
                <a:gd name="T7" fmla="*/ 0 h 7"/>
                <a:gd name="T8" fmla="*/ 2 w 6"/>
                <a:gd name="T9" fmla="*/ 7 h 7"/>
              </a:gdLst>
              <a:ahLst/>
              <a:cxnLst>
                <a:cxn ang="0">
                  <a:pos x="T0" y="T1"/>
                </a:cxn>
                <a:cxn ang="0">
                  <a:pos x="T2" y="T3"/>
                </a:cxn>
                <a:cxn ang="0">
                  <a:pos x="T4" y="T5"/>
                </a:cxn>
                <a:cxn ang="0">
                  <a:pos x="T6" y="T7"/>
                </a:cxn>
                <a:cxn ang="0">
                  <a:pos x="T8" y="T9"/>
                </a:cxn>
              </a:cxnLst>
              <a:rect l="0" t="0" r="r" b="b"/>
              <a:pathLst>
                <a:path w="6" h="7">
                  <a:moveTo>
                    <a:pt x="2" y="7"/>
                  </a:moveTo>
                  <a:lnTo>
                    <a:pt x="4" y="5"/>
                  </a:lnTo>
                  <a:lnTo>
                    <a:pt x="6" y="0"/>
                  </a:lnTo>
                  <a:lnTo>
                    <a:pt x="0" y="0"/>
                  </a:lnTo>
                  <a:lnTo>
                    <a:pt x="2" y="7"/>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Freeform 995"/>
            <p:cNvSpPr>
              <a:spLocks/>
            </p:cNvSpPr>
            <p:nvPr/>
          </p:nvSpPr>
          <p:spPr bwMode="auto">
            <a:xfrm>
              <a:off x="738188" y="6076950"/>
              <a:ext cx="9525" cy="11113"/>
            </a:xfrm>
            <a:custGeom>
              <a:avLst/>
              <a:gdLst>
                <a:gd name="T0" fmla="*/ 2 w 6"/>
                <a:gd name="T1" fmla="*/ 7 h 7"/>
                <a:gd name="T2" fmla="*/ 4 w 6"/>
                <a:gd name="T3" fmla="*/ 5 h 7"/>
                <a:gd name="T4" fmla="*/ 6 w 6"/>
                <a:gd name="T5" fmla="*/ 0 h 7"/>
                <a:gd name="T6" fmla="*/ 0 w 6"/>
                <a:gd name="T7" fmla="*/ 0 h 7"/>
                <a:gd name="T8" fmla="*/ 2 w 6"/>
                <a:gd name="T9" fmla="*/ 7 h 7"/>
              </a:gdLst>
              <a:ahLst/>
              <a:cxnLst>
                <a:cxn ang="0">
                  <a:pos x="T0" y="T1"/>
                </a:cxn>
                <a:cxn ang="0">
                  <a:pos x="T2" y="T3"/>
                </a:cxn>
                <a:cxn ang="0">
                  <a:pos x="T4" y="T5"/>
                </a:cxn>
                <a:cxn ang="0">
                  <a:pos x="T6" y="T7"/>
                </a:cxn>
                <a:cxn ang="0">
                  <a:pos x="T8" y="T9"/>
                </a:cxn>
              </a:cxnLst>
              <a:rect l="0" t="0" r="r" b="b"/>
              <a:pathLst>
                <a:path w="6" h="7">
                  <a:moveTo>
                    <a:pt x="2" y="7"/>
                  </a:moveTo>
                  <a:lnTo>
                    <a:pt x="4" y="5"/>
                  </a:lnTo>
                  <a:lnTo>
                    <a:pt x="6" y="0"/>
                  </a:lnTo>
                  <a:lnTo>
                    <a:pt x="0" y="0"/>
                  </a:lnTo>
                  <a:lnTo>
                    <a:pt x="2" y="7"/>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Freeform 996"/>
            <p:cNvSpPr>
              <a:spLocks/>
            </p:cNvSpPr>
            <p:nvPr/>
          </p:nvSpPr>
          <p:spPr bwMode="auto">
            <a:xfrm>
              <a:off x="879475" y="5499100"/>
              <a:ext cx="77788" cy="57150"/>
            </a:xfrm>
            <a:custGeom>
              <a:avLst/>
              <a:gdLst>
                <a:gd name="T0" fmla="*/ 6 w 49"/>
                <a:gd name="T1" fmla="*/ 15 h 36"/>
                <a:gd name="T2" fmla="*/ 6 w 49"/>
                <a:gd name="T3" fmla="*/ 15 h 36"/>
                <a:gd name="T4" fmla="*/ 15 w 49"/>
                <a:gd name="T5" fmla="*/ 26 h 36"/>
                <a:gd name="T6" fmla="*/ 19 w 49"/>
                <a:gd name="T7" fmla="*/ 28 h 36"/>
                <a:gd name="T8" fmla="*/ 28 w 49"/>
                <a:gd name="T9" fmla="*/ 36 h 36"/>
                <a:gd name="T10" fmla="*/ 23 w 49"/>
                <a:gd name="T11" fmla="*/ 30 h 36"/>
                <a:gd name="T12" fmla="*/ 30 w 49"/>
                <a:gd name="T13" fmla="*/ 32 h 36"/>
                <a:gd name="T14" fmla="*/ 40 w 49"/>
                <a:gd name="T15" fmla="*/ 32 h 36"/>
                <a:gd name="T16" fmla="*/ 45 w 49"/>
                <a:gd name="T17" fmla="*/ 32 h 36"/>
                <a:gd name="T18" fmla="*/ 45 w 49"/>
                <a:gd name="T19" fmla="*/ 26 h 36"/>
                <a:gd name="T20" fmla="*/ 49 w 49"/>
                <a:gd name="T21" fmla="*/ 11 h 36"/>
                <a:gd name="T22" fmla="*/ 45 w 49"/>
                <a:gd name="T23" fmla="*/ 7 h 36"/>
                <a:gd name="T24" fmla="*/ 38 w 49"/>
                <a:gd name="T25" fmla="*/ 7 h 36"/>
                <a:gd name="T26" fmla="*/ 34 w 49"/>
                <a:gd name="T27" fmla="*/ 0 h 36"/>
                <a:gd name="T28" fmla="*/ 30 w 49"/>
                <a:gd name="T29" fmla="*/ 0 h 36"/>
                <a:gd name="T30" fmla="*/ 23 w 49"/>
                <a:gd name="T31" fmla="*/ 2 h 36"/>
                <a:gd name="T32" fmla="*/ 19 w 49"/>
                <a:gd name="T33" fmla="*/ 0 h 36"/>
                <a:gd name="T34" fmla="*/ 15 w 49"/>
                <a:gd name="T35" fmla="*/ 4 h 36"/>
                <a:gd name="T36" fmla="*/ 6 w 49"/>
                <a:gd name="T37" fmla="*/ 0 h 36"/>
                <a:gd name="T38" fmla="*/ 0 w 49"/>
                <a:gd name="T39" fmla="*/ 2 h 36"/>
                <a:gd name="T40" fmla="*/ 2 w 49"/>
                <a:gd name="T41" fmla="*/ 13 h 36"/>
                <a:gd name="T42" fmla="*/ 6 w 49"/>
                <a:gd name="T43" fmla="*/ 1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 h="36">
                  <a:moveTo>
                    <a:pt x="6" y="15"/>
                  </a:moveTo>
                  <a:lnTo>
                    <a:pt x="6" y="15"/>
                  </a:lnTo>
                  <a:lnTo>
                    <a:pt x="15" y="26"/>
                  </a:lnTo>
                  <a:lnTo>
                    <a:pt x="19" y="28"/>
                  </a:lnTo>
                  <a:lnTo>
                    <a:pt x="28" y="36"/>
                  </a:lnTo>
                  <a:lnTo>
                    <a:pt x="23" y="30"/>
                  </a:lnTo>
                  <a:lnTo>
                    <a:pt x="30" y="32"/>
                  </a:lnTo>
                  <a:lnTo>
                    <a:pt x="40" y="32"/>
                  </a:lnTo>
                  <a:lnTo>
                    <a:pt x="45" y="32"/>
                  </a:lnTo>
                  <a:lnTo>
                    <a:pt x="45" y="26"/>
                  </a:lnTo>
                  <a:lnTo>
                    <a:pt x="49" y="11"/>
                  </a:lnTo>
                  <a:lnTo>
                    <a:pt x="45" y="7"/>
                  </a:lnTo>
                  <a:lnTo>
                    <a:pt x="38" y="7"/>
                  </a:lnTo>
                  <a:lnTo>
                    <a:pt x="34" y="0"/>
                  </a:lnTo>
                  <a:lnTo>
                    <a:pt x="30" y="0"/>
                  </a:lnTo>
                  <a:lnTo>
                    <a:pt x="23" y="2"/>
                  </a:lnTo>
                  <a:lnTo>
                    <a:pt x="19" y="0"/>
                  </a:lnTo>
                  <a:lnTo>
                    <a:pt x="15" y="4"/>
                  </a:lnTo>
                  <a:lnTo>
                    <a:pt x="6" y="0"/>
                  </a:lnTo>
                  <a:lnTo>
                    <a:pt x="0" y="2"/>
                  </a:lnTo>
                  <a:lnTo>
                    <a:pt x="2" y="13"/>
                  </a:lnTo>
                  <a:lnTo>
                    <a:pt x="6" y="15"/>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Freeform 997"/>
            <p:cNvSpPr>
              <a:spLocks/>
            </p:cNvSpPr>
            <p:nvPr/>
          </p:nvSpPr>
          <p:spPr bwMode="auto">
            <a:xfrm>
              <a:off x="879475" y="5499100"/>
              <a:ext cx="77788" cy="57150"/>
            </a:xfrm>
            <a:custGeom>
              <a:avLst/>
              <a:gdLst>
                <a:gd name="T0" fmla="*/ 6 w 49"/>
                <a:gd name="T1" fmla="*/ 15 h 36"/>
                <a:gd name="T2" fmla="*/ 6 w 49"/>
                <a:gd name="T3" fmla="*/ 15 h 36"/>
                <a:gd name="T4" fmla="*/ 15 w 49"/>
                <a:gd name="T5" fmla="*/ 26 h 36"/>
                <a:gd name="T6" fmla="*/ 19 w 49"/>
                <a:gd name="T7" fmla="*/ 28 h 36"/>
                <a:gd name="T8" fmla="*/ 28 w 49"/>
                <a:gd name="T9" fmla="*/ 36 h 36"/>
                <a:gd name="T10" fmla="*/ 23 w 49"/>
                <a:gd name="T11" fmla="*/ 30 h 36"/>
                <a:gd name="T12" fmla="*/ 30 w 49"/>
                <a:gd name="T13" fmla="*/ 32 h 36"/>
                <a:gd name="T14" fmla="*/ 40 w 49"/>
                <a:gd name="T15" fmla="*/ 32 h 36"/>
                <a:gd name="T16" fmla="*/ 45 w 49"/>
                <a:gd name="T17" fmla="*/ 32 h 36"/>
                <a:gd name="T18" fmla="*/ 45 w 49"/>
                <a:gd name="T19" fmla="*/ 26 h 36"/>
                <a:gd name="T20" fmla="*/ 49 w 49"/>
                <a:gd name="T21" fmla="*/ 11 h 36"/>
                <a:gd name="T22" fmla="*/ 45 w 49"/>
                <a:gd name="T23" fmla="*/ 7 h 36"/>
                <a:gd name="T24" fmla="*/ 38 w 49"/>
                <a:gd name="T25" fmla="*/ 7 h 36"/>
                <a:gd name="T26" fmla="*/ 34 w 49"/>
                <a:gd name="T27" fmla="*/ 0 h 36"/>
                <a:gd name="T28" fmla="*/ 30 w 49"/>
                <a:gd name="T29" fmla="*/ 0 h 36"/>
                <a:gd name="T30" fmla="*/ 23 w 49"/>
                <a:gd name="T31" fmla="*/ 2 h 36"/>
                <a:gd name="T32" fmla="*/ 19 w 49"/>
                <a:gd name="T33" fmla="*/ 0 h 36"/>
                <a:gd name="T34" fmla="*/ 15 w 49"/>
                <a:gd name="T35" fmla="*/ 4 h 36"/>
                <a:gd name="T36" fmla="*/ 6 w 49"/>
                <a:gd name="T37" fmla="*/ 0 h 36"/>
                <a:gd name="T38" fmla="*/ 0 w 49"/>
                <a:gd name="T39" fmla="*/ 2 h 36"/>
                <a:gd name="T40" fmla="*/ 2 w 49"/>
                <a:gd name="T41" fmla="*/ 13 h 36"/>
                <a:gd name="T42" fmla="*/ 6 w 49"/>
                <a:gd name="T43" fmla="*/ 1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 h="36">
                  <a:moveTo>
                    <a:pt x="6" y="15"/>
                  </a:moveTo>
                  <a:lnTo>
                    <a:pt x="6" y="15"/>
                  </a:lnTo>
                  <a:lnTo>
                    <a:pt x="15" y="26"/>
                  </a:lnTo>
                  <a:lnTo>
                    <a:pt x="19" y="28"/>
                  </a:lnTo>
                  <a:lnTo>
                    <a:pt x="28" y="36"/>
                  </a:lnTo>
                  <a:lnTo>
                    <a:pt x="23" y="30"/>
                  </a:lnTo>
                  <a:lnTo>
                    <a:pt x="30" y="32"/>
                  </a:lnTo>
                  <a:lnTo>
                    <a:pt x="40" y="32"/>
                  </a:lnTo>
                  <a:lnTo>
                    <a:pt x="45" y="32"/>
                  </a:lnTo>
                  <a:lnTo>
                    <a:pt x="45" y="26"/>
                  </a:lnTo>
                  <a:lnTo>
                    <a:pt x="49" y="11"/>
                  </a:lnTo>
                  <a:lnTo>
                    <a:pt x="45" y="7"/>
                  </a:lnTo>
                  <a:lnTo>
                    <a:pt x="38" y="7"/>
                  </a:lnTo>
                  <a:lnTo>
                    <a:pt x="34" y="0"/>
                  </a:lnTo>
                  <a:lnTo>
                    <a:pt x="30" y="0"/>
                  </a:lnTo>
                  <a:lnTo>
                    <a:pt x="23" y="2"/>
                  </a:lnTo>
                  <a:lnTo>
                    <a:pt x="19" y="0"/>
                  </a:lnTo>
                  <a:lnTo>
                    <a:pt x="15" y="4"/>
                  </a:lnTo>
                  <a:lnTo>
                    <a:pt x="6" y="0"/>
                  </a:lnTo>
                  <a:lnTo>
                    <a:pt x="0" y="2"/>
                  </a:lnTo>
                  <a:lnTo>
                    <a:pt x="2" y="13"/>
                  </a:lnTo>
                  <a:lnTo>
                    <a:pt x="6" y="15"/>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Freeform 998"/>
            <p:cNvSpPr>
              <a:spLocks/>
            </p:cNvSpPr>
            <p:nvPr/>
          </p:nvSpPr>
          <p:spPr bwMode="auto">
            <a:xfrm>
              <a:off x="757238" y="6046788"/>
              <a:ext cx="23813" cy="17463"/>
            </a:xfrm>
            <a:custGeom>
              <a:avLst/>
              <a:gdLst>
                <a:gd name="T0" fmla="*/ 5 w 15"/>
                <a:gd name="T1" fmla="*/ 11 h 11"/>
                <a:gd name="T2" fmla="*/ 15 w 15"/>
                <a:gd name="T3" fmla="*/ 9 h 11"/>
                <a:gd name="T4" fmla="*/ 9 w 15"/>
                <a:gd name="T5" fmla="*/ 4 h 11"/>
                <a:gd name="T6" fmla="*/ 5 w 15"/>
                <a:gd name="T7" fmla="*/ 0 h 11"/>
                <a:gd name="T8" fmla="*/ 0 w 15"/>
                <a:gd name="T9" fmla="*/ 4 h 11"/>
                <a:gd name="T10" fmla="*/ 0 w 15"/>
                <a:gd name="T11" fmla="*/ 9 h 11"/>
                <a:gd name="T12" fmla="*/ 5 w 15"/>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5" h="11">
                  <a:moveTo>
                    <a:pt x="5" y="11"/>
                  </a:moveTo>
                  <a:lnTo>
                    <a:pt x="15" y="9"/>
                  </a:lnTo>
                  <a:lnTo>
                    <a:pt x="9" y="4"/>
                  </a:lnTo>
                  <a:lnTo>
                    <a:pt x="5" y="0"/>
                  </a:lnTo>
                  <a:lnTo>
                    <a:pt x="0" y="4"/>
                  </a:lnTo>
                  <a:lnTo>
                    <a:pt x="0" y="9"/>
                  </a:lnTo>
                  <a:lnTo>
                    <a:pt x="5" y="11"/>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 name="Freeform 999"/>
            <p:cNvSpPr>
              <a:spLocks/>
            </p:cNvSpPr>
            <p:nvPr/>
          </p:nvSpPr>
          <p:spPr bwMode="auto">
            <a:xfrm>
              <a:off x="757238" y="6046788"/>
              <a:ext cx="23813" cy="17463"/>
            </a:xfrm>
            <a:custGeom>
              <a:avLst/>
              <a:gdLst>
                <a:gd name="T0" fmla="*/ 5 w 15"/>
                <a:gd name="T1" fmla="*/ 11 h 11"/>
                <a:gd name="T2" fmla="*/ 15 w 15"/>
                <a:gd name="T3" fmla="*/ 9 h 11"/>
                <a:gd name="T4" fmla="*/ 9 w 15"/>
                <a:gd name="T5" fmla="*/ 4 h 11"/>
                <a:gd name="T6" fmla="*/ 5 w 15"/>
                <a:gd name="T7" fmla="*/ 0 h 11"/>
                <a:gd name="T8" fmla="*/ 0 w 15"/>
                <a:gd name="T9" fmla="*/ 4 h 11"/>
                <a:gd name="T10" fmla="*/ 0 w 15"/>
                <a:gd name="T11" fmla="*/ 9 h 11"/>
                <a:gd name="T12" fmla="*/ 5 w 15"/>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5" h="11">
                  <a:moveTo>
                    <a:pt x="5" y="11"/>
                  </a:moveTo>
                  <a:lnTo>
                    <a:pt x="15" y="9"/>
                  </a:lnTo>
                  <a:lnTo>
                    <a:pt x="9" y="4"/>
                  </a:lnTo>
                  <a:lnTo>
                    <a:pt x="5" y="0"/>
                  </a:lnTo>
                  <a:lnTo>
                    <a:pt x="0" y="4"/>
                  </a:lnTo>
                  <a:lnTo>
                    <a:pt x="0" y="9"/>
                  </a:lnTo>
                  <a:lnTo>
                    <a:pt x="5" y="11"/>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 name="Freeform 1000"/>
            <p:cNvSpPr>
              <a:spLocks/>
            </p:cNvSpPr>
            <p:nvPr/>
          </p:nvSpPr>
          <p:spPr bwMode="auto">
            <a:xfrm>
              <a:off x="784225" y="6046788"/>
              <a:ext cx="7938" cy="17463"/>
            </a:xfrm>
            <a:custGeom>
              <a:avLst/>
              <a:gdLst>
                <a:gd name="T0" fmla="*/ 0 w 5"/>
                <a:gd name="T1" fmla="*/ 11 h 11"/>
                <a:gd name="T2" fmla="*/ 0 w 5"/>
                <a:gd name="T3" fmla="*/ 11 h 11"/>
                <a:gd name="T4" fmla="*/ 5 w 5"/>
                <a:gd name="T5" fmla="*/ 7 h 11"/>
                <a:gd name="T6" fmla="*/ 3 w 5"/>
                <a:gd name="T7" fmla="*/ 0 h 11"/>
                <a:gd name="T8" fmla="*/ 0 w 5"/>
                <a:gd name="T9" fmla="*/ 4 h 11"/>
                <a:gd name="T10" fmla="*/ 0 w 5"/>
                <a:gd name="T11" fmla="*/ 11 h 11"/>
              </a:gdLst>
              <a:ahLst/>
              <a:cxnLst>
                <a:cxn ang="0">
                  <a:pos x="T0" y="T1"/>
                </a:cxn>
                <a:cxn ang="0">
                  <a:pos x="T2" y="T3"/>
                </a:cxn>
                <a:cxn ang="0">
                  <a:pos x="T4" y="T5"/>
                </a:cxn>
                <a:cxn ang="0">
                  <a:pos x="T6" y="T7"/>
                </a:cxn>
                <a:cxn ang="0">
                  <a:pos x="T8" y="T9"/>
                </a:cxn>
                <a:cxn ang="0">
                  <a:pos x="T10" y="T11"/>
                </a:cxn>
              </a:cxnLst>
              <a:rect l="0" t="0" r="r" b="b"/>
              <a:pathLst>
                <a:path w="5" h="11">
                  <a:moveTo>
                    <a:pt x="0" y="11"/>
                  </a:moveTo>
                  <a:lnTo>
                    <a:pt x="0" y="11"/>
                  </a:lnTo>
                  <a:lnTo>
                    <a:pt x="5" y="7"/>
                  </a:lnTo>
                  <a:lnTo>
                    <a:pt x="3" y="0"/>
                  </a:lnTo>
                  <a:lnTo>
                    <a:pt x="0" y="4"/>
                  </a:lnTo>
                  <a:lnTo>
                    <a:pt x="0" y="11"/>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 name="Freeform 1001"/>
            <p:cNvSpPr>
              <a:spLocks/>
            </p:cNvSpPr>
            <p:nvPr/>
          </p:nvSpPr>
          <p:spPr bwMode="auto">
            <a:xfrm>
              <a:off x="784225" y="6046788"/>
              <a:ext cx="7938" cy="17463"/>
            </a:xfrm>
            <a:custGeom>
              <a:avLst/>
              <a:gdLst>
                <a:gd name="T0" fmla="*/ 0 w 5"/>
                <a:gd name="T1" fmla="*/ 11 h 11"/>
                <a:gd name="T2" fmla="*/ 0 w 5"/>
                <a:gd name="T3" fmla="*/ 11 h 11"/>
                <a:gd name="T4" fmla="*/ 5 w 5"/>
                <a:gd name="T5" fmla="*/ 7 h 11"/>
                <a:gd name="T6" fmla="*/ 3 w 5"/>
                <a:gd name="T7" fmla="*/ 0 h 11"/>
                <a:gd name="T8" fmla="*/ 0 w 5"/>
                <a:gd name="T9" fmla="*/ 4 h 11"/>
                <a:gd name="T10" fmla="*/ 0 w 5"/>
                <a:gd name="T11" fmla="*/ 11 h 11"/>
              </a:gdLst>
              <a:ahLst/>
              <a:cxnLst>
                <a:cxn ang="0">
                  <a:pos x="T0" y="T1"/>
                </a:cxn>
                <a:cxn ang="0">
                  <a:pos x="T2" y="T3"/>
                </a:cxn>
                <a:cxn ang="0">
                  <a:pos x="T4" y="T5"/>
                </a:cxn>
                <a:cxn ang="0">
                  <a:pos x="T6" y="T7"/>
                </a:cxn>
                <a:cxn ang="0">
                  <a:pos x="T8" y="T9"/>
                </a:cxn>
                <a:cxn ang="0">
                  <a:pos x="T10" y="T11"/>
                </a:cxn>
              </a:cxnLst>
              <a:rect l="0" t="0" r="r" b="b"/>
              <a:pathLst>
                <a:path w="5" h="11">
                  <a:moveTo>
                    <a:pt x="0" y="11"/>
                  </a:moveTo>
                  <a:lnTo>
                    <a:pt x="0" y="11"/>
                  </a:lnTo>
                  <a:lnTo>
                    <a:pt x="5" y="7"/>
                  </a:lnTo>
                  <a:lnTo>
                    <a:pt x="3" y="0"/>
                  </a:lnTo>
                  <a:lnTo>
                    <a:pt x="0" y="4"/>
                  </a:lnTo>
                  <a:lnTo>
                    <a:pt x="0" y="11"/>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 name="Freeform 1002"/>
            <p:cNvSpPr>
              <a:spLocks/>
            </p:cNvSpPr>
            <p:nvPr/>
          </p:nvSpPr>
          <p:spPr bwMode="auto">
            <a:xfrm>
              <a:off x="792163" y="6067425"/>
              <a:ext cx="6350" cy="6350"/>
            </a:xfrm>
            <a:custGeom>
              <a:avLst/>
              <a:gdLst>
                <a:gd name="T0" fmla="*/ 4 w 4"/>
                <a:gd name="T1" fmla="*/ 4 h 4"/>
                <a:gd name="T2" fmla="*/ 4 w 4"/>
                <a:gd name="T3" fmla="*/ 2 h 4"/>
                <a:gd name="T4" fmla="*/ 0 w 4"/>
                <a:gd name="T5" fmla="*/ 0 h 4"/>
                <a:gd name="T6" fmla="*/ 4 w 4"/>
                <a:gd name="T7" fmla="*/ 4 h 4"/>
              </a:gdLst>
              <a:ahLst/>
              <a:cxnLst>
                <a:cxn ang="0">
                  <a:pos x="T0" y="T1"/>
                </a:cxn>
                <a:cxn ang="0">
                  <a:pos x="T2" y="T3"/>
                </a:cxn>
                <a:cxn ang="0">
                  <a:pos x="T4" y="T5"/>
                </a:cxn>
                <a:cxn ang="0">
                  <a:pos x="T6" y="T7"/>
                </a:cxn>
              </a:cxnLst>
              <a:rect l="0" t="0" r="r" b="b"/>
              <a:pathLst>
                <a:path w="4" h="4">
                  <a:moveTo>
                    <a:pt x="4" y="4"/>
                  </a:moveTo>
                  <a:lnTo>
                    <a:pt x="4" y="2"/>
                  </a:lnTo>
                  <a:lnTo>
                    <a:pt x="0" y="0"/>
                  </a:lnTo>
                  <a:lnTo>
                    <a:pt x="4" y="4"/>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 name="Freeform 1003"/>
            <p:cNvSpPr>
              <a:spLocks/>
            </p:cNvSpPr>
            <p:nvPr/>
          </p:nvSpPr>
          <p:spPr bwMode="auto">
            <a:xfrm>
              <a:off x="792163" y="6067425"/>
              <a:ext cx="6350" cy="6350"/>
            </a:xfrm>
            <a:custGeom>
              <a:avLst/>
              <a:gdLst>
                <a:gd name="T0" fmla="*/ 4 w 4"/>
                <a:gd name="T1" fmla="*/ 4 h 4"/>
                <a:gd name="T2" fmla="*/ 4 w 4"/>
                <a:gd name="T3" fmla="*/ 2 h 4"/>
                <a:gd name="T4" fmla="*/ 0 w 4"/>
                <a:gd name="T5" fmla="*/ 0 h 4"/>
                <a:gd name="T6" fmla="*/ 4 w 4"/>
                <a:gd name="T7" fmla="*/ 4 h 4"/>
              </a:gdLst>
              <a:ahLst/>
              <a:cxnLst>
                <a:cxn ang="0">
                  <a:pos x="T0" y="T1"/>
                </a:cxn>
                <a:cxn ang="0">
                  <a:pos x="T2" y="T3"/>
                </a:cxn>
                <a:cxn ang="0">
                  <a:pos x="T4" y="T5"/>
                </a:cxn>
                <a:cxn ang="0">
                  <a:pos x="T6" y="T7"/>
                </a:cxn>
              </a:cxnLst>
              <a:rect l="0" t="0" r="r" b="b"/>
              <a:pathLst>
                <a:path w="4" h="4">
                  <a:moveTo>
                    <a:pt x="4" y="4"/>
                  </a:moveTo>
                  <a:lnTo>
                    <a:pt x="4" y="2"/>
                  </a:lnTo>
                  <a:lnTo>
                    <a:pt x="0" y="0"/>
                  </a:lnTo>
                  <a:lnTo>
                    <a:pt x="4" y="4"/>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 name="Freeform 1004"/>
            <p:cNvSpPr>
              <a:spLocks/>
            </p:cNvSpPr>
            <p:nvPr/>
          </p:nvSpPr>
          <p:spPr bwMode="auto">
            <a:xfrm>
              <a:off x="1065213" y="4995863"/>
              <a:ext cx="11113" cy="6350"/>
            </a:xfrm>
            <a:custGeom>
              <a:avLst/>
              <a:gdLst>
                <a:gd name="T0" fmla="*/ 7 w 7"/>
                <a:gd name="T1" fmla="*/ 2 h 4"/>
                <a:gd name="T2" fmla="*/ 7 w 7"/>
                <a:gd name="T3" fmla="*/ 0 h 4"/>
                <a:gd name="T4" fmla="*/ 0 w 7"/>
                <a:gd name="T5" fmla="*/ 4 h 4"/>
                <a:gd name="T6" fmla="*/ 7 w 7"/>
                <a:gd name="T7" fmla="*/ 2 h 4"/>
              </a:gdLst>
              <a:ahLst/>
              <a:cxnLst>
                <a:cxn ang="0">
                  <a:pos x="T0" y="T1"/>
                </a:cxn>
                <a:cxn ang="0">
                  <a:pos x="T2" y="T3"/>
                </a:cxn>
                <a:cxn ang="0">
                  <a:pos x="T4" y="T5"/>
                </a:cxn>
                <a:cxn ang="0">
                  <a:pos x="T6" y="T7"/>
                </a:cxn>
              </a:cxnLst>
              <a:rect l="0" t="0" r="r" b="b"/>
              <a:pathLst>
                <a:path w="7" h="4">
                  <a:moveTo>
                    <a:pt x="7" y="2"/>
                  </a:moveTo>
                  <a:lnTo>
                    <a:pt x="7" y="0"/>
                  </a:lnTo>
                  <a:lnTo>
                    <a:pt x="0" y="4"/>
                  </a:lnTo>
                  <a:lnTo>
                    <a:pt x="7" y="2"/>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 name="Freeform 1005"/>
            <p:cNvSpPr>
              <a:spLocks/>
            </p:cNvSpPr>
            <p:nvPr/>
          </p:nvSpPr>
          <p:spPr bwMode="auto">
            <a:xfrm>
              <a:off x="1065213" y="4995863"/>
              <a:ext cx="11113" cy="6350"/>
            </a:xfrm>
            <a:custGeom>
              <a:avLst/>
              <a:gdLst>
                <a:gd name="T0" fmla="*/ 7 w 7"/>
                <a:gd name="T1" fmla="*/ 2 h 4"/>
                <a:gd name="T2" fmla="*/ 7 w 7"/>
                <a:gd name="T3" fmla="*/ 0 h 4"/>
                <a:gd name="T4" fmla="*/ 0 w 7"/>
                <a:gd name="T5" fmla="*/ 4 h 4"/>
                <a:gd name="T6" fmla="*/ 7 w 7"/>
                <a:gd name="T7" fmla="*/ 2 h 4"/>
              </a:gdLst>
              <a:ahLst/>
              <a:cxnLst>
                <a:cxn ang="0">
                  <a:pos x="T0" y="T1"/>
                </a:cxn>
                <a:cxn ang="0">
                  <a:pos x="T2" y="T3"/>
                </a:cxn>
                <a:cxn ang="0">
                  <a:pos x="T4" y="T5"/>
                </a:cxn>
                <a:cxn ang="0">
                  <a:pos x="T6" y="T7"/>
                </a:cxn>
              </a:cxnLst>
              <a:rect l="0" t="0" r="r" b="b"/>
              <a:pathLst>
                <a:path w="7" h="4">
                  <a:moveTo>
                    <a:pt x="7" y="2"/>
                  </a:moveTo>
                  <a:lnTo>
                    <a:pt x="7" y="0"/>
                  </a:lnTo>
                  <a:lnTo>
                    <a:pt x="0" y="4"/>
                  </a:lnTo>
                  <a:lnTo>
                    <a:pt x="7" y="2"/>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 name="Freeform 1006"/>
            <p:cNvSpPr>
              <a:spLocks/>
            </p:cNvSpPr>
            <p:nvPr/>
          </p:nvSpPr>
          <p:spPr bwMode="auto">
            <a:xfrm>
              <a:off x="828675" y="6007100"/>
              <a:ext cx="98425" cy="46038"/>
            </a:xfrm>
            <a:custGeom>
              <a:avLst/>
              <a:gdLst>
                <a:gd name="T0" fmla="*/ 2 w 62"/>
                <a:gd name="T1" fmla="*/ 15 h 29"/>
                <a:gd name="T2" fmla="*/ 0 w 62"/>
                <a:gd name="T3" fmla="*/ 19 h 29"/>
                <a:gd name="T4" fmla="*/ 0 w 62"/>
                <a:gd name="T5" fmla="*/ 25 h 29"/>
                <a:gd name="T6" fmla="*/ 6 w 62"/>
                <a:gd name="T7" fmla="*/ 27 h 29"/>
                <a:gd name="T8" fmla="*/ 11 w 62"/>
                <a:gd name="T9" fmla="*/ 29 h 29"/>
                <a:gd name="T10" fmla="*/ 15 w 62"/>
                <a:gd name="T11" fmla="*/ 29 h 29"/>
                <a:gd name="T12" fmla="*/ 19 w 62"/>
                <a:gd name="T13" fmla="*/ 25 h 29"/>
                <a:gd name="T14" fmla="*/ 26 w 62"/>
                <a:gd name="T15" fmla="*/ 21 h 29"/>
                <a:gd name="T16" fmla="*/ 30 w 62"/>
                <a:gd name="T17" fmla="*/ 21 h 29"/>
                <a:gd name="T18" fmla="*/ 36 w 62"/>
                <a:gd name="T19" fmla="*/ 23 h 29"/>
                <a:gd name="T20" fmla="*/ 45 w 62"/>
                <a:gd name="T21" fmla="*/ 27 h 29"/>
                <a:gd name="T22" fmla="*/ 51 w 62"/>
                <a:gd name="T23" fmla="*/ 25 h 29"/>
                <a:gd name="T24" fmla="*/ 53 w 62"/>
                <a:gd name="T25" fmla="*/ 21 h 29"/>
                <a:gd name="T26" fmla="*/ 58 w 62"/>
                <a:gd name="T27" fmla="*/ 25 h 29"/>
                <a:gd name="T28" fmla="*/ 62 w 62"/>
                <a:gd name="T29" fmla="*/ 29 h 29"/>
                <a:gd name="T30" fmla="*/ 62 w 62"/>
                <a:gd name="T31" fmla="*/ 23 h 29"/>
                <a:gd name="T32" fmla="*/ 58 w 62"/>
                <a:gd name="T33" fmla="*/ 21 h 29"/>
                <a:gd name="T34" fmla="*/ 55 w 62"/>
                <a:gd name="T35" fmla="*/ 17 h 29"/>
                <a:gd name="T36" fmla="*/ 55 w 62"/>
                <a:gd name="T37" fmla="*/ 10 h 29"/>
                <a:gd name="T38" fmla="*/ 53 w 62"/>
                <a:gd name="T39" fmla="*/ 6 h 29"/>
                <a:gd name="T40" fmla="*/ 49 w 62"/>
                <a:gd name="T41" fmla="*/ 2 h 29"/>
                <a:gd name="T42" fmla="*/ 45 w 62"/>
                <a:gd name="T43" fmla="*/ 0 h 29"/>
                <a:gd name="T44" fmla="*/ 34 w 62"/>
                <a:gd name="T45" fmla="*/ 2 h 29"/>
                <a:gd name="T46" fmla="*/ 28 w 62"/>
                <a:gd name="T47" fmla="*/ 4 h 29"/>
                <a:gd name="T48" fmla="*/ 23 w 62"/>
                <a:gd name="T49" fmla="*/ 2 h 29"/>
                <a:gd name="T50" fmla="*/ 19 w 62"/>
                <a:gd name="T51" fmla="*/ 4 h 29"/>
                <a:gd name="T52" fmla="*/ 11 w 62"/>
                <a:gd name="T53" fmla="*/ 12 h 29"/>
                <a:gd name="T54" fmla="*/ 2 w 62"/>
                <a:gd name="T55"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 h="29">
                  <a:moveTo>
                    <a:pt x="2" y="15"/>
                  </a:moveTo>
                  <a:lnTo>
                    <a:pt x="0" y="19"/>
                  </a:lnTo>
                  <a:lnTo>
                    <a:pt x="0" y="25"/>
                  </a:lnTo>
                  <a:lnTo>
                    <a:pt x="6" y="27"/>
                  </a:lnTo>
                  <a:lnTo>
                    <a:pt x="11" y="29"/>
                  </a:lnTo>
                  <a:lnTo>
                    <a:pt x="15" y="29"/>
                  </a:lnTo>
                  <a:lnTo>
                    <a:pt x="19" y="25"/>
                  </a:lnTo>
                  <a:lnTo>
                    <a:pt x="26" y="21"/>
                  </a:lnTo>
                  <a:lnTo>
                    <a:pt x="30" y="21"/>
                  </a:lnTo>
                  <a:lnTo>
                    <a:pt x="36" y="23"/>
                  </a:lnTo>
                  <a:lnTo>
                    <a:pt x="45" y="27"/>
                  </a:lnTo>
                  <a:lnTo>
                    <a:pt x="51" y="25"/>
                  </a:lnTo>
                  <a:lnTo>
                    <a:pt x="53" y="21"/>
                  </a:lnTo>
                  <a:lnTo>
                    <a:pt x="58" y="25"/>
                  </a:lnTo>
                  <a:lnTo>
                    <a:pt x="62" y="29"/>
                  </a:lnTo>
                  <a:lnTo>
                    <a:pt x="62" y="23"/>
                  </a:lnTo>
                  <a:lnTo>
                    <a:pt x="58" y="21"/>
                  </a:lnTo>
                  <a:lnTo>
                    <a:pt x="55" y="17"/>
                  </a:lnTo>
                  <a:lnTo>
                    <a:pt x="55" y="10"/>
                  </a:lnTo>
                  <a:lnTo>
                    <a:pt x="53" y="6"/>
                  </a:lnTo>
                  <a:lnTo>
                    <a:pt x="49" y="2"/>
                  </a:lnTo>
                  <a:lnTo>
                    <a:pt x="45" y="0"/>
                  </a:lnTo>
                  <a:lnTo>
                    <a:pt x="34" y="2"/>
                  </a:lnTo>
                  <a:lnTo>
                    <a:pt x="28" y="4"/>
                  </a:lnTo>
                  <a:lnTo>
                    <a:pt x="23" y="2"/>
                  </a:lnTo>
                  <a:lnTo>
                    <a:pt x="19" y="4"/>
                  </a:lnTo>
                  <a:lnTo>
                    <a:pt x="11" y="12"/>
                  </a:lnTo>
                  <a:lnTo>
                    <a:pt x="2" y="15"/>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 name="Freeform 1007"/>
            <p:cNvSpPr>
              <a:spLocks/>
            </p:cNvSpPr>
            <p:nvPr/>
          </p:nvSpPr>
          <p:spPr bwMode="auto">
            <a:xfrm>
              <a:off x="828675" y="6007100"/>
              <a:ext cx="98425" cy="46038"/>
            </a:xfrm>
            <a:custGeom>
              <a:avLst/>
              <a:gdLst>
                <a:gd name="T0" fmla="*/ 2 w 62"/>
                <a:gd name="T1" fmla="*/ 15 h 29"/>
                <a:gd name="T2" fmla="*/ 0 w 62"/>
                <a:gd name="T3" fmla="*/ 19 h 29"/>
                <a:gd name="T4" fmla="*/ 0 w 62"/>
                <a:gd name="T5" fmla="*/ 25 h 29"/>
                <a:gd name="T6" fmla="*/ 6 w 62"/>
                <a:gd name="T7" fmla="*/ 27 h 29"/>
                <a:gd name="T8" fmla="*/ 11 w 62"/>
                <a:gd name="T9" fmla="*/ 29 h 29"/>
                <a:gd name="T10" fmla="*/ 15 w 62"/>
                <a:gd name="T11" fmla="*/ 29 h 29"/>
                <a:gd name="T12" fmla="*/ 19 w 62"/>
                <a:gd name="T13" fmla="*/ 25 h 29"/>
                <a:gd name="T14" fmla="*/ 26 w 62"/>
                <a:gd name="T15" fmla="*/ 21 h 29"/>
                <a:gd name="T16" fmla="*/ 30 w 62"/>
                <a:gd name="T17" fmla="*/ 21 h 29"/>
                <a:gd name="T18" fmla="*/ 36 w 62"/>
                <a:gd name="T19" fmla="*/ 23 h 29"/>
                <a:gd name="T20" fmla="*/ 45 w 62"/>
                <a:gd name="T21" fmla="*/ 27 h 29"/>
                <a:gd name="T22" fmla="*/ 51 w 62"/>
                <a:gd name="T23" fmla="*/ 25 h 29"/>
                <a:gd name="T24" fmla="*/ 53 w 62"/>
                <a:gd name="T25" fmla="*/ 21 h 29"/>
                <a:gd name="T26" fmla="*/ 58 w 62"/>
                <a:gd name="T27" fmla="*/ 25 h 29"/>
                <a:gd name="T28" fmla="*/ 62 w 62"/>
                <a:gd name="T29" fmla="*/ 29 h 29"/>
                <a:gd name="T30" fmla="*/ 62 w 62"/>
                <a:gd name="T31" fmla="*/ 23 h 29"/>
                <a:gd name="T32" fmla="*/ 58 w 62"/>
                <a:gd name="T33" fmla="*/ 21 h 29"/>
                <a:gd name="T34" fmla="*/ 55 w 62"/>
                <a:gd name="T35" fmla="*/ 17 h 29"/>
                <a:gd name="T36" fmla="*/ 55 w 62"/>
                <a:gd name="T37" fmla="*/ 10 h 29"/>
                <a:gd name="T38" fmla="*/ 53 w 62"/>
                <a:gd name="T39" fmla="*/ 6 h 29"/>
                <a:gd name="T40" fmla="*/ 49 w 62"/>
                <a:gd name="T41" fmla="*/ 2 h 29"/>
                <a:gd name="T42" fmla="*/ 45 w 62"/>
                <a:gd name="T43" fmla="*/ 0 h 29"/>
                <a:gd name="T44" fmla="*/ 34 w 62"/>
                <a:gd name="T45" fmla="*/ 2 h 29"/>
                <a:gd name="T46" fmla="*/ 28 w 62"/>
                <a:gd name="T47" fmla="*/ 4 h 29"/>
                <a:gd name="T48" fmla="*/ 23 w 62"/>
                <a:gd name="T49" fmla="*/ 2 h 29"/>
                <a:gd name="T50" fmla="*/ 19 w 62"/>
                <a:gd name="T51" fmla="*/ 4 h 29"/>
                <a:gd name="T52" fmla="*/ 11 w 62"/>
                <a:gd name="T53" fmla="*/ 12 h 29"/>
                <a:gd name="T54" fmla="*/ 2 w 62"/>
                <a:gd name="T55"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 h="29">
                  <a:moveTo>
                    <a:pt x="2" y="15"/>
                  </a:moveTo>
                  <a:lnTo>
                    <a:pt x="0" y="19"/>
                  </a:lnTo>
                  <a:lnTo>
                    <a:pt x="0" y="25"/>
                  </a:lnTo>
                  <a:lnTo>
                    <a:pt x="6" y="27"/>
                  </a:lnTo>
                  <a:lnTo>
                    <a:pt x="11" y="29"/>
                  </a:lnTo>
                  <a:lnTo>
                    <a:pt x="15" y="29"/>
                  </a:lnTo>
                  <a:lnTo>
                    <a:pt x="19" y="25"/>
                  </a:lnTo>
                  <a:lnTo>
                    <a:pt x="26" y="21"/>
                  </a:lnTo>
                  <a:lnTo>
                    <a:pt x="30" y="21"/>
                  </a:lnTo>
                  <a:lnTo>
                    <a:pt x="36" y="23"/>
                  </a:lnTo>
                  <a:lnTo>
                    <a:pt x="45" y="27"/>
                  </a:lnTo>
                  <a:lnTo>
                    <a:pt x="51" y="25"/>
                  </a:lnTo>
                  <a:lnTo>
                    <a:pt x="53" y="21"/>
                  </a:lnTo>
                  <a:lnTo>
                    <a:pt x="58" y="25"/>
                  </a:lnTo>
                  <a:lnTo>
                    <a:pt x="62" y="29"/>
                  </a:lnTo>
                  <a:lnTo>
                    <a:pt x="62" y="23"/>
                  </a:lnTo>
                  <a:lnTo>
                    <a:pt x="58" y="21"/>
                  </a:lnTo>
                  <a:lnTo>
                    <a:pt x="55" y="17"/>
                  </a:lnTo>
                  <a:lnTo>
                    <a:pt x="55" y="10"/>
                  </a:lnTo>
                  <a:lnTo>
                    <a:pt x="53" y="6"/>
                  </a:lnTo>
                  <a:lnTo>
                    <a:pt x="49" y="2"/>
                  </a:lnTo>
                  <a:lnTo>
                    <a:pt x="45" y="0"/>
                  </a:lnTo>
                  <a:lnTo>
                    <a:pt x="34" y="2"/>
                  </a:lnTo>
                  <a:lnTo>
                    <a:pt x="28" y="4"/>
                  </a:lnTo>
                  <a:lnTo>
                    <a:pt x="23" y="2"/>
                  </a:lnTo>
                  <a:lnTo>
                    <a:pt x="19" y="4"/>
                  </a:lnTo>
                  <a:lnTo>
                    <a:pt x="11" y="12"/>
                  </a:lnTo>
                  <a:lnTo>
                    <a:pt x="2" y="15"/>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 name="Freeform 1008"/>
            <p:cNvSpPr>
              <a:spLocks/>
            </p:cNvSpPr>
            <p:nvPr/>
          </p:nvSpPr>
          <p:spPr bwMode="auto">
            <a:xfrm>
              <a:off x="936625" y="6070600"/>
              <a:ext cx="11113" cy="14288"/>
            </a:xfrm>
            <a:custGeom>
              <a:avLst/>
              <a:gdLst>
                <a:gd name="T0" fmla="*/ 2 w 7"/>
                <a:gd name="T1" fmla="*/ 2 h 9"/>
                <a:gd name="T2" fmla="*/ 0 w 7"/>
                <a:gd name="T3" fmla="*/ 0 h 9"/>
                <a:gd name="T4" fmla="*/ 0 w 7"/>
                <a:gd name="T5" fmla="*/ 6 h 9"/>
                <a:gd name="T6" fmla="*/ 4 w 7"/>
                <a:gd name="T7" fmla="*/ 9 h 9"/>
                <a:gd name="T8" fmla="*/ 7 w 7"/>
                <a:gd name="T9" fmla="*/ 4 h 9"/>
                <a:gd name="T10" fmla="*/ 2 w 7"/>
                <a:gd name="T11" fmla="*/ 2 h 9"/>
              </a:gdLst>
              <a:ahLst/>
              <a:cxnLst>
                <a:cxn ang="0">
                  <a:pos x="T0" y="T1"/>
                </a:cxn>
                <a:cxn ang="0">
                  <a:pos x="T2" y="T3"/>
                </a:cxn>
                <a:cxn ang="0">
                  <a:pos x="T4" y="T5"/>
                </a:cxn>
                <a:cxn ang="0">
                  <a:pos x="T6" y="T7"/>
                </a:cxn>
                <a:cxn ang="0">
                  <a:pos x="T8" y="T9"/>
                </a:cxn>
                <a:cxn ang="0">
                  <a:pos x="T10" y="T11"/>
                </a:cxn>
              </a:cxnLst>
              <a:rect l="0" t="0" r="r" b="b"/>
              <a:pathLst>
                <a:path w="7" h="9">
                  <a:moveTo>
                    <a:pt x="2" y="2"/>
                  </a:moveTo>
                  <a:lnTo>
                    <a:pt x="0" y="0"/>
                  </a:lnTo>
                  <a:lnTo>
                    <a:pt x="0" y="6"/>
                  </a:lnTo>
                  <a:lnTo>
                    <a:pt x="4" y="9"/>
                  </a:lnTo>
                  <a:lnTo>
                    <a:pt x="7" y="4"/>
                  </a:lnTo>
                  <a:lnTo>
                    <a:pt x="2" y="2"/>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 name="Freeform 1009"/>
            <p:cNvSpPr>
              <a:spLocks/>
            </p:cNvSpPr>
            <p:nvPr/>
          </p:nvSpPr>
          <p:spPr bwMode="auto">
            <a:xfrm>
              <a:off x="936625" y="6070600"/>
              <a:ext cx="11113" cy="14288"/>
            </a:xfrm>
            <a:custGeom>
              <a:avLst/>
              <a:gdLst>
                <a:gd name="T0" fmla="*/ 2 w 7"/>
                <a:gd name="T1" fmla="*/ 2 h 9"/>
                <a:gd name="T2" fmla="*/ 0 w 7"/>
                <a:gd name="T3" fmla="*/ 0 h 9"/>
                <a:gd name="T4" fmla="*/ 0 w 7"/>
                <a:gd name="T5" fmla="*/ 6 h 9"/>
                <a:gd name="T6" fmla="*/ 4 w 7"/>
                <a:gd name="T7" fmla="*/ 9 h 9"/>
                <a:gd name="T8" fmla="*/ 7 w 7"/>
                <a:gd name="T9" fmla="*/ 4 h 9"/>
                <a:gd name="T10" fmla="*/ 2 w 7"/>
                <a:gd name="T11" fmla="*/ 2 h 9"/>
              </a:gdLst>
              <a:ahLst/>
              <a:cxnLst>
                <a:cxn ang="0">
                  <a:pos x="T0" y="T1"/>
                </a:cxn>
                <a:cxn ang="0">
                  <a:pos x="T2" y="T3"/>
                </a:cxn>
                <a:cxn ang="0">
                  <a:pos x="T4" y="T5"/>
                </a:cxn>
                <a:cxn ang="0">
                  <a:pos x="T6" y="T7"/>
                </a:cxn>
                <a:cxn ang="0">
                  <a:pos x="T8" y="T9"/>
                </a:cxn>
                <a:cxn ang="0">
                  <a:pos x="T10" y="T11"/>
                </a:cxn>
              </a:cxnLst>
              <a:rect l="0" t="0" r="r" b="b"/>
              <a:pathLst>
                <a:path w="7" h="9">
                  <a:moveTo>
                    <a:pt x="2" y="2"/>
                  </a:moveTo>
                  <a:lnTo>
                    <a:pt x="0" y="0"/>
                  </a:lnTo>
                  <a:lnTo>
                    <a:pt x="0" y="6"/>
                  </a:lnTo>
                  <a:lnTo>
                    <a:pt x="4" y="9"/>
                  </a:lnTo>
                  <a:lnTo>
                    <a:pt x="7" y="4"/>
                  </a:lnTo>
                  <a:lnTo>
                    <a:pt x="2" y="2"/>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 name="Freeform 1010"/>
            <p:cNvSpPr>
              <a:spLocks/>
            </p:cNvSpPr>
            <p:nvPr/>
          </p:nvSpPr>
          <p:spPr bwMode="auto">
            <a:xfrm>
              <a:off x="966788" y="6037263"/>
              <a:ext cx="11113" cy="6350"/>
            </a:xfrm>
            <a:custGeom>
              <a:avLst/>
              <a:gdLst>
                <a:gd name="T0" fmla="*/ 7 w 7"/>
                <a:gd name="T1" fmla="*/ 0 h 4"/>
                <a:gd name="T2" fmla="*/ 3 w 7"/>
                <a:gd name="T3" fmla="*/ 0 h 4"/>
                <a:gd name="T4" fmla="*/ 0 w 7"/>
                <a:gd name="T5" fmla="*/ 4 h 4"/>
                <a:gd name="T6" fmla="*/ 5 w 7"/>
                <a:gd name="T7" fmla="*/ 4 h 4"/>
                <a:gd name="T8" fmla="*/ 7 w 7"/>
                <a:gd name="T9" fmla="*/ 0 h 4"/>
              </a:gdLst>
              <a:ahLst/>
              <a:cxnLst>
                <a:cxn ang="0">
                  <a:pos x="T0" y="T1"/>
                </a:cxn>
                <a:cxn ang="0">
                  <a:pos x="T2" y="T3"/>
                </a:cxn>
                <a:cxn ang="0">
                  <a:pos x="T4" y="T5"/>
                </a:cxn>
                <a:cxn ang="0">
                  <a:pos x="T6" y="T7"/>
                </a:cxn>
                <a:cxn ang="0">
                  <a:pos x="T8" y="T9"/>
                </a:cxn>
              </a:cxnLst>
              <a:rect l="0" t="0" r="r" b="b"/>
              <a:pathLst>
                <a:path w="7" h="4">
                  <a:moveTo>
                    <a:pt x="7" y="0"/>
                  </a:moveTo>
                  <a:lnTo>
                    <a:pt x="3" y="0"/>
                  </a:lnTo>
                  <a:lnTo>
                    <a:pt x="0" y="4"/>
                  </a:lnTo>
                  <a:lnTo>
                    <a:pt x="5" y="4"/>
                  </a:lnTo>
                  <a:lnTo>
                    <a:pt x="7" y="0"/>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 name="Freeform 1011"/>
            <p:cNvSpPr>
              <a:spLocks/>
            </p:cNvSpPr>
            <p:nvPr/>
          </p:nvSpPr>
          <p:spPr bwMode="auto">
            <a:xfrm>
              <a:off x="966788" y="6037263"/>
              <a:ext cx="11113" cy="6350"/>
            </a:xfrm>
            <a:custGeom>
              <a:avLst/>
              <a:gdLst>
                <a:gd name="T0" fmla="*/ 7 w 7"/>
                <a:gd name="T1" fmla="*/ 0 h 4"/>
                <a:gd name="T2" fmla="*/ 3 w 7"/>
                <a:gd name="T3" fmla="*/ 0 h 4"/>
                <a:gd name="T4" fmla="*/ 0 w 7"/>
                <a:gd name="T5" fmla="*/ 4 h 4"/>
                <a:gd name="T6" fmla="*/ 5 w 7"/>
                <a:gd name="T7" fmla="*/ 4 h 4"/>
                <a:gd name="T8" fmla="*/ 7 w 7"/>
                <a:gd name="T9" fmla="*/ 0 h 4"/>
              </a:gdLst>
              <a:ahLst/>
              <a:cxnLst>
                <a:cxn ang="0">
                  <a:pos x="T0" y="T1"/>
                </a:cxn>
                <a:cxn ang="0">
                  <a:pos x="T2" y="T3"/>
                </a:cxn>
                <a:cxn ang="0">
                  <a:pos x="T4" y="T5"/>
                </a:cxn>
                <a:cxn ang="0">
                  <a:pos x="T6" y="T7"/>
                </a:cxn>
                <a:cxn ang="0">
                  <a:pos x="T8" y="T9"/>
                </a:cxn>
              </a:cxnLst>
              <a:rect l="0" t="0" r="r" b="b"/>
              <a:pathLst>
                <a:path w="7" h="4">
                  <a:moveTo>
                    <a:pt x="7" y="0"/>
                  </a:moveTo>
                  <a:lnTo>
                    <a:pt x="3" y="0"/>
                  </a:lnTo>
                  <a:lnTo>
                    <a:pt x="0" y="4"/>
                  </a:lnTo>
                  <a:lnTo>
                    <a:pt x="5" y="4"/>
                  </a:lnTo>
                  <a:lnTo>
                    <a:pt x="7" y="0"/>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 name="Rectangle 1012"/>
            <p:cNvSpPr>
              <a:spLocks noChangeArrowheads="1"/>
            </p:cNvSpPr>
            <p:nvPr/>
          </p:nvSpPr>
          <p:spPr bwMode="auto">
            <a:xfrm>
              <a:off x="1173163" y="5259388"/>
              <a:ext cx="7938" cy="6350"/>
            </a:xfrm>
            <a:prstGeom prst="rect">
              <a:avLst/>
            </a:pr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 name="Rectangle 1013"/>
            <p:cNvSpPr>
              <a:spLocks noChangeArrowheads="1"/>
            </p:cNvSpPr>
            <p:nvPr/>
          </p:nvSpPr>
          <p:spPr bwMode="auto">
            <a:xfrm>
              <a:off x="1173163" y="5259388"/>
              <a:ext cx="7938" cy="6350"/>
            </a:xfrm>
            <a:prstGeom prst="rect">
              <a:avLst/>
            </a:pr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 name="Freeform 1014"/>
            <p:cNvSpPr>
              <a:spLocks/>
            </p:cNvSpPr>
            <p:nvPr/>
          </p:nvSpPr>
          <p:spPr bwMode="auto">
            <a:xfrm>
              <a:off x="1004888" y="6026150"/>
              <a:ext cx="3175" cy="11113"/>
            </a:xfrm>
            <a:custGeom>
              <a:avLst/>
              <a:gdLst>
                <a:gd name="T0" fmla="*/ 2 w 2"/>
                <a:gd name="T1" fmla="*/ 0 h 7"/>
                <a:gd name="T2" fmla="*/ 0 w 2"/>
                <a:gd name="T3" fmla="*/ 0 h 7"/>
                <a:gd name="T4" fmla="*/ 2 w 2"/>
                <a:gd name="T5" fmla="*/ 7 h 7"/>
                <a:gd name="T6" fmla="*/ 2 w 2"/>
                <a:gd name="T7" fmla="*/ 0 h 7"/>
              </a:gdLst>
              <a:ahLst/>
              <a:cxnLst>
                <a:cxn ang="0">
                  <a:pos x="T0" y="T1"/>
                </a:cxn>
                <a:cxn ang="0">
                  <a:pos x="T2" y="T3"/>
                </a:cxn>
                <a:cxn ang="0">
                  <a:pos x="T4" y="T5"/>
                </a:cxn>
                <a:cxn ang="0">
                  <a:pos x="T6" y="T7"/>
                </a:cxn>
              </a:cxnLst>
              <a:rect l="0" t="0" r="r" b="b"/>
              <a:pathLst>
                <a:path w="2" h="7">
                  <a:moveTo>
                    <a:pt x="2" y="0"/>
                  </a:moveTo>
                  <a:lnTo>
                    <a:pt x="0" y="0"/>
                  </a:lnTo>
                  <a:lnTo>
                    <a:pt x="2" y="7"/>
                  </a:lnTo>
                  <a:lnTo>
                    <a:pt x="2" y="0"/>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 name="Freeform 1015"/>
            <p:cNvSpPr>
              <a:spLocks/>
            </p:cNvSpPr>
            <p:nvPr/>
          </p:nvSpPr>
          <p:spPr bwMode="auto">
            <a:xfrm>
              <a:off x="1004888" y="6026150"/>
              <a:ext cx="3175" cy="11113"/>
            </a:xfrm>
            <a:custGeom>
              <a:avLst/>
              <a:gdLst>
                <a:gd name="T0" fmla="*/ 2 w 2"/>
                <a:gd name="T1" fmla="*/ 0 h 7"/>
                <a:gd name="T2" fmla="*/ 0 w 2"/>
                <a:gd name="T3" fmla="*/ 0 h 7"/>
                <a:gd name="T4" fmla="*/ 2 w 2"/>
                <a:gd name="T5" fmla="*/ 7 h 7"/>
                <a:gd name="T6" fmla="*/ 2 w 2"/>
                <a:gd name="T7" fmla="*/ 0 h 7"/>
              </a:gdLst>
              <a:ahLst/>
              <a:cxnLst>
                <a:cxn ang="0">
                  <a:pos x="T0" y="T1"/>
                </a:cxn>
                <a:cxn ang="0">
                  <a:pos x="T2" y="T3"/>
                </a:cxn>
                <a:cxn ang="0">
                  <a:pos x="T4" y="T5"/>
                </a:cxn>
                <a:cxn ang="0">
                  <a:pos x="T6" y="T7"/>
                </a:cxn>
              </a:cxnLst>
              <a:rect l="0" t="0" r="r" b="b"/>
              <a:pathLst>
                <a:path w="2" h="7">
                  <a:moveTo>
                    <a:pt x="2" y="0"/>
                  </a:moveTo>
                  <a:lnTo>
                    <a:pt x="0" y="0"/>
                  </a:lnTo>
                  <a:lnTo>
                    <a:pt x="2" y="7"/>
                  </a:lnTo>
                  <a:lnTo>
                    <a:pt x="2" y="0"/>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 name="Freeform 1016"/>
            <p:cNvSpPr>
              <a:spLocks/>
            </p:cNvSpPr>
            <p:nvPr/>
          </p:nvSpPr>
          <p:spPr bwMode="auto">
            <a:xfrm>
              <a:off x="1119188" y="5711825"/>
              <a:ext cx="17463" cy="17463"/>
            </a:xfrm>
            <a:custGeom>
              <a:avLst/>
              <a:gdLst>
                <a:gd name="T0" fmla="*/ 0 w 11"/>
                <a:gd name="T1" fmla="*/ 7 h 11"/>
                <a:gd name="T2" fmla="*/ 0 w 11"/>
                <a:gd name="T3" fmla="*/ 11 h 11"/>
                <a:gd name="T4" fmla="*/ 7 w 11"/>
                <a:gd name="T5" fmla="*/ 11 h 11"/>
                <a:gd name="T6" fmla="*/ 9 w 11"/>
                <a:gd name="T7" fmla="*/ 7 h 11"/>
                <a:gd name="T8" fmla="*/ 11 w 11"/>
                <a:gd name="T9" fmla="*/ 0 h 11"/>
                <a:gd name="T10" fmla="*/ 7 w 11"/>
                <a:gd name="T11" fmla="*/ 2 h 11"/>
                <a:gd name="T12" fmla="*/ 0 w 11"/>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0" y="7"/>
                  </a:moveTo>
                  <a:lnTo>
                    <a:pt x="0" y="11"/>
                  </a:lnTo>
                  <a:lnTo>
                    <a:pt x="7" y="11"/>
                  </a:lnTo>
                  <a:lnTo>
                    <a:pt x="9" y="7"/>
                  </a:lnTo>
                  <a:lnTo>
                    <a:pt x="11" y="0"/>
                  </a:lnTo>
                  <a:lnTo>
                    <a:pt x="7" y="2"/>
                  </a:lnTo>
                  <a:lnTo>
                    <a:pt x="0" y="7"/>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 name="Freeform 1017"/>
            <p:cNvSpPr>
              <a:spLocks/>
            </p:cNvSpPr>
            <p:nvPr/>
          </p:nvSpPr>
          <p:spPr bwMode="auto">
            <a:xfrm>
              <a:off x="1119188" y="5711825"/>
              <a:ext cx="17463" cy="17463"/>
            </a:xfrm>
            <a:custGeom>
              <a:avLst/>
              <a:gdLst>
                <a:gd name="T0" fmla="*/ 0 w 11"/>
                <a:gd name="T1" fmla="*/ 7 h 11"/>
                <a:gd name="T2" fmla="*/ 0 w 11"/>
                <a:gd name="T3" fmla="*/ 11 h 11"/>
                <a:gd name="T4" fmla="*/ 7 w 11"/>
                <a:gd name="T5" fmla="*/ 11 h 11"/>
                <a:gd name="T6" fmla="*/ 9 w 11"/>
                <a:gd name="T7" fmla="*/ 7 h 11"/>
                <a:gd name="T8" fmla="*/ 11 w 11"/>
                <a:gd name="T9" fmla="*/ 0 h 11"/>
                <a:gd name="T10" fmla="*/ 7 w 11"/>
                <a:gd name="T11" fmla="*/ 2 h 11"/>
                <a:gd name="T12" fmla="*/ 0 w 11"/>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0" y="7"/>
                  </a:moveTo>
                  <a:lnTo>
                    <a:pt x="0" y="11"/>
                  </a:lnTo>
                  <a:lnTo>
                    <a:pt x="7" y="11"/>
                  </a:lnTo>
                  <a:lnTo>
                    <a:pt x="9" y="7"/>
                  </a:lnTo>
                  <a:lnTo>
                    <a:pt x="11" y="0"/>
                  </a:lnTo>
                  <a:lnTo>
                    <a:pt x="7" y="2"/>
                  </a:lnTo>
                  <a:lnTo>
                    <a:pt x="0" y="7"/>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 name="Freeform 1018"/>
            <p:cNvSpPr>
              <a:spLocks/>
            </p:cNvSpPr>
            <p:nvPr/>
          </p:nvSpPr>
          <p:spPr bwMode="auto">
            <a:xfrm>
              <a:off x="1055688" y="6019800"/>
              <a:ext cx="20638" cy="23813"/>
            </a:xfrm>
            <a:custGeom>
              <a:avLst/>
              <a:gdLst>
                <a:gd name="T0" fmla="*/ 8 w 13"/>
                <a:gd name="T1" fmla="*/ 0 h 15"/>
                <a:gd name="T2" fmla="*/ 4 w 13"/>
                <a:gd name="T3" fmla="*/ 0 h 15"/>
                <a:gd name="T4" fmla="*/ 0 w 13"/>
                <a:gd name="T5" fmla="*/ 4 h 15"/>
                <a:gd name="T6" fmla="*/ 0 w 13"/>
                <a:gd name="T7" fmla="*/ 9 h 15"/>
                <a:gd name="T8" fmla="*/ 0 w 13"/>
                <a:gd name="T9" fmla="*/ 15 h 15"/>
                <a:gd name="T10" fmla="*/ 10 w 13"/>
                <a:gd name="T11" fmla="*/ 11 h 15"/>
                <a:gd name="T12" fmla="*/ 8 w 13"/>
                <a:gd name="T13" fmla="*/ 7 h 15"/>
                <a:gd name="T14" fmla="*/ 13 w 13"/>
                <a:gd name="T15" fmla="*/ 2 h 15"/>
                <a:gd name="T16" fmla="*/ 6 w 13"/>
                <a:gd name="T17" fmla="*/ 4 h 15"/>
                <a:gd name="T18" fmla="*/ 8 w 13"/>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5">
                  <a:moveTo>
                    <a:pt x="8" y="0"/>
                  </a:moveTo>
                  <a:lnTo>
                    <a:pt x="4" y="0"/>
                  </a:lnTo>
                  <a:lnTo>
                    <a:pt x="0" y="4"/>
                  </a:lnTo>
                  <a:lnTo>
                    <a:pt x="0" y="9"/>
                  </a:lnTo>
                  <a:lnTo>
                    <a:pt x="0" y="15"/>
                  </a:lnTo>
                  <a:lnTo>
                    <a:pt x="10" y="11"/>
                  </a:lnTo>
                  <a:lnTo>
                    <a:pt x="8" y="7"/>
                  </a:lnTo>
                  <a:lnTo>
                    <a:pt x="13" y="2"/>
                  </a:lnTo>
                  <a:lnTo>
                    <a:pt x="6" y="4"/>
                  </a:lnTo>
                  <a:lnTo>
                    <a:pt x="8" y="0"/>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 name="Freeform 1019"/>
            <p:cNvSpPr>
              <a:spLocks/>
            </p:cNvSpPr>
            <p:nvPr/>
          </p:nvSpPr>
          <p:spPr bwMode="auto">
            <a:xfrm>
              <a:off x="1055688" y="6019800"/>
              <a:ext cx="20638" cy="23813"/>
            </a:xfrm>
            <a:custGeom>
              <a:avLst/>
              <a:gdLst>
                <a:gd name="T0" fmla="*/ 8 w 13"/>
                <a:gd name="T1" fmla="*/ 0 h 15"/>
                <a:gd name="T2" fmla="*/ 4 w 13"/>
                <a:gd name="T3" fmla="*/ 0 h 15"/>
                <a:gd name="T4" fmla="*/ 0 w 13"/>
                <a:gd name="T5" fmla="*/ 4 h 15"/>
                <a:gd name="T6" fmla="*/ 0 w 13"/>
                <a:gd name="T7" fmla="*/ 9 h 15"/>
                <a:gd name="T8" fmla="*/ 0 w 13"/>
                <a:gd name="T9" fmla="*/ 15 h 15"/>
                <a:gd name="T10" fmla="*/ 10 w 13"/>
                <a:gd name="T11" fmla="*/ 11 h 15"/>
                <a:gd name="T12" fmla="*/ 8 w 13"/>
                <a:gd name="T13" fmla="*/ 7 h 15"/>
                <a:gd name="T14" fmla="*/ 13 w 13"/>
                <a:gd name="T15" fmla="*/ 2 h 15"/>
                <a:gd name="T16" fmla="*/ 6 w 13"/>
                <a:gd name="T17" fmla="*/ 4 h 15"/>
                <a:gd name="T18" fmla="*/ 8 w 13"/>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5">
                  <a:moveTo>
                    <a:pt x="8" y="0"/>
                  </a:moveTo>
                  <a:lnTo>
                    <a:pt x="4" y="0"/>
                  </a:lnTo>
                  <a:lnTo>
                    <a:pt x="0" y="4"/>
                  </a:lnTo>
                  <a:lnTo>
                    <a:pt x="0" y="9"/>
                  </a:lnTo>
                  <a:lnTo>
                    <a:pt x="0" y="15"/>
                  </a:lnTo>
                  <a:lnTo>
                    <a:pt x="10" y="11"/>
                  </a:lnTo>
                  <a:lnTo>
                    <a:pt x="8" y="7"/>
                  </a:lnTo>
                  <a:lnTo>
                    <a:pt x="13" y="2"/>
                  </a:lnTo>
                  <a:lnTo>
                    <a:pt x="6" y="4"/>
                  </a:lnTo>
                  <a:lnTo>
                    <a:pt x="8" y="0"/>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 name="Freeform 1020"/>
            <p:cNvSpPr>
              <a:spLocks/>
            </p:cNvSpPr>
            <p:nvPr/>
          </p:nvSpPr>
          <p:spPr bwMode="auto">
            <a:xfrm>
              <a:off x="1076325" y="6026150"/>
              <a:ext cx="9525" cy="11113"/>
            </a:xfrm>
            <a:custGeom>
              <a:avLst/>
              <a:gdLst>
                <a:gd name="T0" fmla="*/ 6 w 6"/>
                <a:gd name="T1" fmla="*/ 0 h 7"/>
                <a:gd name="T2" fmla="*/ 6 w 6"/>
                <a:gd name="T3" fmla="*/ 0 h 7"/>
                <a:gd name="T4" fmla="*/ 0 w 6"/>
                <a:gd name="T5" fmla="*/ 3 h 7"/>
                <a:gd name="T6" fmla="*/ 4 w 6"/>
                <a:gd name="T7" fmla="*/ 7 h 7"/>
                <a:gd name="T8" fmla="*/ 6 w 6"/>
                <a:gd name="T9" fmla="*/ 0 h 7"/>
              </a:gdLst>
              <a:ahLst/>
              <a:cxnLst>
                <a:cxn ang="0">
                  <a:pos x="T0" y="T1"/>
                </a:cxn>
                <a:cxn ang="0">
                  <a:pos x="T2" y="T3"/>
                </a:cxn>
                <a:cxn ang="0">
                  <a:pos x="T4" y="T5"/>
                </a:cxn>
                <a:cxn ang="0">
                  <a:pos x="T6" y="T7"/>
                </a:cxn>
                <a:cxn ang="0">
                  <a:pos x="T8" y="T9"/>
                </a:cxn>
              </a:cxnLst>
              <a:rect l="0" t="0" r="r" b="b"/>
              <a:pathLst>
                <a:path w="6" h="7">
                  <a:moveTo>
                    <a:pt x="6" y="0"/>
                  </a:moveTo>
                  <a:lnTo>
                    <a:pt x="6" y="0"/>
                  </a:lnTo>
                  <a:lnTo>
                    <a:pt x="0" y="3"/>
                  </a:lnTo>
                  <a:lnTo>
                    <a:pt x="4" y="7"/>
                  </a:lnTo>
                  <a:lnTo>
                    <a:pt x="6" y="0"/>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 name="Freeform 1021"/>
            <p:cNvSpPr>
              <a:spLocks/>
            </p:cNvSpPr>
            <p:nvPr/>
          </p:nvSpPr>
          <p:spPr bwMode="auto">
            <a:xfrm>
              <a:off x="1076325" y="6026150"/>
              <a:ext cx="9525" cy="11113"/>
            </a:xfrm>
            <a:custGeom>
              <a:avLst/>
              <a:gdLst>
                <a:gd name="T0" fmla="*/ 6 w 6"/>
                <a:gd name="T1" fmla="*/ 0 h 7"/>
                <a:gd name="T2" fmla="*/ 6 w 6"/>
                <a:gd name="T3" fmla="*/ 0 h 7"/>
                <a:gd name="T4" fmla="*/ 0 w 6"/>
                <a:gd name="T5" fmla="*/ 3 h 7"/>
                <a:gd name="T6" fmla="*/ 4 w 6"/>
                <a:gd name="T7" fmla="*/ 7 h 7"/>
                <a:gd name="T8" fmla="*/ 6 w 6"/>
                <a:gd name="T9" fmla="*/ 0 h 7"/>
              </a:gdLst>
              <a:ahLst/>
              <a:cxnLst>
                <a:cxn ang="0">
                  <a:pos x="T0" y="T1"/>
                </a:cxn>
                <a:cxn ang="0">
                  <a:pos x="T2" y="T3"/>
                </a:cxn>
                <a:cxn ang="0">
                  <a:pos x="T4" y="T5"/>
                </a:cxn>
                <a:cxn ang="0">
                  <a:pos x="T6" y="T7"/>
                </a:cxn>
                <a:cxn ang="0">
                  <a:pos x="T8" y="T9"/>
                </a:cxn>
              </a:cxnLst>
              <a:rect l="0" t="0" r="r" b="b"/>
              <a:pathLst>
                <a:path w="6" h="7">
                  <a:moveTo>
                    <a:pt x="6" y="0"/>
                  </a:moveTo>
                  <a:lnTo>
                    <a:pt x="6" y="0"/>
                  </a:lnTo>
                  <a:lnTo>
                    <a:pt x="0" y="3"/>
                  </a:lnTo>
                  <a:lnTo>
                    <a:pt x="4" y="7"/>
                  </a:lnTo>
                  <a:lnTo>
                    <a:pt x="6" y="0"/>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 name="Freeform 1022"/>
            <p:cNvSpPr>
              <a:spLocks/>
            </p:cNvSpPr>
            <p:nvPr/>
          </p:nvSpPr>
          <p:spPr bwMode="auto">
            <a:xfrm>
              <a:off x="1082675" y="6040438"/>
              <a:ext cx="23813" cy="30163"/>
            </a:xfrm>
            <a:custGeom>
              <a:avLst/>
              <a:gdLst>
                <a:gd name="T0" fmla="*/ 8 w 15"/>
                <a:gd name="T1" fmla="*/ 11 h 19"/>
                <a:gd name="T2" fmla="*/ 13 w 15"/>
                <a:gd name="T3" fmla="*/ 4 h 19"/>
                <a:gd name="T4" fmla="*/ 15 w 15"/>
                <a:gd name="T5" fmla="*/ 0 h 19"/>
                <a:gd name="T6" fmla="*/ 10 w 15"/>
                <a:gd name="T7" fmla="*/ 4 h 19"/>
                <a:gd name="T8" fmla="*/ 6 w 15"/>
                <a:gd name="T9" fmla="*/ 4 h 19"/>
                <a:gd name="T10" fmla="*/ 4 w 15"/>
                <a:gd name="T11" fmla="*/ 8 h 19"/>
                <a:gd name="T12" fmla="*/ 2 w 15"/>
                <a:gd name="T13" fmla="*/ 15 h 19"/>
                <a:gd name="T14" fmla="*/ 0 w 15"/>
                <a:gd name="T15" fmla="*/ 19 h 19"/>
                <a:gd name="T16" fmla="*/ 8 w 15"/>
                <a:gd name="T1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9">
                  <a:moveTo>
                    <a:pt x="8" y="11"/>
                  </a:moveTo>
                  <a:lnTo>
                    <a:pt x="13" y="4"/>
                  </a:lnTo>
                  <a:lnTo>
                    <a:pt x="15" y="0"/>
                  </a:lnTo>
                  <a:lnTo>
                    <a:pt x="10" y="4"/>
                  </a:lnTo>
                  <a:lnTo>
                    <a:pt x="6" y="4"/>
                  </a:lnTo>
                  <a:lnTo>
                    <a:pt x="4" y="8"/>
                  </a:lnTo>
                  <a:lnTo>
                    <a:pt x="2" y="15"/>
                  </a:lnTo>
                  <a:lnTo>
                    <a:pt x="0" y="19"/>
                  </a:lnTo>
                  <a:lnTo>
                    <a:pt x="8" y="11"/>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 name="Freeform 1023"/>
            <p:cNvSpPr>
              <a:spLocks/>
            </p:cNvSpPr>
            <p:nvPr/>
          </p:nvSpPr>
          <p:spPr bwMode="auto">
            <a:xfrm>
              <a:off x="1082675" y="6040438"/>
              <a:ext cx="23813" cy="30163"/>
            </a:xfrm>
            <a:custGeom>
              <a:avLst/>
              <a:gdLst>
                <a:gd name="T0" fmla="*/ 8 w 15"/>
                <a:gd name="T1" fmla="*/ 11 h 19"/>
                <a:gd name="T2" fmla="*/ 13 w 15"/>
                <a:gd name="T3" fmla="*/ 4 h 19"/>
                <a:gd name="T4" fmla="*/ 15 w 15"/>
                <a:gd name="T5" fmla="*/ 0 h 19"/>
                <a:gd name="T6" fmla="*/ 10 w 15"/>
                <a:gd name="T7" fmla="*/ 4 h 19"/>
                <a:gd name="T8" fmla="*/ 6 w 15"/>
                <a:gd name="T9" fmla="*/ 4 h 19"/>
                <a:gd name="T10" fmla="*/ 4 w 15"/>
                <a:gd name="T11" fmla="*/ 8 h 19"/>
                <a:gd name="T12" fmla="*/ 2 w 15"/>
                <a:gd name="T13" fmla="*/ 15 h 19"/>
                <a:gd name="T14" fmla="*/ 0 w 15"/>
                <a:gd name="T15" fmla="*/ 19 h 19"/>
                <a:gd name="T16" fmla="*/ 8 w 15"/>
                <a:gd name="T1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9">
                  <a:moveTo>
                    <a:pt x="8" y="11"/>
                  </a:moveTo>
                  <a:lnTo>
                    <a:pt x="13" y="4"/>
                  </a:lnTo>
                  <a:lnTo>
                    <a:pt x="15" y="0"/>
                  </a:lnTo>
                  <a:lnTo>
                    <a:pt x="10" y="4"/>
                  </a:lnTo>
                  <a:lnTo>
                    <a:pt x="6" y="4"/>
                  </a:lnTo>
                  <a:lnTo>
                    <a:pt x="4" y="8"/>
                  </a:lnTo>
                  <a:lnTo>
                    <a:pt x="2" y="15"/>
                  </a:lnTo>
                  <a:lnTo>
                    <a:pt x="0" y="19"/>
                  </a:lnTo>
                  <a:lnTo>
                    <a:pt x="8" y="11"/>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 name="Freeform 1024"/>
            <p:cNvSpPr>
              <a:spLocks/>
            </p:cNvSpPr>
            <p:nvPr/>
          </p:nvSpPr>
          <p:spPr bwMode="auto">
            <a:xfrm>
              <a:off x="1119188" y="6046788"/>
              <a:ext cx="3175" cy="17463"/>
            </a:xfrm>
            <a:custGeom>
              <a:avLst/>
              <a:gdLst>
                <a:gd name="T0" fmla="*/ 2 w 2"/>
                <a:gd name="T1" fmla="*/ 0 h 11"/>
                <a:gd name="T2" fmla="*/ 2 w 2"/>
                <a:gd name="T3" fmla="*/ 0 h 11"/>
                <a:gd name="T4" fmla="*/ 0 w 2"/>
                <a:gd name="T5" fmla="*/ 4 h 11"/>
                <a:gd name="T6" fmla="*/ 0 w 2"/>
                <a:gd name="T7" fmla="*/ 11 h 11"/>
                <a:gd name="T8" fmla="*/ 2 w 2"/>
                <a:gd name="T9" fmla="*/ 0 h 11"/>
              </a:gdLst>
              <a:ahLst/>
              <a:cxnLst>
                <a:cxn ang="0">
                  <a:pos x="T0" y="T1"/>
                </a:cxn>
                <a:cxn ang="0">
                  <a:pos x="T2" y="T3"/>
                </a:cxn>
                <a:cxn ang="0">
                  <a:pos x="T4" y="T5"/>
                </a:cxn>
                <a:cxn ang="0">
                  <a:pos x="T6" y="T7"/>
                </a:cxn>
                <a:cxn ang="0">
                  <a:pos x="T8" y="T9"/>
                </a:cxn>
              </a:cxnLst>
              <a:rect l="0" t="0" r="r" b="b"/>
              <a:pathLst>
                <a:path w="2" h="11">
                  <a:moveTo>
                    <a:pt x="2" y="0"/>
                  </a:moveTo>
                  <a:lnTo>
                    <a:pt x="2" y="0"/>
                  </a:lnTo>
                  <a:lnTo>
                    <a:pt x="0" y="4"/>
                  </a:lnTo>
                  <a:lnTo>
                    <a:pt x="0" y="11"/>
                  </a:lnTo>
                  <a:lnTo>
                    <a:pt x="2" y="0"/>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 name="Freeform 1025"/>
            <p:cNvSpPr>
              <a:spLocks/>
            </p:cNvSpPr>
            <p:nvPr/>
          </p:nvSpPr>
          <p:spPr bwMode="auto">
            <a:xfrm>
              <a:off x="1119188" y="6046788"/>
              <a:ext cx="3175" cy="17463"/>
            </a:xfrm>
            <a:custGeom>
              <a:avLst/>
              <a:gdLst>
                <a:gd name="T0" fmla="*/ 2 w 2"/>
                <a:gd name="T1" fmla="*/ 0 h 11"/>
                <a:gd name="T2" fmla="*/ 2 w 2"/>
                <a:gd name="T3" fmla="*/ 0 h 11"/>
                <a:gd name="T4" fmla="*/ 0 w 2"/>
                <a:gd name="T5" fmla="*/ 4 h 11"/>
                <a:gd name="T6" fmla="*/ 0 w 2"/>
                <a:gd name="T7" fmla="*/ 11 h 11"/>
                <a:gd name="T8" fmla="*/ 2 w 2"/>
                <a:gd name="T9" fmla="*/ 0 h 11"/>
              </a:gdLst>
              <a:ahLst/>
              <a:cxnLst>
                <a:cxn ang="0">
                  <a:pos x="T0" y="T1"/>
                </a:cxn>
                <a:cxn ang="0">
                  <a:pos x="T2" y="T3"/>
                </a:cxn>
                <a:cxn ang="0">
                  <a:pos x="T4" y="T5"/>
                </a:cxn>
                <a:cxn ang="0">
                  <a:pos x="T6" y="T7"/>
                </a:cxn>
                <a:cxn ang="0">
                  <a:pos x="T8" y="T9"/>
                </a:cxn>
              </a:cxnLst>
              <a:rect l="0" t="0" r="r" b="b"/>
              <a:pathLst>
                <a:path w="2" h="11">
                  <a:moveTo>
                    <a:pt x="2" y="0"/>
                  </a:moveTo>
                  <a:lnTo>
                    <a:pt x="2" y="0"/>
                  </a:lnTo>
                  <a:lnTo>
                    <a:pt x="0" y="4"/>
                  </a:lnTo>
                  <a:lnTo>
                    <a:pt x="0" y="11"/>
                  </a:lnTo>
                  <a:lnTo>
                    <a:pt x="2" y="0"/>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 name="Freeform 1026"/>
            <p:cNvSpPr>
              <a:spLocks/>
            </p:cNvSpPr>
            <p:nvPr/>
          </p:nvSpPr>
          <p:spPr bwMode="auto">
            <a:xfrm>
              <a:off x="1122363" y="6064250"/>
              <a:ext cx="3175" cy="9525"/>
            </a:xfrm>
            <a:custGeom>
              <a:avLst/>
              <a:gdLst>
                <a:gd name="T0" fmla="*/ 2 w 2"/>
                <a:gd name="T1" fmla="*/ 0 h 6"/>
                <a:gd name="T2" fmla="*/ 0 w 2"/>
                <a:gd name="T3" fmla="*/ 0 h 6"/>
                <a:gd name="T4" fmla="*/ 2 w 2"/>
                <a:gd name="T5" fmla="*/ 6 h 6"/>
                <a:gd name="T6" fmla="*/ 2 w 2"/>
                <a:gd name="T7" fmla="*/ 0 h 6"/>
              </a:gdLst>
              <a:ahLst/>
              <a:cxnLst>
                <a:cxn ang="0">
                  <a:pos x="T0" y="T1"/>
                </a:cxn>
                <a:cxn ang="0">
                  <a:pos x="T2" y="T3"/>
                </a:cxn>
                <a:cxn ang="0">
                  <a:pos x="T4" y="T5"/>
                </a:cxn>
                <a:cxn ang="0">
                  <a:pos x="T6" y="T7"/>
                </a:cxn>
              </a:cxnLst>
              <a:rect l="0" t="0" r="r" b="b"/>
              <a:pathLst>
                <a:path w="2" h="6">
                  <a:moveTo>
                    <a:pt x="2" y="0"/>
                  </a:moveTo>
                  <a:lnTo>
                    <a:pt x="0" y="0"/>
                  </a:lnTo>
                  <a:lnTo>
                    <a:pt x="2" y="6"/>
                  </a:lnTo>
                  <a:lnTo>
                    <a:pt x="2" y="0"/>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 name="Freeform 1027"/>
            <p:cNvSpPr>
              <a:spLocks/>
            </p:cNvSpPr>
            <p:nvPr/>
          </p:nvSpPr>
          <p:spPr bwMode="auto">
            <a:xfrm>
              <a:off x="1122363" y="6064250"/>
              <a:ext cx="3175" cy="9525"/>
            </a:xfrm>
            <a:custGeom>
              <a:avLst/>
              <a:gdLst>
                <a:gd name="T0" fmla="*/ 2 w 2"/>
                <a:gd name="T1" fmla="*/ 0 h 6"/>
                <a:gd name="T2" fmla="*/ 0 w 2"/>
                <a:gd name="T3" fmla="*/ 0 h 6"/>
                <a:gd name="T4" fmla="*/ 2 w 2"/>
                <a:gd name="T5" fmla="*/ 6 h 6"/>
                <a:gd name="T6" fmla="*/ 2 w 2"/>
                <a:gd name="T7" fmla="*/ 0 h 6"/>
              </a:gdLst>
              <a:ahLst/>
              <a:cxnLst>
                <a:cxn ang="0">
                  <a:pos x="T0" y="T1"/>
                </a:cxn>
                <a:cxn ang="0">
                  <a:pos x="T2" y="T3"/>
                </a:cxn>
                <a:cxn ang="0">
                  <a:pos x="T4" y="T5"/>
                </a:cxn>
                <a:cxn ang="0">
                  <a:pos x="T6" y="T7"/>
                </a:cxn>
              </a:cxnLst>
              <a:rect l="0" t="0" r="r" b="b"/>
              <a:pathLst>
                <a:path w="2" h="6">
                  <a:moveTo>
                    <a:pt x="2" y="0"/>
                  </a:moveTo>
                  <a:lnTo>
                    <a:pt x="0" y="0"/>
                  </a:lnTo>
                  <a:lnTo>
                    <a:pt x="2" y="6"/>
                  </a:lnTo>
                  <a:lnTo>
                    <a:pt x="2" y="0"/>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 name="Freeform 1028"/>
            <p:cNvSpPr>
              <a:spLocks/>
            </p:cNvSpPr>
            <p:nvPr/>
          </p:nvSpPr>
          <p:spPr bwMode="auto">
            <a:xfrm>
              <a:off x="1169988" y="5995988"/>
              <a:ext cx="3175" cy="6350"/>
            </a:xfrm>
            <a:custGeom>
              <a:avLst/>
              <a:gdLst>
                <a:gd name="T0" fmla="*/ 2 w 2"/>
                <a:gd name="T1" fmla="*/ 0 h 4"/>
                <a:gd name="T2" fmla="*/ 0 w 2"/>
                <a:gd name="T3" fmla="*/ 0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lnTo>
                    <a:pt x="0" y="0"/>
                  </a:lnTo>
                  <a:lnTo>
                    <a:pt x="0" y="4"/>
                  </a:lnTo>
                  <a:lnTo>
                    <a:pt x="2" y="0"/>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 name="Freeform 1029"/>
            <p:cNvSpPr>
              <a:spLocks/>
            </p:cNvSpPr>
            <p:nvPr/>
          </p:nvSpPr>
          <p:spPr bwMode="auto">
            <a:xfrm>
              <a:off x="1169988" y="5995988"/>
              <a:ext cx="3175" cy="6350"/>
            </a:xfrm>
            <a:custGeom>
              <a:avLst/>
              <a:gdLst>
                <a:gd name="T0" fmla="*/ 2 w 2"/>
                <a:gd name="T1" fmla="*/ 0 h 4"/>
                <a:gd name="T2" fmla="*/ 0 w 2"/>
                <a:gd name="T3" fmla="*/ 0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lnTo>
                    <a:pt x="0" y="0"/>
                  </a:lnTo>
                  <a:lnTo>
                    <a:pt x="0" y="4"/>
                  </a:lnTo>
                  <a:lnTo>
                    <a:pt x="2" y="0"/>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 name="Freeform 1030"/>
            <p:cNvSpPr>
              <a:spLocks/>
            </p:cNvSpPr>
            <p:nvPr/>
          </p:nvSpPr>
          <p:spPr bwMode="auto">
            <a:xfrm>
              <a:off x="1262063" y="5948363"/>
              <a:ext cx="9525" cy="7938"/>
            </a:xfrm>
            <a:custGeom>
              <a:avLst/>
              <a:gdLst>
                <a:gd name="T0" fmla="*/ 2 w 6"/>
                <a:gd name="T1" fmla="*/ 0 h 5"/>
                <a:gd name="T2" fmla="*/ 0 w 6"/>
                <a:gd name="T3" fmla="*/ 5 h 5"/>
                <a:gd name="T4" fmla="*/ 6 w 6"/>
                <a:gd name="T5" fmla="*/ 3 h 5"/>
                <a:gd name="T6" fmla="*/ 2 w 6"/>
                <a:gd name="T7" fmla="*/ 0 h 5"/>
              </a:gdLst>
              <a:ahLst/>
              <a:cxnLst>
                <a:cxn ang="0">
                  <a:pos x="T0" y="T1"/>
                </a:cxn>
                <a:cxn ang="0">
                  <a:pos x="T2" y="T3"/>
                </a:cxn>
                <a:cxn ang="0">
                  <a:pos x="T4" y="T5"/>
                </a:cxn>
                <a:cxn ang="0">
                  <a:pos x="T6" y="T7"/>
                </a:cxn>
              </a:cxnLst>
              <a:rect l="0" t="0" r="r" b="b"/>
              <a:pathLst>
                <a:path w="6" h="5">
                  <a:moveTo>
                    <a:pt x="2" y="0"/>
                  </a:moveTo>
                  <a:lnTo>
                    <a:pt x="0" y="5"/>
                  </a:lnTo>
                  <a:lnTo>
                    <a:pt x="6" y="3"/>
                  </a:lnTo>
                  <a:lnTo>
                    <a:pt x="2" y="0"/>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 name="Freeform 1031"/>
            <p:cNvSpPr>
              <a:spLocks/>
            </p:cNvSpPr>
            <p:nvPr/>
          </p:nvSpPr>
          <p:spPr bwMode="auto">
            <a:xfrm>
              <a:off x="1262063" y="5948363"/>
              <a:ext cx="9525" cy="7938"/>
            </a:xfrm>
            <a:custGeom>
              <a:avLst/>
              <a:gdLst>
                <a:gd name="T0" fmla="*/ 2 w 6"/>
                <a:gd name="T1" fmla="*/ 0 h 5"/>
                <a:gd name="T2" fmla="*/ 0 w 6"/>
                <a:gd name="T3" fmla="*/ 5 h 5"/>
                <a:gd name="T4" fmla="*/ 6 w 6"/>
                <a:gd name="T5" fmla="*/ 3 h 5"/>
                <a:gd name="T6" fmla="*/ 2 w 6"/>
                <a:gd name="T7" fmla="*/ 0 h 5"/>
              </a:gdLst>
              <a:ahLst/>
              <a:cxnLst>
                <a:cxn ang="0">
                  <a:pos x="T0" y="T1"/>
                </a:cxn>
                <a:cxn ang="0">
                  <a:pos x="T2" y="T3"/>
                </a:cxn>
                <a:cxn ang="0">
                  <a:pos x="T4" y="T5"/>
                </a:cxn>
                <a:cxn ang="0">
                  <a:pos x="T6" y="T7"/>
                </a:cxn>
              </a:cxnLst>
              <a:rect l="0" t="0" r="r" b="b"/>
              <a:pathLst>
                <a:path w="6" h="5">
                  <a:moveTo>
                    <a:pt x="2" y="0"/>
                  </a:moveTo>
                  <a:lnTo>
                    <a:pt x="0" y="5"/>
                  </a:lnTo>
                  <a:lnTo>
                    <a:pt x="6" y="3"/>
                  </a:lnTo>
                  <a:lnTo>
                    <a:pt x="2" y="0"/>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 name="Freeform 1032"/>
            <p:cNvSpPr>
              <a:spLocks/>
            </p:cNvSpPr>
            <p:nvPr/>
          </p:nvSpPr>
          <p:spPr bwMode="auto">
            <a:xfrm>
              <a:off x="1328738" y="6026150"/>
              <a:ext cx="11113" cy="11113"/>
            </a:xfrm>
            <a:custGeom>
              <a:avLst/>
              <a:gdLst>
                <a:gd name="T0" fmla="*/ 7 w 7"/>
                <a:gd name="T1" fmla="*/ 0 h 7"/>
                <a:gd name="T2" fmla="*/ 2 w 7"/>
                <a:gd name="T3" fmla="*/ 3 h 7"/>
                <a:gd name="T4" fmla="*/ 0 w 7"/>
                <a:gd name="T5" fmla="*/ 7 h 7"/>
                <a:gd name="T6" fmla="*/ 4 w 7"/>
                <a:gd name="T7" fmla="*/ 5 h 7"/>
                <a:gd name="T8" fmla="*/ 7 w 7"/>
                <a:gd name="T9" fmla="*/ 0 h 7"/>
              </a:gdLst>
              <a:ahLst/>
              <a:cxnLst>
                <a:cxn ang="0">
                  <a:pos x="T0" y="T1"/>
                </a:cxn>
                <a:cxn ang="0">
                  <a:pos x="T2" y="T3"/>
                </a:cxn>
                <a:cxn ang="0">
                  <a:pos x="T4" y="T5"/>
                </a:cxn>
                <a:cxn ang="0">
                  <a:pos x="T6" y="T7"/>
                </a:cxn>
                <a:cxn ang="0">
                  <a:pos x="T8" y="T9"/>
                </a:cxn>
              </a:cxnLst>
              <a:rect l="0" t="0" r="r" b="b"/>
              <a:pathLst>
                <a:path w="7" h="7">
                  <a:moveTo>
                    <a:pt x="7" y="0"/>
                  </a:moveTo>
                  <a:lnTo>
                    <a:pt x="2" y="3"/>
                  </a:lnTo>
                  <a:lnTo>
                    <a:pt x="0" y="7"/>
                  </a:lnTo>
                  <a:lnTo>
                    <a:pt x="4" y="5"/>
                  </a:lnTo>
                  <a:lnTo>
                    <a:pt x="7" y="0"/>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 name="Freeform 1033"/>
            <p:cNvSpPr>
              <a:spLocks/>
            </p:cNvSpPr>
            <p:nvPr/>
          </p:nvSpPr>
          <p:spPr bwMode="auto">
            <a:xfrm>
              <a:off x="1328738" y="6026150"/>
              <a:ext cx="11113" cy="11113"/>
            </a:xfrm>
            <a:custGeom>
              <a:avLst/>
              <a:gdLst>
                <a:gd name="T0" fmla="*/ 7 w 7"/>
                <a:gd name="T1" fmla="*/ 0 h 7"/>
                <a:gd name="T2" fmla="*/ 2 w 7"/>
                <a:gd name="T3" fmla="*/ 3 h 7"/>
                <a:gd name="T4" fmla="*/ 0 w 7"/>
                <a:gd name="T5" fmla="*/ 7 h 7"/>
                <a:gd name="T6" fmla="*/ 4 w 7"/>
                <a:gd name="T7" fmla="*/ 5 h 7"/>
                <a:gd name="T8" fmla="*/ 7 w 7"/>
                <a:gd name="T9" fmla="*/ 0 h 7"/>
              </a:gdLst>
              <a:ahLst/>
              <a:cxnLst>
                <a:cxn ang="0">
                  <a:pos x="T0" y="T1"/>
                </a:cxn>
                <a:cxn ang="0">
                  <a:pos x="T2" y="T3"/>
                </a:cxn>
                <a:cxn ang="0">
                  <a:pos x="T4" y="T5"/>
                </a:cxn>
                <a:cxn ang="0">
                  <a:pos x="T6" y="T7"/>
                </a:cxn>
                <a:cxn ang="0">
                  <a:pos x="T8" y="T9"/>
                </a:cxn>
              </a:cxnLst>
              <a:rect l="0" t="0" r="r" b="b"/>
              <a:pathLst>
                <a:path w="7" h="7">
                  <a:moveTo>
                    <a:pt x="7" y="0"/>
                  </a:moveTo>
                  <a:lnTo>
                    <a:pt x="2" y="3"/>
                  </a:lnTo>
                  <a:lnTo>
                    <a:pt x="0" y="7"/>
                  </a:lnTo>
                  <a:lnTo>
                    <a:pt x="4" y="5"/>
                  </a:lnTo>
                  <a:lnTo>
                    <a:pt x="7" y="0"/>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 name="Freeform 1034"/>
            <p:cNvSpPr>
              <a:spLocks/>
            </p:cNvSpPr>
            <p:nvPr/>
          </p:nvSpPr>
          <p:spPr bwMode="auto">
            <a:xfrm>
              <a:off x="1397000" y="5851525"/>
              <a:ext cx="131763" cy="111125"/>
            </a:xfrm>
            <a:custGeom>
              <a:avLst/>
              <a:gdLst>
                <a:gd name="T0" fmla="*/ 49 w 83"/>
                <a:gd name="T1" fmla="*/ 44 h 70"/>
                <a:gd name="T2" fmla="*/ 49 w 83"/>
                <a:gd name="T3" fmla="*/ 40 h 70"/>
                <a:gd name="T4" fmla="*/ 59 w 83"/>
                <a:gd name="T5" fmla="*/ 42 h 70"/>
                <a:gd name="T6" fmla="*/ 68 w 83"/>
                <a:gd name="T7" fmla="*/ 40 h 70"/>
                <a:gd name="T8" fmla="*/ 59 w 83"/>
                <a:gd name="T9" fmla="*/ 32 h 70"/>
                <a:gd name="T10" fmla="*/ 70 w 83"/>
                <a:gd name="T11" fmla="*/ 34 h 70"/>
                <a:gd name="T12" fmla="*/ 83 w 83"/>
                <a:gd name="T13" fmla="*/ 27 h 70"/>
                <a:gd name="T14" fmla="*/ 74 w 83"/>
                <a:gd name="T15" fmla="*/ 19 h 70"/>
                <a:gd name="T16" fmla="*/ 76 w 83"/>
                <a:gd name="T17" fmla="*/ 8 h 70"/>
                <a:gd name="T18" fmla="*/ 68 w 83"/>
                <a:gd name="T19" fmla="*/ 10 h 70"/>
                <a:gd name="T20" fmla="*/ 62 w 83"/>
                <a:gd name="T21" fmla="*/ 4 h 70"/>
                <a:gd name="T22" fmla="*/ 53 w 83"/>
                <a:gd name="T23" fmla="*/ 0 h 70"/>
                <a:gd name="T24" fmla="*/ 53 w 83"/>
                <a:gd name="T25" fmla="*/ 10 h 70"/>
                <a:gd name="T26" fmla="*/ 49 w 83"/>
                <a:gd name="T27" fmla="*/ 10 h 70"/>
                <a:gd name="T28" fmla="*/ 45 w 83"/>
                <a:gd name="T29" fmla="*/ 12 h 70"/>
                <a:gd name="T30" fmla="*/ 42 w 83"/>
                <a:gd name="T31" fmla="*/ 12 h 70"/>
                <a:gd name="T32" fmla="*/ 34 w 83"/>
                <a:gd name="T33" fmla="*/ 6 h 70"/>
                <a:gd name="T34" fmla="*/ 32 w 83"/>
                <a:gd name="T35" fmla="*/ 15 h 70"/>
                <a:gd name="T36" fmla="*/ 32 w 83"/>
                <a:gd name="T37" fmla="*/ 21 h 70"/>
                <a:gd name="T38" fmla="*/ 32 w 83"/>
                <a:gd name="T39" fmla="*/ 21 h 70"/>
                <a:gd name="T40" fmla="*/ 32 w 83"/>
                <a:gd name="T41" fmla="*/ 38 h 70"/>
                <a:gd name="T42" fmla="*/ 27 w 83"/>
                <a:gd name="T43" fmla="*/ 27 h 70"/>
                <a:gd name="T44" fmla="*/ 27 w 83"/>
                <a:gd name="T45" fmla="*/ 19 h 70"/>
                <a:gd name="T46" fmla="*/ 17 w 83"/>
                <a:gd name="T47" fmla="*/ 17 h 70"/>
                <a:gd name="T48" fmla="*/ 0 w 83"/>
                <a:gd name="T49" fmla="*/ 32 h 70"/>
                <a:gd name="T50" fmla="*/ 6 w 83"/>
                <a:gd name="T51" fmla="*/ 42 h 70"/>
                <a:gd name="T52" fmla="*/ 4 w 83"/>
                <a:gd name="T53" fmla="*/ 53 h 70"/>
                <a:gd name="T54" fmla="*/ 10 w 83"/>
                <a:gd name="T55" fmla="*/ 61 h 70"/>
                <a:gd name="T56" fmla="*/ 19 w 83"/>
                <a:gd name="T57" fmla="*/ 46 h 70"/>
                <a:gd name="T58" fmla="*/ 8 w 83"/>
                <a:gd name="T59" fmla="*/ 49 h 70"/>
                <a:gd name="T60" fmla="*/ 17 w 83"/>
                <a:gd name="T61" fmla="*/ 44 h 70"/>
                <a:gd name="T62" fmla="*/ 19 w 83"/>
                <a:gd name="T63" fmla="*/ 53 h 70"/>
                <a:gd name="T64" fmla="*/ 30 w 83"/>
                <a:gd name="T65" fmla="*/ 46 h 70"/>
                <a:gd name="T66" fmla="*/ 27 w 83"/>
                <a:gd name="T67" fmla="*/ 55 h 70"/>
                <a:gd name="T68" fmla="*/ 15 w 83"/>
                <a:gd name="T69" fmla="*/ 68 h 70"/>
                <a:gd name="T70" fmla="*/ 30 w 83"/>
                <a:gd name="T71" fmla="*/ 61 h 70"/>
                <a:gd name="T72" fmla="*/ 32 w 83"/>
                <a:gd name="T73" fmla="*/ 53 h 70"/>
                <a:gd name="T74" fmla="*/ 38 w 83"/>
                <a:gd name="T75" fmla="*/ 4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3" h="70">
                  <a:moveTo>
                    <a:pt x="42" y="49"/>
                  </a:moveTo>
                  <a:lnTo>
                    <a:pt x="49" y="44"/>
                  </a:lnTo>
                  <a:lnTo>
                    <a:pt x="53" y="46"/>
                  </a:lnTo>
                  <a:lnTo>
                    <a:pt x="49" y="40"/>
                  </a:lnTo>
                  <a:lnTo>
                    <a:pt x="55" y="40"/>
                  </a:lnTo>
                  <a:lnTo>
                    <a:pt x="59" y="42"/>
                  </a:lnTo>
                  <a:lnTo>
                    <a:pt x="64" y="44"/>
                  </a:lnTo>
                  <a:lnTo>
                    <a:pt x="68" y="40"/>
                  </a:lnTo>
                  <a:lnTo>
                    <a:pt x="64" y="34"/>
                  </a:lnTo>
                  <a:lnTo>
                    <a:pt x="59" y="32"/>
                  </a:lnTo>
                  <a:lnTo>
                    <a:pt x="66" y="29"/>
                  </a:lnTo>
                  <a:lnTo>
                    <a:pt x="70" y="34"/>
                  </a:lnTo>
                  <a:lnTo>
                    <a:pt x="74" y="36"/>
                  </a:lnTo>
                  <a:lnTo>
                    <a:pt x="83" y="27"/>
                  </a:lnTo>
                  <a:lnTo>
                    <a:pt x="79" y="25"/>
                  </a:lnTo>
                  <a:lnTo>
                    <a:pt x="74" y="19"/>
                  </a:lnTo>
                  <a:lnTo>
                    <a:pt x="79" y="15"/>
                  </a:lnTo>
                  <a:lnTo>
                    <a:pt x="76" y="8"/>
                  </a:lnTo>
                  <a:lnTo>
                    <a:pt x="72" y="6"/>
                  </a:lnTo>
                  <a:lnTo>
                    <a:pt x="68" y="10"/>
                  </a:lnTo>
                  <a:lnTo>
                    <a:pt x="64" y="15"/>
                  </a:lnTo>
                  <a:lnTo>
                    <a:pt x="62" y="4"/>
                  </a:lnTo>
                  <a:lnTo>
                    <a:pt x="57" y="4"/>
                  </a:lnTo>
                  <a:lnTo>
                    <a:pt x="53" y="0"/>
                  </a:lnTo>
                  <a:lnTo>
                    <a:pt x="55" y="6"/>
                  </a:lnTo>
                  <a:lnTo>
                    <a:pt x="53" y="10"/>
                  </a:lnTo>
                  <a:lnTo>
                    <a:pt x="53" y="17"/>
                  </a:lnTo>
                  <a:lnTo>
                    <a:pt x="49" y="10"/>
                  </a:lnTo>
                  <a:lnTo>
                    <a:pt x="49" y="17"/>
                  </a:lnTo>
                  <a:lnTo>
                    <a:pt x="45" y="12"/>
                  </a:lnTo>
                  <a:lnTo>
                    <a:pt x="42" y="17"/>
                  </a:lnTo>
                  <a:lnTo>
                    <a:pt x="42" y="12"/>
                  </a:lnTo>
                  <a:lnTo>
                    <a:pt x="40" y="6"/>
                  </a:lnTo>
                  <a:lnTo>
                    <a:pt x="34" y="6"/>
                  </a:lnTo>
                  <a:lnTo>
                    <a:pt x="30" y="8"/>
                  </a:lnTo>
                  <a:lnTo>
                    <a:pt x="32" y="15"/>
                  </a:lnTo>
                  <a:lnTo>
                    <a:pt x="36" y="17"/>
                  </a:lnTo>
                  <a:lnTo>
                    <a:pt x="32" y="21"/>
                  </a:lnTo>
                  <a:lnTo>
                    <a:pt x="36" y="25"/>
                  </a:lnTo>
                  <a:lnTo>
                    <a:pt x="32" y="21"/>
                  </a:lnTo>
                  <a:lnTo>
                    <a:pt x="32" y="32"/>
                  </a:lnTo>
                  <a:lnTo>
                    <a:pt x="32" y="38"/>
                  </a:lnTo>
                  <a:lnTo>
                    <a:pt x="30" y="32"/>
                  </a:lnTo>
                  <a:lnTo>
                    <a:pt x="27" y="27"/>
                  </a:lnTo>
                  <a:lnTo>
                    <a:pt x="23" y="23"/>
                  </a:lnTo>
                  <a:lnTo>
                    <a:pt x="27" y="19"/>
                  </a:lnTo>
                  <a:lnTo>
                    <a:pt x="23" y="17"/>
                  </a:lnTo>
                  <a:lnTo>
                    <a:pt x="17" y="17"/>
                  </a:lnTo>
                  <a:lnTo>
                    <a:pt x="6" y="23"/>
                  </a:lnTo>
                  <a:lnTo>
                    <a:pt x="0" y="32"/>
                  </a:lnTo>
                  <a:lnTo>
                    <a:pt x="4" y="36"/>
                  </a:lnTo>
                  <a:lnTo>
                    <a:pt x="6" y="42"/>
                  </a:lnTo>
                  <a:lnTo>
                    <a:pt x="6" y="46"/>
                  </a:lnTo>
                  <a:lnTo>
                    <a:pt x="4" y="53"/>
                  </a:lnTo>
                  <a:lnTo>
                    <a:pt x="10" y="55"/>
                  </a:lnTo>
                  <a:lnTo>
                    <a:pt x="10" y="61"/>
                  </a:lnTo>
                  <a:lnTo>
                    <a:pt x="17" y="57"/>
                  </a:lnTo>
                  <a:lnTo>
                    <a:pt x="19" y="46"/>
                  </a:lnTo>
                  <a:lnTo>
                    <a:pt x="15" y="46"/>
                  </a:lnTo>
                  <a:lnTo>
                    <a:pt x="8" y="49"/>
                  </a:lnTo>
                  <a:lnTo>
                    <a:pt x="10" y="44"/>
                  </a:lnTo>
                  <a:lnTo>
                    <a:pt x="17" y="44"/>
                  </a:lnTo>
                  <a:lnTo>
                    <a:pt x="21" y="46"/>
                  </a:lnTo>
                  <a:lnTo>
                    <a:pt x="19" y="53"/>
                  </a:lnTo>
                  <a:lnTo>
                    <a:pt x="23" y="51"/>
                  </a:lnTo>
                  <a:lnTo>
                    <a:pt x="30" y="46"/>
                  </a:lnTo>
                  <a:lnTo>
                    <a:pt x="23" y="55"/>
                  </a:lnTo>
                  <a:lnTo>
                    <a:pt x="27" y="55"/>
                  </a:lnTo>
                  <a:lnTo>
                    <a:pt x="17" y="64"/>
                  </a:lnTo>
                  <a:lnTo>
                    <a:pt x="15" y="68"/>
                  </a:lnTo>
                  <a:lnTo>
                    <a:pt x="21" y="70"/>
                  </a:lnTo>
                  <a:lnTo>
                    <a:pt x="30" y="61"/>
                  </a:lnTo>
                  <a:lnTo>
                    <a:pt x="36" y="57"/>
                  </a:lnTo>
                  <a:lnTo>
                    <a:pt x="32" y="53"/>
                  </a:lnTo>
                  <a:lnTo>
                    <a:pt x="36" y="53"/>
                  </a:lnTo>
                  <a:lnTo>
                    <a:pt x="38" y="46"/>
                  </a:lnTo>
                  <a:lnTo>
                    <a:pt x="42" y="49"/>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 name="Freeform 1035"/>
            <p:cNvSpPr>
              <a:spLocks/>
            </p:cNvSpPr>
            <p:nvPr/>
          </p:nvSpPr>
          <p:spPr bwMode="auto">
            <a:xfrm>
              <a:off x="1397000" y="5851525"/>
              <a:ext cx="131763" cy="111125"/>
            </a:xfrm>
            <a:custGeom>
              <a:avLst/>
              <a:gdLst>
                <a:gd name="T0" fmla="*/ 49 w 83"/>
                <a:gd name="T1" fmla="*/ 44 h 70"/>
                <a:gd name="T2" fmla="*/ 49 w 83"/>
                <a:gd name="T3" fmla="*/ 40 h 70"/>
                <a:gd name="T4" fmla="*/ 59 w 83"/>
                <a:gd name="T5" fmla="*/ 42 h 70"/>
                <a:gd name="T6" fmla="*/ 68 w 83"/>
                <a:gd name="T7" fmla="*/ 40 h 70"/>
                <a:gd name="T8" fmla="*/ 59 w 83"/>
                <a:gd name="T9" fmla="*/ 32 h 70"/>
                <a:gd name="T10" fmla="*/ 70 w 83"/>
                <a:gd name="T11" fmla="*/ 34 h 70"/>
                <a:gd name="T12" fmla="*/ 83 w 83"/>
                <a:gd name="T13" fmla="*/ 27 h 70"/>
                <a:gd name="T14" fmla="*/ 74 w 83"/>
                <a:gd name="T15" fmla="*/ 19 h 70"/>
                <a:gd name="T16" fmla="*/ 76 w 83"/>
                <a:gd name="T17" fmla="*/ 8 h 70"/>
                <a:gd name="T18" fmla="*/ 68 w 83"/>
                <a:gd name="T19" fmla="*/ 10 h 70"/>
                <a:gd name="T20" fmla="*/ 62 w 83"/>
                <a:gd name="T21" fmla="*/ 4 h 70"/>
                <a:gd name="T22" fmla="*/ 53 w 83"/>
                <a:gd name="T23" fmla="*/ 0 h 70"/>
                <a:gd name="T24" fmla="*/ 53 w 83"/>
                <a:gd name="T25" fmla="*/ 10 h 70"/>
                <a:gd name="T26" fmla="*/ 49 w 83"/>
                <a:gd name="T27" fmla="*/ 10 h 70"/>
                <a:gd name="T28" fmla="*/ 45 w 83"/>
                <a:gd name="T29" fmla="*/ 12 h 70"/>
                <a:gd name="T30" fmla="*/ 42 w 83"/>
                <a:gd name="T31" fmla="*/ 12 h 70"/>
                <a:gd name="T32" fmla="*/ 34 w 83"/>
                <a:gd name="T33" fmla="*/ 6 h 70"/>
                <a:gd name="T34" fmla="*/ 32 w 83"/>
                <a:gd name="T35" fmla="*/ 15 h 70"/>
                <a:gd name="T36" fmla="*/ 32 w 83"/>
                <a:gd name="T37" fmla="*/ 21 h 70"/>
                <a:gd name="T38" fmla="*/ 32 w 83"/>
                <a:gd name="T39" fmla="*/ 21 h 70"/>
                <a:gd name="T40" fmla="*/ 32 w 83"/>
                <a:gd name="T41" fmla="*/ 38 h 70"/>
                <a:gd name="T42" fmla="*/ 27 w 83"/>
                <a:gd name="T43" fmla="*/ 27 h 70"/>
                <a:gd name="T44" fmla="*/ 27 w 83"/>
                <a:gd name="T45" fmla="*/ 19 h 70"/>
                <a:gd name="T46" fmla="*/ 17 w 83"/>
                <a:gd name="T47" fmla="*/ 17 h 70"/>
                <a:gd name="T48" fmla="*/ 0 w 83"/>
                <a:gd name="T49" fmla="*/ 32 h 70"/>
                <a:gd name="T50" fmla="*/ 6 w 83"/>
                <a:gd name="T51" fmla="*/ 42 h 70"/>
                <a:gd name="T52" fmla="*/ 4 w 83"/>
                <a:gd name="T53" fmla="*/ 53 h 70"/>
                <a:gd name="T54" fmla="*/ 10 w 83"/>
                <a:gd name="T55" fmla="*/ 61 h 70"/>
                <a:gd name="T56" fmla="*/ 19 w 83"/>
                <a:gd name="T57" fmla="*/ 46 h 70"/>
                <a:gd name="T58" fmla="*/ 8 w 83"/>
                <a:gd name="T59" fmla="*/ 49 h 70"/>
                <a:gd name="T60" fmla="*/ 17 w 83"/>
                <a:gd name="T61" fmla="*/ 44 h 70"/>
                <a:gd name="T62" fmla="*/ 19 w 83"/>
                <a:gd name="T63" fmla="*/ 53 h 70"/>
                <a:gd name="T64" fmla="*/ 30 w 83"/>
                <a:gd name="T65" fmla="*/ 46 h 70"/>
                <a:gd name="T66" fmla="*/ 27 w 83"/>
                <a:gd name="T67" fmla="*/ 55 h 70"/>
                <a:gd name="T68" fmla="*/ 15 w 83"/>
                <a:gd name="T69" fmla="*/ 68 h 70"/>
                <a:gd name="T70" fmla="*/ 30 w 83"/>
                <a:gd name="T71" fmla="*/ 61 h 70"/>
                <a:gd name="T72" fmla="*/ 32 w 83"/>
                <a:gd name="T73" fmla="*/ 53 h 70"/>
                <a:gd name="T74" fmla="*/ 38 w 83"/>
                <a:gd name="T75" fmla="*/ 4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3" h="70">
                  <a:moveTo>
                    <a:pt x="42" y="49"/>
                  </a:moveTo>
                  <a:lnTo>
                    <a:pt x="49" y="44"/>
                  </a:lnTo>
                  <a:lnTo>
                    <a:pt x="53" y="46"/>
                  </a:lnTo>
                  <a:lnTo>
                    <a:pt x="49" y="40"/>
                  </a:lnTo>
                  <a:lnTo>
                    <a:pt x="55" y="40"/>
                  </a:lnTo>
                  <a:lnTo>
                    <a:pt x="59" y="42"/>
                  </a:lnTo>
                  <a:lnTo>
                    <a:pt x="64" y="44"/>
                  </a:lnTo>
                  <a:lnTo>
                    <a:pt x="68" y="40"/>
                  </a:lnTo>
                  <a:lnTo>
                    <a:pt x="64" y="34"/>
                  </a:lnTo>
                  <a:lnTo>
                    <a:pt x="59" y="32"/>
                  </a:lnTo>
                  <a:lnTo>
                    <a:pt x="66" y="29"/>
                  </a:lnTo>
                  <a:lnTo>
                    <a:pt x="70" y="34"/>
                  </a:lnTo>
                  <a:lnTo>
                    <a:pt x="74" y="36"/>
                  </a:lnTo>
                  <a:lnTo>
                    <a:pt x="83" y="27"/>
                  </a:lnTo>
                  <a:lnTo>
                    <a:pt x="79" y="25"/>
                  </a:lnTo>
                  <a:lnTo>
                    <a:pt x="74" y="19"/>
                  </a:lnTo>
                  <a:lnTo>
                    <a:pt x="79" y="15"/>
                  </a:lnTo>
                  <a:lnTo>
                    <a:pt x="76" y="8"/>
                  </a:lnTo>
                  <a:lnTo>
                    <a:pt x="72" y="6"/>
                  </a:lnTo>
                  <a:lnTo>
                    <a:pt x="68" y="10"/>
                  </a:lnTo>
                  <a:lnTo>
                    <a:pt x="64" y="15"/>
                  </a:lnTo>
                  <a:lnTo>
                    <a:pt x="62" y="4"/>
                  </a:lnTo>
                  <a:lnTo>
                    <a:pt x="57" y="4"/>
                  </a:lnTo>
                  <a:lnTo>
                    <a:pt x="53" y="0"/>
                  </a:lnTo>
                  <a:lnTo>
                    <a:pt x="55" y="6"/>
                  </a:lnTo>
                  <a:lnTo>
                    <a:pt x="53" y="10"/>
                  </a:lnTo>
                  <a:lnTo>
                    <a:pt x="53" y="17"/>
                  </a:lnTo>
                  <a:lnTo>
                    <a:pt x="49" y="10"/>
                  </a:lnTo>
                  <a:lnTo>
                    <a:pt x="49" y="17"/>
                  </a:lnTo>
                  <a:lnTo>
                    <a:pt x="45" y="12"/>
                  </a:lnTo>
                  <a:lnTo>
                    <a:pt x="42" y="17"/>
                  </a:lnTo>
                  <a:lnTo>
                    <a:pt x="42" y="12"/>
                  </a:lnTo>
                  <a:lnTo>
                    <a:pt x="40" y="6"/>
                  </a:lnTo>
                  <a:lnTo>
                    <a:pt x="34" y="6"/>
                  </a:lnTo>
                  <a:lnTo>
                    <a:pt x="30" y="8"/>
                  </a:lnTo>
                  <a:lnTo>
                    <a:pt x="32" y="15"/>
                  </a:lnTo>
                  <a:lnTo>
                    <a:pt x="36" y="17"/>
                  </a:lnTo>
                  <a:lnTo>
                    <a:pt x="32" y="21"/>
                  </a:lnTo>
                  <a:lnTo>
                    <a:pt x="36" y="25"/>
                  </a:lnTo>
                  <a:lnTo>
                    <a:pt x="32" y="21"/>
                  </a:lnTo>
                  <a:lnTo>
                    <a:pt x="32" y="32"/>
                  </a:lnTo>
                  <a:lnTo>
                    <a:pt x="32" y="38"/>
                  </a:lnTo>
                  <a:lnTo>
                    <a:pt x="30" y="32"/>
                  </a:lnTo>
                  <a:lnTo>
                    <a:pt x="27" y="27"/>
                  </a:lnTo>
                  <a:lnTo>
                    <a:pt x="23" y="23"/>
                  </a:lnTo>
                  <a:lnTo>
                    <a:pt x="27" y="19"/>
                  </a:lnTo>
                  <a:lnTo>
                    <a:pt x="23" y="17"/>
                  </a:lnTo>
                  <a:lnTo>
                    <a:pt x="17" y="17"/>
                  </a:lnTo>
                  <a:lnTo>
                    <a:pt x="6" y="23"/>
                  </a:lnTo>
                  <a:lnTo>
                    <a:pt x="0" y="32"/>
                  </a:lnTo>
                  <a:lnTo>
                    <a:pt x="4" y="36"/>
                  </a:lnTo>
                  <a:lnTo>
                    <a:pt x="6" y="42"/>
                  </a:lnTo>
                  <a:lnTo>
                    <a:pt x="6" y="46"/>
                  </a:lnTo>
                  <a:lnTo>
                    <a:pt x="4" y="53"/>
                  </a:lnTo>
                  <a:lnTo>
                    <a:pt x="10" y="55"/>
                  </a:lnTo>
                  <a:lnTo>
                    <a:pt x="10" y="61"/>
                  </a:lnTo>
                  <a:lnTo>
                    <a:pt x="17" y="57"/>
                  </a:lnTo>
                  <a:lnTo>
                    <a:pt x="19" y="46"/>
                  </a:lnTo>
                  <a:lnTo>
                    <a:pt x="15" y="46"/>
                  </a:lnTo>
                  <a:lnTo>
                    <a:pt x="8" y="49"/>
                  </a:lnTo>
                  <a:lnTo>
                    <a:pt x="10" y="44"/>
                  </a:lnTo>
                  <a:lnTo>
                    <a:pt x="17" y="44"/>
                  </a:lnTo>
                  <a:lnTo>
                    <a:pt x="21" y="46"/>
                  </a:lnTo>
                  <a:lnTo>
                    <a:pt x="19" y="53"/>
                  </a:lnTo>
                  <a:lnTo>
                    <a:pt x="23" y="51"/>
                  </a:lnTo>
                  <a:lnTo>
                    <a:pt x="30" y="46"/>
                  </a:lnTo>
                  <a:lnTo>
                    <a:pt x="23" y="55"/>
                  </a:lnTo>
                  <a:lnTo>
                    <a:pt x="27" y="55"/>
                  </a:lnTo>
                  <a:lnTo>
                    <a:pt x="17" y="64"/>
                  </a:lnTo>
                  <a:lnTo>
                    <a:pt x="15" y="68"/>
                  </a:lnTo>
                  <a:lnTo>
                    <a:pt x="21" y="70"/>
                  </a:lnTo>
                  <a:lnTo>
                    <a:pt x="30" y="61"/>
                  </a:lnTo>
                  <a:lnTo>
                    <a:pt x="36" y="57"/>
                  </a:lnTo>
                  <a:lnTo>
                    <a:pt x="32" y="53"/>
                  </a:lnTo>
                  <a:lnTo>
                    <a:pt x="36" y="53"/>
                  </a:lnTo>
                  <a:lnTo>
                    <a:pt x="38" y="46"/>
                  </a:lnTo>
                  <a:lnTo>
                    <a:pt x="42" y="49"/>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 name="Freeform 1036"/>
            <p:cNvSpPr>
              <a:spLocks/>
            </p:cNvSpPr>
            <p:nvPr/>
          </p:nvSpPr>
          <p:spPr bwMode="auto">
            <a:xfrm>
              <a:off x="1390650" y="5969000"/>
              <a:ext cx="12700" cy="14288"/>
            </a:xfrm>
            <a:custGeom>
              <a:avLst/>
              <a:gdLst>
                <a:gd name="T0" fmla="*/ 8 w 8"/>
                <a:gd name="T1" fmla="*/ 2 h 9"/>
                <a:gd name="T2" fmla="*/ 6 w 8"/>
                <a:gd name="T3" fmla="*/ 0 h 9"/>
                <a:gd name="T4" fmla="*/ 2 w 8"/>
                <a:gd name="T5" fmla="*/ 4 h 9"/>
                <a:gd name="T6" fmla="*/ 0 w 8"/>
                <a:gd name="T7" fmla="*/ 9 h 9"/>
                <a:gd name="T8" fmla="*/ 6 w 8"/>
                <a:gd name="T9" fmla="*/ 7 h 9"/>
                <a:gd name="T10" fmla="*/ 8 w 8"/>
                <a:gd name="T11" fmla="*/ 2 h 9"/>
              </a:gdLst>
              <a:ahLst/>
              <a:cxnLst>
                <a:cxn ang="0">
                  <a:pos x="T0" y="T1"/>
                </a:cxn>
                <a:cxn ang="0">
                  <a:pos x="T2" y="T3"/>
                </a:cxn>
                <a:cxn ang="0">
                  <a:pos x="T4" y="T5"/>
                </a:cxn>
                <a:cxn ang="0">
                  <a:pos x="T6" y="T7"/>
                </a:cxn>
                <a:cxn ang="0">
                  <a:pos x="T8" y="T9"/>
                </a:cxn>
                <a:cxn ang="0">
                  <a:pos x="T10" y="T11"/>
                </a:cxn>
              </a:cxnLst>
              <a:rect l="0" t="0" r="r" b="b"/>
              <a:pathLst>
                <a:path w="8" h="9">
                  <a:moveTo>
                    <a:pt x="8" y="2"/>
                  </a:moveTo>
                  <a:lnTo>
                    <a:pt x="6" y="0"/>
                  </a:lnTo>
                  <a:lnTo>
                    <a:pt x="2" y="4"/>
                  </a:lnTo>
                  <a:lnTo>
                    <a:pt x="0" y="9"/>
                  </a:lnTo>
                  <a:lnTo>
                    <a:pt x="6" y="7"/>
                  </a:lnTo>
                  <a:lnTo>
                    <a:pt x="8" y="2"/>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 name="Freeform 1037"/>
            <p:cNvSpPr>
              <a:spLocks/>
            </p:cNvSpPr>
            <p:nvPr/>
          </p:nvSpPr>
          <p:spPr bwMode="auto">
            <a:xfrm>
              <a:off x="1390650" y="5969000"/>
              <a:ext cx="12700" cy="14288"/>
            </a:xfrm>
            <a:custGeom>
              <a:avLst/>
              <a:gdLst>
                <a:gd name="T0" fmla="*/ 8 w 8"/>
                <a:gd name="T1" fmla="*/ 2 h 9"/>
                <a:gd name="T2" fmla="*/ 6 w 8"/>
                <a:gd name="T3" fmla="*/ 0 h 9"/>
                <a:gd name="T4" fmla="*/ 2 w 8"/>
                <a:gd name="T5" fmla="*/ 4 h 9"/>
                <a:gd name="T6" fmla="*/ 0 w 8"/>
                <a:gd name="T7" fmla="*/ 9 h 9"/>
                <a:gd name="T8" fmla="*/ 6 w 8"/>
                <a:gd name="T9" fmla="*/ 7 h 9"/>
                <a:gd name="T10" fmla="*/ 8 w 8"/>
                <a:gd name="T11" fmla="*/ 2 h 9"/>
              </a:gdLst>
              <a:ahLst/>
              <a:cxnLst>
                <a:cxn ang="0">
                  <a:pos x="T0" y="T1"/>
                </a:cxn>
                <a:cxn ang="0">
                  <a:pos x="T2" y="T3"/>
                </a:cxn>
                <a:cxn ang="0">
                  <a:pos x="T4" y="T5"/>
                </a:cxn>
                <a:cxn ang="0">
                  <a:pos x="T6" y="T7"/>
                </a:cxn>
                <a:cxn ang="0">
                  <a:pos x="T8" y="T9"/>
                </a:cxn>
                <a:cxn ang="0">
                  <a:pos x="T10" y="T11"/>
                </a:cxn>
              </a:cxnLst>
              <a:rect l="0" t="0" r="r" b="b"/>
              <a:pathLst>
                <a:path w="8" h="9">
                  <a:moveTo>
                    <a:pt x="8" y="2"/>
                  </a:moveTo>
                  <a:lnTo>
                    <a:pt x="6" y="0"/>
                  </a:lnTo>
                  <a:lnTo>
                    <a:pt x="2" y="4"/>
                  </a:lnTo>
                  <a:lnTo>
                    <a:pt x="0" y="9"/>
                  </a:lnTo>
                  <a:lnTo>
                    <a:pt x="6" y="7"/>
                  </a:lnTo>
                  <a:lnTo>
                    <a:pt x="8" y="2"/>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 name="Freeform 1038"/>
            <p:cNvSpPr>
              <a:spLocks/>
            </p:cNvSpPr>
            <p:nvPr/>
          </p:nvSpPr>
          <p:spPr bwMode="auto">
            <a:xfrm>
              <a:off x="1409700" y="5972175"/>
              <a:ext cx="11113" cy="11113"/>
            </a:xfrm>
            <a:custGeom>
              <a:avLst/>
              <a:gdLst>
                <a:gd name="T0" fmla="*/ 7 w 7"/>
                <a:gd name="T1" fmla="*/ 0 h 7"/>
                <a:gd name="T2" fmla="*/ 7 w 7"/>
                <a:gd name="T3" fmla="*/ 0 h 7"/>
                <a:gd name="T4" fmla="*/ 0 w 7"/>
                <a:gd name="T5" fmla="*/ 0 h 7"/>
                <a:gd name="T6" fmla="*/ 0 w 7"/>
                <a:gd name="T7" fmla="*/ 5 h 7"/>
                <a:gd name="T8" fmla="*/ 5 w 7"/>
                <a:gd name="T9" fmla="*/ 7 h 7"/>
                <a:gd name="T10" fmla="*/ 7 w 7"/>
                <a:gd name="T11" fmla="*/ 0 h 7"/>
              </a:gdLst>
              <a:ahLst/>
              <a:cxnLst>
                <a:cxn ang="0">
                  <a:pos x="T0" y="T1"/>
                </a:cxn>
                <a:cxn ang="0">
                  <a:pos x="T2" y="T3"/>
                </a:cxn>
                <a:cxn ang="0">
                  <a:pos x="T4" y="T5"/>
                </a:cxn>
                <a:cxn ang="0">
                  <a:pos x="T6" y="T7"/>
                </a:cxn>
                <a:cxn ang="0">
                  <a:pos x="T8" y="T9"/>
                </a:cxn>
                <a:cxn ang="0">
                  <a:pos x="T10" y="T11"/>
                </a:cxn>
              </a:cxnLst>
              <a:rect l="0" t="0" r="r" b="b"/>
              <a:pathLst>
                <a:path w="7" h="7">
                  <a:moveTo>
                    <a:pt x="7" y="0"/>
                  </a:moveTo>
                  <a:lnTo>
                    <a:pt x="7" y="0"/>
                  </a:lnTo>
                  <a:lnTo>
                    <a:pt x="0" y="0"/>
                  </a:lnTo>
                  <a:lnTo>
                    <a:pt x="0" y="5"/>
                  </a:lnTo>
                  <a:lnTo>
                    <a:pt x="5" y="7"/>
                  </a:lnTo>
                  <a:lnTo>
                    <a:pt x="7" y="0"/>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 name="Freeform 1039"/>
            <p:cNvSpPr>
              <a:spLocks/>
            </p:cNvSpPr>
            <p:nvPr/>
          </p:nvSpPr>
          <p:spPr bwMode="auto">
            <a:xfrm>
              <a:off x="1409700" y="5972175"/>
              <a:ext cx="11113" cy="11113"/>
            </a:xfrm>
            <a:custGeom>
              <a:avLst/>
              <a:gdLst>
                <a:gd name="T0" fmla="*/ 7 w 7"/>
                <a:gd name="T1" fmla="*/ 0 h 7"/>
                <a:gd name="T2" fmla="*/ 7 w 7"/>
                <a:gd name="T3" fmla="*/ 0 h 7"/>
                <a:gd name="T4" fmla="*/ 0 w 7"/>
                <a:gd name="T5" fmla="*/ 0 h 7"/>
                <a:gd name="T6" fmla="*/ 0 w 7"/>
                <a:gd name="T7" fmla="*/ 5 h 7"/>
                <a:gd name="T8" fmla="*/ 5 w 7"/>
                <a:gd name="T9" fmla="*/ 7 h 7"/>
                <a:gd name="T10" fmla="*/ 7 w 7"/>
                <a:gd name="T11" fmla="*/ 0 h 7"/>
              </a:gdLst>
              <a:ahLst/>
              <a:cxnLst>
                <a:cxn ang="0">
                  <a:pos x="T0" y="T1"/>
                </a:cxn>
                <a:cxn ang="0">
                  <a:pos x="T2" y="T3"/>
                </a:cxn>
                <a:cxn ang="0">
                  <a:pos x="T4" y="T5"/>
                </a:cxn>
                <a:cxn ang="0">
                  <a:pos x="T6" y="T7"/>
                </a:cxn>
                <a:cxn ang="0">
                  <a:pos x="T8" y="T9"/>
                </a:cxn>
                <a:cxn ang="0">
                  <a:pos x="T10" y="T11"/>
                </a:cxn>
              </a:cxnLst>
              <a:rect l="0" t="0" r="r" b="b"/>
              <a:pathLst>
                <a:path w="7" h="7">
                  <a:moveTo>
                    <a:pt x="7" y="0"/>
                  </a:moveTo>
                  <a:lnTo>
                    <a:pt x="7" y="0"/>
                  </a:lnTo>
                  <a:lnTo>
                    <a:pt x="0" y="0"/>
                  </a:lnTo>
                  <a:lnTo>
                    <a:pt x="0" y="5"/>
                  </a:lnTo>
                  <a:lnTo>
                    <a:pt x="5" y="7"/>
                  </a:lnTo>
                  <a:lnTo>
                    <a:pt x="7" y="0"/>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 name="Freeform 1040"/>
            <p:cNvSpPr>
              <a:spLocks/>
            </p:cNvSpPr>
            <p:nvPr/>
          </p:nvSpPr>
          <p:spPr bwMode="auto">
            <a:xfrm>
              <a:off x="1468438" y="5854700"/>
              <a:ext cx="12700" cy="12700"/>
            </a:xfrm>
            <a:custGeom>
              <a:avLst/>
              <a:gdLst>
                <a:gd name="T0" fmla="*/ 2 w 8"/>
                <a:gd name="T1" fmla="*/ 0 h 8"/>
                <a:gd name="T2" fmla="*/ 0 w 8"/>
                <a:gd name="T3" fmla="*/ 2 h 8"/>
                <a:gd name="T4" fmla="*/ 2 w 8"/>
                <a:gd name="T5" fmla="*/ 6 h 8"/>
                <a:gd name="T6" fmla="*/ 8 w 8"/>
                <a:gd name="T7" fmla="*/ 8 h 8"/>
                <a:gd name="T8" fmla="*/ 6 w 8"/>
                <a:gd name="T9" fmla="*/ 2 h 8"/>
                <a:gd name="T10" fmla="*/ 2 w 8"/>
                <a:gd name="T11" fmla="*/ 0 h 8"/>
              </a:gdLst>
              <a:ahLst/>
              <a:cxnLst>
                <a:cxn ang="0">
                  <a:pos x="T0" y="T1"/>
                </a:cxn>
                <a:cxn ang="0">
                  <a:pos x="T2" y="T3"/>
                </a:cxn>
                <a:cxn ang="0">
                  <a:pos x="T4" y="T5"/>
                </a:cxn>
                <a:cxn ang="0">
                  <a:pos x="T6" y="T7"/>
                </a:cxn>
                <a:cxn ang="0">
                  <a:pos x="T8" y="T9"/>
                </a:cxn>
                <a:cxn ang="0">
                  <a:pos x="T10" y="T11"/>
                </a:cxn>
              </a:cxnLst>
              <a:rect l="0" t="0" r="r" b="b"/>
              <a:pathLst>
                <a:path w="8" h="8">
                  <a:moveTo>
                    <a:pt x="2" y="0"/>
                  </a:moveTo>
                  <a:lnTo>
                    <a:pt x="0" y="2"/>
                  </a:lnTo>
                  <a:lnTo>
                    <a:pt x="2" y="6"/>
                  </a:lnTo>
                  <a:lnTo>
                    <a:pt x="8" y="8"/>
                  </a:lnTo>
                  <a:lnTo>
                    <a:pt x="6" y="2"/>
                  </a:lnTo>
                  <a:lnTo>
                    <a:pt x="2" y="0"/>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 name="Freeform 1041"/>
            <p:cNvSpPr>
              <a:spLocks/>
            </p:cNvSpPr>
            <p:nvPr/>
          </p:nvSpPr>
          <p:spPr bwMode="auto">
            <a:xfrm>
              <a:off x="1468438" y="5854700"/>
              <a:ext cx="12700" cy="12700"/>
            </a:xfrm>
            <a:custGeom>
              <a:avLst/>
              <a:gdLst>
                <a:gd name="T0" fmla="*/ 2 w 8"/>
                <a:gd name="T1" fmla="*/ 0 h 8"/>
                <a:gd name="T2" fmla="*/ 0 w 8"/>
                <a:gd name="T3" fmla="*/ 2 h 8"/>
                <a:gd name="T4" fmla="*/ 2 w 8"/>
                <a:gd name="T5" fmla="*/ 6 h 8"/>
                <a:gd name="T6" fmla="*/ 8 w 8"/>
                <a:gd name="T7" fmla="*/ 8 h 8"/>
                <a:gd name="T8" fmla="*/ 6 w 8"/>
                <a:gd name="T9" fmla="*/ 2 h 8"/>
                <a:gd name="T10" fmla="*/ 2 w 8"/>
                <a:gd name="T11" fmla="*/ 0 h 8"/>
              </a:gdLst>
              <a:ahLst/>
              <a:cxnLst>
                <a:cxn ang="0">
                  <a:pos x="T0" y="T1"/>
                </a:cxn>
                <a:cxn ang="0">
                  <a:pos x="T2" y="T3"/>
                </a:cxn>
                <a:cxn ang="0">
                  <a:pos x="T4" y="T5"/>
                </a:cxn>
                <a:cxn ang="0">
                  <a:pos x="T6" y="T7"/>
                </a:cxn>
                <a:cxn ang="0">
                  <a:pos x="T8" y="T9"/>
                </a:cxn>
                <a:cxn ang="0">
                  <a:pos x="T10" y="T11"/>
                </a:cxn>
              </a:cxnLst>
              <a:rect l="0" t="0" r="r" b="b"/>
              <a:pathLst>
                <a:path w="8" h="8">
                  <a:moveTo>
                    <a:pt x="2" y="0"/>
                  </a:moveTo>
                  <a:lnTo>
                    <a:pt x="0" y="2"/>
                  </a:lnTo>
                  <a:lnTo>
                    <a:pt x="2" y="6"/>
                  </a:lnTo>
                  <a:lnTo>
                    <a:pt x="8" y="8"/>
                  </a:lnTo>
                  <a:lnTo>
                    <a:pt x="6" y="2"/>
                  </a:lnTo>
                  <a:lnTo>
                    <a:pt x="2" y="0"/>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 name="Freeform 1042"/>
            <p:cNvSpPr>
              <a:spLocks/>
            </p:cNvSpPr>
            <p:nvPr/>
          </p:nvSpPr>
          <p:spPr bwMode="auto">
            <a:xfrm>
              <a:off x="1481138" y="5813425"/>
              <a:ext cx="63500" cy="41275"/>
            </a:xfrm>
            <a:custGeom>
              <a:avLst/>
              <a:gdLst>
                <a:gd name="T0" fmla="*/ 0 w 40"/>
                <a:gd name="T1" fmla="*/ 15 h 26"/>
                <a:gd name="T2" fmla="*/ 0 w 40"/>
                <a:gd name="T3" fmla="*/ 19 h 26"/>
                <a:gd name="T4" fmla="*/ 4 w 40"/>
                <a:gd name="T5" fmla="*/ 24 h 26"/>
                <a:gd name="T6" fmla="*/ 9 w 40"/>
                <a:gd name="T7" fmla="*/ 24 h 26"/>
                <a:gd name="T8" fmla="*/ 6 w 40"/>
                <a:gd name="T9" fmla="*/ 21 h 26"/>
                <a:gd name="T10" fmla="*/ 13 w 40"/>
                <a:gd name="T11" fmla="*/ 26 h 26"/>
                <a:gd name="T12" fmla="*/ 15 w 40"/>
                <a:gd name="T13" fmla="*/ 21 h 26"/>
                <a:gd name="T14" fmla="*/ 19 w 40"/>
                <a:gd name="T15" fmla="*/ 19 h 26"/>
                <a:gd name="T16" fmla="*/ 21 w 40"/>
                <a:gd name="T17" fmla="*/ 15 h 26"/>
                <a:gd name="T18" fmla="*/ 21 w 40"/>
                <a:gd name="T19" fmla="*/ 19 h 26"/>
                <a:gd name="T20" fmla="*/ 26 w 40"/>
                <a:gd name="T21" fmla="*/ 19 h 26"/>
                <a:gd name="T22" fmla="*/ 30 w 40"/>
                <a:gd name="T23" fmla="*/ 15 h 26"/>
                <a:gd name="T24" fmla="*/ 34 w 40"/>
                <a:gd name="T25" fmla="*/ 19 h 26"/>
                <a:gd name="T26" fmla="*/ 40 w 40"/>
                <a:gd name="T27" fmla="*/ 15 h 26"/>
                <a:gd name="T28" fmla="*/ 40 w 40"/>
                <a:gd name="T29" fmla="*/ 9 h 26"/>
                <a:gd name="T30" fmla="*/ 36 w 40"/>
                <a:gd name="T31" fmla="*/ 13 h 26"/>
                <a:gd name="T32" fmla="*/ 36 w 40"/>
                <a:gd name="T33" fmla="*/ 9 h 26"/>
                <a:gd name="T34" fmla="*/ 32 w 40"/>
                <a:gd name="T35" fmla="*/ 7 h 26"/>
                <a:gd name="T36" fmla="*/ 28 w 40"/>
                <a:gd name="T37" fmla="*/ 4 h 26"/>
                <a:gd name="T38" fmla="*/ 23 w 40"/>
                <a:gd name="T39" fmla="*/ 0 h 26"/>
                <a:gd name="T40" fmla="*/ 17 w 40"/>
                <a:gd name="T41" fmla="*/ 0 h 26"/>
                <a:gd name="T42" fmla="*/ 17 w 40"/>
                <a:gd name="T43" fmla="*/ 11 h 26"/>
                <a:gd name="T44" fmla="*/ 11 w 40"/>
                <a:gd name="T45" fmla="*/ 9 h 26"/>
                <a:gd name="T46" fmla="*/ 6 w 40"/>
                <a:gd name="T47" fmla="*/ 9 h 26"/>
                <a:gd name="T48" fmla="*/ 11 w 40"/>
                <a:gd name="T49" fmla="*/ 13 h 26"/>
                <a:gd name="T50" fmla="*/ 6 w 40"/>
                <a:gd name="T51" fmla="*/ 13 h 26"/>
                <a:gd name="T52" fmla="*/ 2 w 40"/>
                <a:gd name="T53" fmla="*/ 17 h 26"/>
                <a:gd name="T54" fmla="*/ 0 w 40"/>
                <a:gd name="T55" fmla="*/ 1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 h="26">
                  <a:moveTo>
                    <a:pt x="0" y="15"/>
                  </a:moveTo>
                  <a:lnTo>
                    <a:pt x="0" y="19"/>
                  </a:lnTo>
                  <a:lnTo>
                    <a:pt x="4" y="24"/>
                  </a:lnTo>
                  <a:lnTo>
                    <a:pt x="9" y="24"/>
                  </a:lnTo>
                  <a:lnTo>
                    <a:pt x="6" y="21"/>
                  </a:lnTo>
                  <a:lnTo>
                    <a:pt x="13" y="26"/>
                  </a:lnTo>
                  <a:lnTo>
                    <a:pt x="15" y="21"/>
                  </a:lnTo>
                  <a:lnTo>
                    <a:pt x="19" y="19"/>
                  </a:lnTo>
                  <a:lnTo>
                    <a:pt x="21" y="15"/>
                  </a:lnTo>
                  <a:lnTo>
                    <a:pt x="21" y="19"/>
                  </a:lnTo>
                  <a:lnTo>
                    <a:pt x="26" y="19"/>
                  </a:lnTo>
                  <a:lnTo>
                    <a:pt x="30" y="15"/>
                  </a:lnTo>
                  <a:lnTo>
                    <a:pt x="34" y="19"/>
                  </a:lnTo>
                  <a:lnTo>
                    <a:pt x="40" y="15"/>
                  </a:lnTo>
                  <a:lnTo>
                    <a:pt x="40" y="9"/>
                  </a:lnTo>
                  <a:lnTo>
                    <a:pt x="36" y="13"/>
                  </a:lnTo>
                  <a:lnTo>
                    <a:pt x="36" y="9"/>
                  </a:lnTo>
                  <a:lnTo>
                    <a:pt x="32" y="7"/>
                  </a:lnTo>
                  <a:lnTo>
                    <a:pt x="28" y="4"/>
                  </a:lnTo>
                  <a:lnTo>
                    <a:pt x="23" y="0"/>
                  </a:lnTo>
                  <a:lnTo>
                    <a:pt x="17" y="0"/>
                  </a:lnTo>
                  <a:lnTo>
                    <a:pt x="17" y="11"/>
                  </a:lnTo>
                  <a:lnTo>
                    <a:pt x="11" y="9"/>
                  </a:lnTo>
                  <a:lnTo>
                    <a:pt x="6" y="9"/>
                  </a:lnTo>
                  <a:lnTo>
                    <a:pt x="11" y="13"/>
                  </a:lnTo>
                  <a:lnTo>
                    <a:pt x="6" y="13"/>
                  </a:lnTo>
                  <a:lnTo>
                    <a:pt x="2" y="17"/>
                  </a:lnTo>
                  <a:lnTo>
                    <a:pt x="0" y="15"/>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 name="Freeform 1043"/>
            <p:cNvSpPr>
              <a:spLocks/>
            </p:cNvSpPr>
            <p:nvPr/>
          </p:nvSpPr>
          <p:spPr bwMode="auto">
            <a:xfrm>
              <a:off x="1481138" y="5813425"/>
              <a:ext cx="63500" cy="41275"/>
            </a:xfrm>
            <a:custGeom>
              <a:avLst/>
              <a:gdLst>
                <a:gd name="T0" fmla="*/ 0 w 40"/>
                <a:gd name="T1" fmla="*/ 15 h 26"/>
                <a:gd name="T2" fmla="*/ 0 w 40"/>
                <a:gd name="T3" fmla="*/ 19 h 26"/>
                <a:gd name="T4" fmla="*/ 4 w 40"/>
                <a:gd name="T5" fmla="*/ 24 h 26"/>
                <a:gd name="T6" fmla="*/ 9 w 40"/>
                <a:gd name="T7" fmla="*/ 24 h 26"/>
                <a:gd name="T8" fmla="*/ 6 w 40"/>
                <a:gd name="T9" fmla="*/ 21 h 26"/>
                <a:gd name="T10" fmla="*/ 13 w 40"/>
                <a:gd name="T11" fmla="*/ 26 h 26"/>
                <a:gd name="T12" fmla="*/ 15 w 40"/>
                <a:gd name="T13" fmla="*/ 21 h 26"/>
                <a:gd name="T14" fmla="*/ 19 w 40"/>
                <a:gd name="T15" fmla="*/ 19 h 26"/>
                <a:gd name="T16" fmla="*/ 21 w 40"/>
                <a:gd name="T17" fmla="*/ 15 h 26"/>
                <a:gd name="T18" fmla="*/ 21 w 40"/>
                <a:gd name="T19" fmla="*/ 19 h 26"/>
                <a:gd name="T20" fmla="*/ 26 w 40"/>
                <a:gd name="T21" fmla="*/ 19 h 26"/>
                <a:gd name="T22" fmla="*/ 30 w 40"/>
                <a:gd name="T23" fmla="*/ 15 h 26"/>
                <a:gd name="T24" fmla="*/ 34 w 40"/>
                <a:gd name="T25" fmla="*/ 19 h 26"/>
                <a:gd name="T26" fmla="*/ 40 w 40"/>
                <a:gd name="T27" fmla="*/ 15 h 26"/>
                <a:gd name="T28" fmla="*/ 40 w 40"/>
                <a:gd name="T29" fmla="*/ 9 h 26"/>
                <a:gd name="T30" fmla="*/ 36 w 40"/>
                <a:gd name="T31" fmla="*/ 13 h 26"/>
                <a:gd name="T32" fmla="*/ 36 w 40"/>
                <a:gd name="T33" fmla="*/ 9 h 26"/>
                <a:gd name="T34" fmla="*/ 32 w 40"/>
                <a:gd name="T35" fmla="*/ 7 h 26"/>
                <a:gd name="T36" fmla="*/ 28 w 40"/>
                <a:gd name="T37" fmla="*/ 4 h 26"/>
                <a:gd name="T38" fmla="*/ 23 w 40"/>
                <a:gd name="T39" fmla="*/ 0 h 26"/>
                <a:gd name="T40" fmla="*/ 17 w 40"/>
                <a:gd name="T41" fmla="*/ 0 h 26"/>
                <a:gd name="T42" fmla="*/ 17 w 40"/>
                <a:gd name="T43" fmla="*/ 11 h 26"/>
                <a:gd name="T44" fmla="*/ 11 w 40"/>
                <a:gd name="T45" fmla="*/ 9 h 26"/>
                <a:gd name="T46" fmla="*/ 6 w 40"/>
                <a:gd name="T47" fmla="*/ 9 h 26"/>
                <a:gd name="T48" fmla="*/ 11 w 40"/>
                <a:gd name="T49" fmla="*/ 13 h 26"/>
                <a:gd name="T50" fmla="*/ 6 w 40"/>
                <a:gd name="T51" fmla="*/ 13 h 26"/>
                <a:gd name="T52" fmla="*/ 2 w 40"/>
                <a:gd name="T53" fmla="*/ 17 h 26"/>
                <a:gd name="T54" fmla="*/ 0 w 40"/>
                <a:gd name="T55" fmla="*/ 1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 h="26">
                  <a:moveTo>
                    <a:pt x="0" y="15"/>
                  </a:moveTo>
                  <a:lnTo>
                    <a:pt x="0" y="19"/>
                  </a:lnTo>
                  <a:lnTo>
                    <a:pt x="4" y="24"/>
                  </a:lnTo>
                  <a:lnTo>
                    <a:pt x="9" y="24"/>
                  </a:lnTo>
                  <a:lnTo>
                    <a:pt x="6" y="21"/>
                  </a:lnTo>
                  <a:lnTo>
                    <a:pt x="13" y="26"/>
                  </a:lnTo>
                  <a:lnTo>
                    <a:pt x="15" y="21"/>
                  </a:lnTo>
                  <a:lnTo>
                    <a:pt x="19" y="19"/>
                  </a:lnTo>
                  <a:lnTo>
                    <a:pt x="21" y="15"/>
                  </a:lnTo>
                  <a:lnTo>
                    <a:pt x="21" y="19"/>
                  </a:lnTo>
                  <a:lnTo>
                    <a:pt x="26" y="19"/>
                  </a:lnTo>
                  <a:lnTo>
                    <a:pt x="30" y="15"/>
                  </a:lnTo>
                  <a:lnTo>
                    <a:pt x="34" y="19"/>
                  </a:lnTo>
                  <a:lnTo>
                    <a:pt x="40" y="15"/>
                  </a:lnTo>
                  <a:lnTo>
                    <a:pt x="40" y="9"/>
                  </a:lnTo>
                  <a:lnTo>
                    <a:pt x="36" y="13"/>
                  </a:lnTo>
                  <a:lnTo>
                    <a:pt x="36" y="9"/>
                  </a:lnTo>
                  <a:lnTo>
                    <a:pt x="32" y="7"/>
                  </a:lnTo>
                  <a:lnTo>
                    <a:pt x="28" y="4"/>
                  </a:lnTo>
                  <a:lnTo>
                    <a:pt x="23" y="0"/>
                  </a:lnTo>
                  <a:lnTo>
                    <a:pt x="17" y="0"/>
                  </a:lnTo>
                  <a:lnTo>
                    <a:pt x="17" y="11"/>
                  </a:lnTo>
                  <a:lnTo>
                    <a:pt x="11" y="9"/>
                  </a:lnTo>
                  <a:lnTo>
                    <a:pt x="6" y="9"/>
                  </a:lnTo>
                  <a:lnTo>
                    <a:pt x="11" y="13"/>
                  </a:lnTo>
                  <a:lnTo>
                    <a:pt x="6" y="13"/>
                  </a:lnTo>
                  <a:lnTo>
                    <a:pt x="2" y="17"/>
                  </a:lnTo>
                  <a:lnTo>
                    <a:pt x="0" y="15"/>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 name="Freeform 1044"/>
            <p:cNvSpPr>
              <a:spLocks/>
            </p:cNvSpPr>
            <p:nvPr/>
          </p:nvSpPr>
          <p:spPr bwMode="auto">
            <a:xfrm>
              <a:off x="1463675" y="5929313"/>
              <a:ext cx="23813" cy="12700"/>
            </a:xfrm>
            <a:custGeom>
              <a:avLst/>
              <a:gdLst>
                <a:gd name="T0" fmla="*/ 15 w 15"/>
                <a:gd name="T1" fmla="*/ 2 h 8"/>
                <a:gd name="T2" fmla="*/ 11 w 15"/>
                <a:gd name="T3" fmla="*/ 0 h 8"/>
                <a:gd name="T4" fmla="*/ 7 w 15"/>
                <a:gd name="T5" fmla="*/ 0 h 8"/>
                <a:gd name="T6" fmla="*/ 3 w 15"/>
                <a:gd name="T7" fmla="*/ 0 h 8"/>
                <a:gd name="T8" fmla="*/ 0 w 15"/>
                <a:gd name="T9" fmla="*/ 4 h 8"/>
                <a:gd name="T10" fmla="*/ 5 w 15"/>
                <a:gd name="T11" fmla="*/ 8 h 8"/>
                <a:gd name="T12" fmla="*/ 9 w 15"/>
                <a:gd name="T13" fmla="*/ 4 h 8"/>
                <a:gd name="T14" fmla="*/ 15 w 15"/>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8">
                  <a:moveTo>
                    <a:pt x="15" y="2"/>
                  </a:moveTo>
                  <a:lnTo>
                    <a:pt x="11" y="0"/>
                  </a:lnTo>
                  <a:lnTo>
                    <a:pt x="7" y="0"/>
                  </a:lnTo>
                  <a:lnTo>
                    <a:pt x="3" y="0"/>
                  </a:lnTo>
                  <a:lnTo>
                    <a:pt x="0" y="4"/>
                  </a:lnTo>
                  <a:lnTo>
                    <a:pt x="5" y="8"/>
                  </a:lnTo>
                  <a:lnTo>
                    <a:pt x="9" y="4"/>
                  </a:lnTo>
                  <a:lnTo>
                    <a:pt x="15" y="2"/>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 name="Freeform 1045"/>
            <p:cNvSpPr>
              <a:spLocks/>
            </p:cNvSpPr>
            <p:nvPr/>
          </p:nvSpPr>
          <p:spPr bwMode="auto">
            <a:xfrm>
              <a:off x="1463675" y="5929313"/>
              <a:ext cx="23813" cy="12700"/>
            </a:xfrm>
            <a:custGeom>
              <a:avLst/>
              <a:gdLst>
                <a:gd name="T0" fmla="*/ 15 w 15"/>
                <a:gd name="T1" fmla="*/ 2 h 8"/>
                <a:gd name="T2" fmla="*/ 11 w 15"/>
                <a:gd name="T3" fmla="*/ 0 h 8"/>
                <a:gd name="T4" fmla="*/ 7 w 15"/>
                <a:gd name="T5" fmla="*/ 0 h 8"/>
                <a:gd name="T6" fmla="*/ 3 w 15"/>
                <a:gd name="T7" fmla="*/ 0 h 8"/>
                <a:gd name="T8" fmla="*/ 0 w 15"/>
                <a:gd name="T9" fmla="*/ 4 h 8"/>
                <a:gd name="T10" fmla="*/ 5 w 15"/>
                <a:gd name="T11" fmla="*/ 8 h 8"/>
                <a:gd name="T12" fmla="*/ 9 w 15"/>
                <a:gd name="T13" fmla="*/ 4 h 8"/>
                <a:gd name="T14" fmla="*/ 15 w 15"/>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8">
                  <a:moveTo>
                    <a:pt x="15" y="2"/>
                  </a:moveTo>
                  <a:lnTo>
                    <a:pt x="11" y="0"/>
                  </a:lnTo>
                  <a:lnTo>
                    <a:pt x="7" y="0"/>
                  </a:lnTo>
                  <a:lnTo>
                    <a:pt x="3" y="0"/>
                  </a:lnTo>
                  <a:lnTo>
                    <a:pt x="0" y="4"/>
                  </a:lnTo>
                  <a:lnTo>
                    <a:pt x="5" y="8"/>
                  </a:lnTo>
                  <a:lnTo>
                    <a:pt x="9" y="4"/>
                  </a:lnTo>
                  <a:lnTo>
                    <a:pt x="15" y="2"/>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 name="Freeform 1046"/>
            <p:cNvSpPr>
              <a:spLocks/>
            </p:cNvSpPr>
            <p:nvPr/>
          </p:nvSpPr>
          <p:spPr bwMode="auto">
            <a:xfrm>
              <a:off x="1517650" y="5797550"/>
              <a:ext cx="14288" cy="12700"/>
            </a:xfrm>
            <a:custGeom>
              <a:avLst/>
              <a:gdLst>
                <a:gd name="T0" fmla="*/ 9 w 9"/>
                <a:gd name="T1" fmla="*/ 4 h 8"/>
                <a:gd name="T2" fmla="*/ 7 w 9"/>
                <a:gd name="T3" fmla="*/ 0 h 8"/>
                <a:gd name="T4" fmla="*/ 3 w 9"/>
                <a:gd name="T5" fmla="*/ 4 h 8"/>
                <a:gd name="T6" fmla="*/ 0 w 9"/>
                <a:gd name="T7" fmla="*/ 8 h 8"/>
                <a:gd name="T8" fmla="*/ 5 w 9"/>
                <a:gd name="T9" fmla="*/ 8 h 8"/>
                <a:gd name="T10" fmla="*/ 9 w 9"/>
                <a:gd name="T11" fmla="*/ 4 h 8"/>
              </a:gdLst>
              <a:ahLst/>
              <a:cxnLst>
                <a:cxn ang="0">
                  <a:pos x="T0" y="T1"/>
                </a:cxn>
                <a:cxn ang="0">
                  <a:pos x="T2" y="T3"/>
                </a:cxn>
                <a:cxn ang="0">
                  <a:pos x="T4" y="T5"/>
                </a:cxn>
                <a:cxn ang="0">
                  <a:pos x="T6" y="T7"/>
                </a:cxn>
                <a:cxn ang="0">
                  <a:pos x="T8" y="T9"/>
                </a:cxn>
                <a:cxn ang="0">
                  <a:pos x="T10" y="T11"/>
                </a:cxn>
              </a:cxnLst>
              <a:rect l="0" t="0" r="r" b="b"/>
              <a:pathLst>
                <a:path w="9" h="8">
                  <a:moveTo>
                    <a:pt x="9" y="4"/>
                  </a:moveTo>
                  <a:lnTo>
                    <a:pt x="7" y="0"/>
                  </a:lnTo>
                  <a:lnTo>
                    <a:pt x="3" y="4"/>
                  </a:lnTo>
                  <a:lnTo>
                    <a:pt x="0" y="8"/>
                  </a:lnTo>
                  <a:lnTo>
                    <a:pt x="5" y="8"/>
                  </a:lnTo>
                  <a:lnTo>
                    <a:pt x="9" y="4"/>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 name="Freeform 1047"/>
            <p:cNvSpPr>
              <a:spLocks/>
            </p:cNvSpPr>
            <p:nvPr/>
          </p:nvSpPr>
          <p:spPr bwMode="auto">
            <a:xfrm>
              <a:off x="1517650" y="5797550"/>
              <a:ext cx="14288" cy="12700"/>
            </a:xfrm>
            <a:custGeom>
              <a:avLst/>
              <a:gdLst>
                <a:gd name="T0" fmla="*/ 9 w 9"/>
                <a:gd name="T1" fmla="*/ 4 h 8"/>
                <a:gd name="T2" fmla="*/ 7 w 9"/>
                <a:gd name="T3" fmla="*/ 0 h 8"/>
                <a:gd name="T4" fmla="*/ 3 w 9"/>
                <a:gd name="T5" fmla="*/ 4 h 8"/>
                <a:gd name="T6" fmla="*/ 0 w 9"/>
                <a:gd name="T7" fmla="*/ 8 h 8"/>
                <a:gd name="T8" fmla="*/ 5 w 9"/>
                <a:gd name="T9" fmla="*/ 8 h 8"/>
                <a:gd name="T10" fmla="*/ 9 w 9"/>
                <a:gd name="T11" fmla="*/ 4 h 8"/>
              </a:gdLst>
              <a:ahLst/>
              <a:cxnLst>
                <a:cxn ang="0">
                  <a:pos x="T0" y="T1"/>
                </a:cxn>
                <a:cxn ang="0">
                  <a:pos x="T2" y="T3"/>
                </a:cxn>
                <a:cxn ang="0">
                  <a:pos x="T4" y="T5"/>
                </a:cxn>
                <a:cxn ang="0">
                  <a:pos x="T6" y="T7"/>
                </a:cxn>
                <a:cxn ang="0">
                  <a:pos x="T8" y="T9"/>
                </a:cxn>
                <a:cxn ang="0">
                  <a:pos x="T10" y="T11"/>
                </a:cxn>
              </a:cxnLst>
              <a:rect l="0" t="0" r="r" b="b"/>
              <a:pathLst>
                <a:path w="9" h="8">
                  <a:moveTo>
                    <a:pt x="9" y="4"/>
                  </a:moveTo>
                  <a:lnTo>
                    <a:pt x="7" y="0"/>
                  </a:lnTo>
                  <a:lnTo>
                    <a:pt x="3" y="4"/>
                  </a:lnTo>
                  <a:lnTo>
                    <a:pt x="0" y="8"/>
                  </a:lnTo>
                  <a:lnTo>
                    <a:pt x="5" y="8"/>
                  </a:lnTo>
                  <a:lnTo>
                    <a:pt x="9" y="4"/>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5" name="Freeform 1048"/>
            <p:cNvSpPr>
              <a:spLocks/>
            </p:cNvSpPr>
            <p:nvPr/>
          </p:nvSpPr>
          <p:spPr bwMode="auto">
            <a:xfrm>
              <a:off x="1565275" y="5627688"/>
              <a:ext cx="7938" cy="9525"/>
            </a:xfrm>
            <a:custGeom>
              <a:avLst/>
              <a:gdLst>
                <a:gd name="T0" fmla="*/ 5 w 5"/>
                <a:gd name="T1" fmla="*/ 2 h 6"/>
                <a:gd name="T2" fmla="*/ 0 w 5"/>
                <a:gd name="T3" fmla="*/ 0 h 6"/>
                <a:gd name="T4" fmla="*/ 0 w 5"/>
                <a:gd name="T5" fmla="*/ 6 h 6"/>
                <a:gd name="T6" fmla="*/ 5 w 5"/>
                <a:gd name="T7" fmla="*/ 2 h 6"/>
              </a:gdLst>
              <a:ahLst/>
              <a:cxnLst>
                <a:cxn ang="0">
                  <a:pos x="T0" y="T1"/>
                </a:cxn>
                <a:cxn ang="0">
                  <a:pos x="T2" y="T3"/>
                </a:cxn>
                <a:cxn ang="0">
                  <a:pos x="T4" y="T5"/>
                </a:cxn>
                <a:cxn ang="0">
                  <a:pos x="T6" y="T7"/>
                </a:cxn>
              </a:cxnLst>
              <a:rect l="0" t="0" r="r" b="b"/>
              <a:pathLst>
                <a:path w="5" h="6">
                  <a:moveTo>
                    <a:pt x="5" y="2"/>
                  </a:moveTo>
                  <a:lnTo>
                    <a:pt x="0" y="0"/>
                  </a:lnTo>
                  <a:lnTo>
                    <a:pt x="0" y="6"/>
                  </a:lnTo>
                  <a:lnTo>
                    <a:pt x="5" y="2"/>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6" name="Freeform 1049"/>
            <p:cNvSpPr>
              <a:spLocks/>
            </p:cNvSpPr>
            <p:nvPr/>
          </p:nvSpPr>
          <p:spPr bwMode="auto">
            <a:xfrm>
              <a:off x="1565275" y="5627688"/>
              <a:ext cx="7938" cy="9525"/>
            </a:xfrm>
            <a:custGeom>
              <a:avLst/>
              <a:gdLst>
                <a:gd name="T0" fmla="*/ 5 w 5"/>
                <a:gd name="T1" fmla="*/ 2 h 6"/>
                <a:gd name="T2" fmla="*/ 0 w 5"/>
                <a:gd name="T3" fmla="*/ 0 h 6"/>
                <a:gd name="T4" fmla="*/ 0 w 5"/>
                <a:gd name="T5" fmla="*/ 6 h 6"/>
                <a:gd name="T6" fmla="*/ 5 w 5"/>
                <a:gd name="T7" fmla="*/ 2 h 6"/>
              </a:gdLst>
              <a:ahLst/>
              <a:cxnLst>
                <a:cxn ang="0">
                  <a:pos x="T0" y="T1"/>
                </a:cxn>
                <a:cxn ang="0">
                  <a:pos x="T2" y="T3"/>
                </a:cxn>
                <a:cxn ang="0">
                  <a:pos x="T4" y="T5"/>
                </a:cxn>
                <a:cxn ang="0">
                  <a:pos x="T6" y="T7"/>
                </a:cxn>
              </a:cxnLst>
              <a:rect l="0" t="0" r="r" b="b"/>
              <a:pathLst>
                <a:path w="5" h="6">
                  <a:moveTo>
                    <a:pt x="5" y="2"/>
                  </a:moveTo>
                  <a:lnTo>
                    <a:pt x="0" y="0"/>
                  </a:lnTo>
                  <a:lnTo>
                    <a:pt x="0" y="6"/>
                  </a:lnTo>
                  <a:lnTo>
                    <a:pt x="5" y="2"/>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7" name="Freeform 1050"/>
            <p:cNvSpPr>
              <a:spLocks/>
            </p:cNvSpPr>
            <p:nvPr/>
          </p:nvSpPr>
          <p:spPr bwMode="auto">
            <a:xfrm>
              <a:off x="1738313" y="5618163"/>
              <a:ext cx="3175" cy="9525"/>
            </a:xfrm>
            <a:custGeom>
              <a:avLst/>
              <a:gdLst>
                <a:gd name="T0" fmla="*/ 2 w 2"/>
                <a:gd name="T1" fmla="*/ 0 h 6"/>
                <a:gd name="T2" fmla="*/ 0 w 2"/>
                <a:gd name="T3" fmla="*/ 0 h 6"/>
                <a:gd name="T4" fmla="*/ 2 w 2"/>
                <a:gd name="T5" fmla="*/ 6 h 6"/>
                <a:gd name="T6" fmla="*/ 2 w 2"/>
                <a:gd name="T7" fmla="*/ 0 h 6"/>
              </a:gdLst>
              <a:ahLst/>
              <a:cxnLst>
                <a:cxn ang="0">
                  <a:pos x="T0" y="T1"/>
                </a:cxn>
                <a:cxn ang="0">
                  <a:pos x="T2" y="T3"/>
                </a:cxn>
                <a:cxn ang="0">
                  <a:pos x="T4" y="T5"/>
                </a:cxn>
                <a:cxn ang="0">
                  <a:pos x="T6" y="T7"/>
                </a:cxn>
              </a:cxnLst>
              <a:rect l="0" t="0" r="r" b="b"/>
              <a:pathLst>
                <a:path w="2" h="6">
                  <a:moveTo>
                    <a:pt x="2" y="0"/>
                  </a:moveTo>
                  <a:lnTo>
                    <a:pt x="0" y="0"/>
                  </a:lnTo>
                  <a:lnTo>
                    <a:pt x="2" y="6"/>
                  </a:lnTo>
                  <a:lnTo>
                    <a:pt x="2" y="0"/>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8" name="Freeform 1051"/>
            <p:cNvSpPr>
              <a:spLocks/>
            </p:cNvSpPr>
            <p:nvPr/>
          </p:nvSpPr>
          <p:spPr bwMode="auto">
            <a:xfrm>
              <a:off x="1738313" y="5618163"/>
              <a:ext cx="3175" cy="9525"/>
            </a:xfrm>
            <a:custGeom>
              <a:avLst/>
              <a:gdLst>
                <a:gd name="T0" fmla="*/ 2 w 2"/>
                <a:gd name="T1" fmla="*/ 0 h 6"/>
                <a:gd name="T2" fmla="*/ 0 w 2"/>
                <a:gd name="T3" fmla="*/ 0 h 6"/>
                <a:gd name="T4" fmla="*/ 2 w 2"/>
                <a:gd name="T5" fmla="*/ 6 h 6"/>
                <a:gd name="T6" fmla="*/ 2 w 2"/>
                <a:gd name="T7" fmla="*/ 0 h 6"/>
              </a:gdLst>
              <a:ahLst/>
              <a:cxnLst>
                <a:cxn ang="0">
                  <a:pos x="T0" y="T1"/>
                </a:cxn>
                <a:cxn ang="0">
                  <a:pos x="T2" y="T3"/>
                </a:cxn>
                <a:cxn ang="0">
                  <a:pos x="T4" y="T5"/>
                </a:cxn>
                <a:cxn ang="0">
                  <a:pos x="T6" y="T7"/>
                </a:cxn>
              </a:cxnLst>
              <a:rect l="0" t="0" r="r" b="b"/>
              <a:pathLst>
                <a:path w="2" h="6">
                  <a:moveTo>
                    <a:pt x="2" y="0"/>
                  </a:moveTo>
                  <a:lnTo>
                    <a:pt x="0" y="0"/>
                  </a:lnTo>
                  <a:lnTo>
                    <a:pt x="2" y="6"/>
                  </a:lnTo>
                  <a:lnTo>
                    <a:pt x="2" y="0"/>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 name="Freeform 1052"/>
            <p:cNvSpPr>
              <a:spLocks/>
            </p:cNvSpPr>
            <p:nvPr/>
          </p:nvSpPr>
          <p:spPr bwMode="auto">
            <a:xfrm>
              <a:off x="1744663" y="5603875"/>
              <a:ext cx="6350" cy="11113"/>
            </a:xfrm>
            <a:custGeom>
              <a:avLst/>
              <a:gdLst>
                <a:gd name="T0" fmla="*/ 2 w 4"/>
                <a:gd name="T1" fmla="*/ 0 h 7"/>
                <a:gd name="T2" fmla="*/ 0 w 4"/>
                <a:gd name="T3" fmla="*/ 2 h 7"/>
                <a:gd name="T4" fmla="*/ 0 w 4"/>
                <a:gd name="T5" fmla="*/ 7 h 7"/>
                <a:gd name="T6" fmla="*/ 4 w 4"/>
                <a:gd name="T7" fmla="*/ 4 h 7"/>
                <a:gd name="T8" fmla="*/ 2 w 4"/>
                <a:gd name="T9" fmla="*/ 0 h 7"/>
              </a:gdLst>
              <a:ahLst/>
              <a:cxnLst>
                <a:cxn ang="0">
                  <a:pos x="T0" y="T1"/>
                </a:cxn>
                <a:cxn ang="0">
                  <a:pos x="T2" y="T3"/>
                </a:cxn>
                <a:cxn ang="0">
                  <a:pos x="T4" y="T5"/>
                </a:cxn>
                <a:cxn ang="0">
                  <a:pos x="T6" y="T7"/>
                </a:cxn>
                <a:cxn ang="0">
                  <a:pos x="T8" y="T9"/>
                </a:cxn>
              </a:cxnLst>
              <a:rect l="0" t="0" r="r" b="b"/>
              <a:pathLst>
                <a:path w="4" h="7">
                  <a:moveTo>
                    <a:pt x="2" y="0"/>
                  </a:moveTo>
                  <a:lnTo>
                    <a:pt x="0" y="2"/>
                  </a:lnTo>
                  <a:lnTo>
                    <a:pt x="0" y="7"/>
                  </a:lnTo>
                  <a:lnTo>
                    <a:pt x="4" y="4"/>
                  </a:lnTo>
                  <a:lnTo>
                    <a:pt x="2" y="0"/>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0" name="Freeform 1053"/>
            <p:cNvSpPr>
              <a:spLocks/>
            </p:cNvSpPr>
            <p:nvPr/>
          </p:nvSpPr>
          <p:spPr bwMode="auto">
            <a:xfrm>
              <a:off x="1744663" y="5603875"/>
              <a:ext cx="6350" cy="11113"/>
            </a:xfrm>
            <a:custGeom>
              <a:avLst/>
              <a:gdLst>
                <a:gd name="T0" fmla="*/ 2 w 4"/>
                <a:gd name="T1" fmla="*/ 0 h 7"/>
                <a:gd name="T2" fmla="*/ 0 w 4"/>
                <a:gd name="T3" fmla="*/ 2 h 7"/>
                <a:gd name="T4" fmla="*/ 0 w 4"/>
                <a:gd name="T5" fmla="*/ 7 h 7"/>
                <a:gd name="T6" fmla="*/ 4 w 4"/>
                <a:gd name="T7" fmla="*/ 4 h 7"/>
                <a:gd name="T8" fmla="*/ 2 w 4"/>
                <a:gd name="T9" fmla="*/ 0 h 7"/>
              </a:gdLst>
              <a:ahLst/>
              <a:cxnLst>
                <a:cxn ang="0">
                  <a:pos x="T0" y="T1"/>
                </a:cxn>
                <a:cxn ang="0">
                  <a:pos x="T2" y="T3"/>
                </a:cxn>
                <a:cxn ang="0">
                  <a:pos x="T4" y="T5"/>
                </a:cxn>
                <a:cxn ang="0">
                  <a:pos x="T6" y="T7"/>
                </a:cxn>
                <a:cxn ang="0">
                  <a:pos x="T8" y="T9"/>
                </a:cxn>
              </a:cxnLst>
              <a:rect l="0" t="0" r="r" b="b"/>
              <a:pathLst>
                <a:path w="4" h="7">
                  <a:moveTo>
                    <a:pt x="2" y="0"/>
                  </a:moveTo>
                  <a:lnTo>
                    <a:pt x="0" y="2"/>
                  </a:lnTo>
                  <a:lnTo>
                    <a:pt x="0" y="7"/>
                  </a:lnTo>
                  <a:lnTo>
                    <a:pt x="4" y="4"/>
                  </a:lnTo>
                  <a:lnTo>
                    <a:pt x="2" y="0"/>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 name="Freeform 1054"/>
            <p:cNvSpPr>
              <a:spLocks/>
            </p:cNvSpPr>
            <p:nvPr/>
          </p:nvSpPr>
          <p:spPr bwMode="auto">
            <a:xfrm>
              <a:off x="1735138" y="5672138"/>
              <a:ext cx="9525" cy="12700"/>
            </a:xfrm>
            <a:custGeom>
              <a:avLst/>
              <a:gdLst>
                <a:gd name="T0" fmla="*/ 6 w 6"/>
                <a:gd name="T1" fmla="*/ 0 h 8"/>
                <a:gd name="T2" fmla="*/ 4 w 6"/>
                <a:gd name="T3" fmla="*/ 0 h 8"/>
                <a:gd name="T4" fmla="*/ 0 w 6"/>
                <a:gd name="T5" fmla="*/ 4 h 8"/>
                <a:gd name="T6" fmla="*/ 0 w 6"/>
                <a:gd name="T7" fmla="*/ 8 h 8"/>
                <a:gd name="T8" fmla="*/ 4 w 6"/>
                <a:gd name="T9" fmla="*/ 4 h 8"/>
                <a:gd name="T10" fmla="*/ 6 w 6"/>
                <a:gd name="T11" fmla="*/ 0 h 8"/>
              </a:gdLst>
              <a:ahLst/>
              <a:cxnLst>
                <a:cxn ang="0">
                  <a:pos x="T0" y="T1"/>
                </a:cxn>
                <a:cxn ang="0">
                  <a:pos x="T2" y="T3"/>
                </a:cxn>
                <a:cxn ang="0">
                  <a:pos x="T4" y="T5"/>
                </a:cxn>
                <a:cxn ang="0">
                  <a:pos x="T6" y="T7"/>
                </a:cxn>
                <a:cxn ang="0">
                  <a:pos x="T8" y="T9"/>
                </a:cxn>
                <a:cxn ang="0">
                  <a:pos x="T10" y="T11"/>
                </a:cxn>
              </a:cxnLst>
              <a:rect l="0" t="0" r="r" b="b"/>
              <a:pathLst>
                <a:path w="6" h="8">
                  <a:moveTo>
                    <a:pt x="6" y="0"/>
                  </a:moveTo>
                  <a:lnTo>
                    <a:pt x="4" y="0"/>
                  </a:lnTo>
                  <a:lnTo>
                    <a:pt x="0" y="4"/>
                  </a:lnTo>
                  <a:lnTo>
                    <a:pt x="0" y="8"/>
                  </a:lnTo>
                  <a:lnTo>
                    <a:pt x="4" y="4"/>
                  </a:lnTo>
                  <a:lnTo>
                    <a:pt x="6" y="0"/>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 name="Freeform 1055"/>
            <p:cNvSpPr>
              <a:spLocks/>
            </p:cNvSpPr>
            <p:nvPr/>
          </p:nvSpPr>
          <p:spPr bwMode="auto">
            <a:xfrm>
              <a:off x="1735138" y="5672138"/>
              <a:ext cx="9525" cy="12700"/>
            </a:xfrm>
            <a:custGeom>
              <a:avLst/>
              <a:gdLst>
                <a:gd name="T0" fmla="*/ 6 w 6"/>
                <a:gd name="T1" fmla="*/ 0 h 8"/>
                <a:gd name="T2" fmla="*/ 4 w 6"/>
                <a:gd name="T3" fmla="*/ 0 h 8"/>
                <a:gd name="T4" fmla="*/ 0 w 6"/>
                <a:gd name="T5" fmla="*/ 4 h 8"/>
                <a:gd name="T6" fmla="*/ 0 w 6"/>
                <a:gd name="T7" fmla="*/ 8 h 8"/>
                <a:gd name="T8" fmla="*/ 4 w 6"/>
                <a:gd name="T9" fmla="*/ 4 h 8"/>
                <a:gd name="T10" fmla="*/ 6 w 6"/>
                <a:gd name="T11" fmla="*/ 0 h 8"/>
              </a:gdLst>
              <a:ahLst/>
              <a:cxnLst>
                <a:cxn ang="0">
                  <a:pos x="T0" y="T1"/>
                </a:cxn>
                <a:cxn ang="0">
                  <a:pos x="T2" y="T3"/>
                </a:cxn>
                <a:cxn ang="0">
                  <a:pos x="T4" y="T5"/>
                </a:cxn>
                <a:cxn ang="0">
                  <a:pos x="T6" y="T7"/>
                </a:cxn>
                <a:cxn ang="0">
                  <a:pos x="T8" y="T9"/>
                </a:cxn>
                <a:cxn ang="0">
                  <a:pos x="T10" y="T11"/>
                </a:cxn>
              </a:cxnLst>
              <a:rect l="0" t="0" r="r" b="b"/>
              <a:pathLst>
                <a:path w="6" h="8">
                  <a:moveTo>
                    <a:pt x="6" y="0"/>
                  </a:moveTo>
                  <a:lnTo>
                    <a:pt x="4" y="0"/>
                  </a:lnTo>
                  <a:lnTo>
                    <a:pt x="0" y="4"/>
                  </a:lnTo>
                  <a:lnTo>
                    <a:pt x="0" y="8"/>
                  </a:lnTo>
                  <a:lnTo>
                    <a:pt x="4" y="4"/>
                  </a:lnTo>
                  <a:lnTo>
                    <a:pt x="6" y="0"/>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 name="Freeform 1056"/>
            <p:cNvSpPr>
              <a:spLocks/>
            </p:cNvSpPr>
            <p:nvPr/>
          </p:nvSpPr>
          <p:spPr bwMode="auto">
            <a:xfrm>
              <a:off x="1731963" y="5688013"/>
              <a:ext cx="9525" cy="4763"/>
            </a:xfrm>
            <a:custGeom>
              <a:avLst/>
              <a:gdLst>
                <a:gd name="T0" fmla="*/ 6 w 6"/>
                <a:gd name="T1" fmla="*/ 0 h 3"/>
                <a:gd name="T2" fmla="*/ 0 w 6"/>
                <a:gd name="T3" fmla="*/ 3 h 3"/>
                <a:gd name="T4" fmla="*/ 6 w 6"/>
                <a:gd name="T5" fmla="*/ 0 h 3"/>
                <a:gd name="T6" fmla="*/ 6 w 6"/>
                <a:gd name="T7" fmla="*/ 0 h 3"/>
              </a:gdLst>
              <a:ahLst/>
              <a:cxnLst>
                <a:cxn ang="0">
                  <a:pos x="T0" y="T1"/>
                </a:cxn>
                <a:cxn ang="0">
                  <a:pos x="T2" y="T3"/>
                </a:cxn>
                <a:cxn ang="0">
                  <a:pos x="T4" y="T5"/>
                </a:cxn>
                <a:cxn ang="0">
                  <a:pos x="T6" y="T7"/>
                </a:cxn>
              </a:cxnLst>
              <a:rect l="0" t="0" r="r" b="b"/>
              <a:pathLst>
                <a:path w="6" h="3">
                  <a:moveTo>
                    <a:pt x="6" y="0"/>
                  </a:moveTo>
                  <a:lnTo>
                    <a:pt x="0" y="3"/>
                  </a:lnTo>
                  <a:lnTo>
                    <a:pt x="6" y="0"/>
                  </a:lnTo>
                  <a:lnTo>
                    <a:pt x="6" y="0"/>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4" name="Freeform 1057"/>
            <p:cNvSpPr>
              <a:spLocks/>
            </p:cNvSpPr>
            <p:nvPr/>
          </p:nvSpPr>
          <p:spPr bwMode="auto">
            <a:xfrm>
              <a:off x="1731963" y="5688013"/>
              <a:ext cx="9525" cy="4763"/>
            </a:xfrm>
            <a:custGeom>
              <a:avLst/>
              <a:gdLst>
                <a:gd name="T0" fmla="*/ 6 w 6"/>
                <a:gd name="T1" fmla="*/ 0 h 3"/>
                <a:gd name="T2" fmla="*/ 0 w 6"/>
                <a:gd name="T3" fmla="*/ 3 h 3"/>
                <a:gd name="T4" fmla="*/ 6 w 6"/>
                <a:gd name="T5" fmla="*/ 0 h 3"/>
                <a:gd name="T6" fmla="*/ 6 w 6"/>
                <a:gd name="T7" fmla="*/ 0 h 3"/>
              </a:gdLst>
              <a:ahLst/>
              <a:cxnLst>
                <a:cxn ang="0">
                  <a:pos x="T0" y="T1"/>
                </a:cxn>
                <a:cxn ang="0">
                  <a:pos x="T2" y="T3"/>
                </a:cxn>
                <a:cxn ang="0">
                  <a:pos x="T4" y="T5"/>
                </a:cxn>
                <a:cxn ang="0">
                  <a:pos x="T6" y="T7"/>
                </a:cxn>
              </a:cxnLst>
              <a:rect l="0" t="0" r="r" b="b"/>
              <a:pathLst>
                <a:path w="6" h="3">
                  <a:moveTo>
                    <a:pt x="6" y="0"/>
                  </a:moveTo>
                  <a:lnTo>
                    <a:pt x="0" y="3"/>
                  </a:lnTo>
                  <a:lnTo>
                    <a:pt x="6" y="0"/>
                  </a:lnTo>
                  <a:lnTo>
                    <a:pt x="6" y="0"/>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5" name="Freeform 1058"/>
            <p:cNvSpPr>
              <a:spLocks/>
            </p:cNvSpPr>
            <p:nvPr/>
          </p:nvSpPr>
          <p:spPr bwMode="auto">
            <a:xfrm>
              <a:off x="1744663" y="5654675"/>
              <a:ext cx="3175" cy="6350"/>
            </a:xfrm>
            <a:custGeom>
              <a:avLst/>
              <a:gdLst>
                <a:gd name="T0" fmla="*/ 2 w 2"/>
                <a:gd name="T1" fmla="*/ 0 h 4"/>
                <a:gd name="T2" fmla="*/ 0 w 2"/>
                <a:gd name="T3" fmla="*/ 0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lnTo>
                    <a:pt x="0" y="0"/>
                  </a:lnTo>
                  <a:lnTo>
                    <a:pt x="0" y="4"/>
                  </a:lnTo>
                  <a:lnTo>
                    <a:pt x="2" y="0"/>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 name="Freeform 1059"/>
            <p:cNvSpPr>
              <a:spLocks/>
            </p:cNvSpPr>
            <p:nvPr/>
          </p:nvSpPr>
          <p:spPr bwMode="auto">
            <a:xfrm>
              <a:off x="1744663" y="5654675"/>
              <a:ext cx="3175" cy="6350"/>
            </a:xfrm>
            <a:custGeom>
              <a:avLst/>
              <a:gdLst>
                <a:gd name="T0" fmla="*/ 2 w 2"/>
                <a:gd name="T1" fmla="*/ 0 h 4"/>
                <a:gd name="T2" fmla="*/ 0 w 2"/>
                <a:gd name="T3" fmla="*/ 0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lnTo>
                    <a:pt x="0" y="0"/>
                  </a:lnTo>
                  <a:lnTo>
                    <a:pt x="0" y="4"/>
                  </a:lnTo>
                  <a:lnTo>
                    <a:pt x="2" y="0"/>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 name="Freeform 1060"/>
            <p:cNvSpPr>
              <a:spLocks/>
            </p:cNvSpPr>
            <p:nvPr/>
          </p:nvSpPr>
          <p:spPr bwMode="auto">
            <a:xfrm>
              <a:off x="1738313" y="5678488"/>
              <a:ext cx="12700" cy="9525"/>
            </a:xfrm>
            <a:custGeom>
              <a:avLst/>
              <a:gdLst>
                <a:gd name="T0" fmla="*/ 0 w 8"/>
                <a:gd name="T1" fmla="*/ 6 h 6"/>
                <a:gd name="T2" fmla="*/ 2 w 8"/>
                <a:gd name="T3" fmla="*/ 4 h 6"/>
                <a:gd name="T4" fmla="*/ 8 w 8"/>
                <a:gd name="T5" fmla="*/ 0 h 6"/>
                <a:gd name="T6" fmla="*/ 2 w 8"/>
                <a:gd name="T7" fmla="*/ 2 h 6"/>
                <a:gd name="T8" fmla="*/ 0 w 8"/>
                <a:gd name="T9" fmla="*/ 6 h 6"/>
              </a:gdLst>
              <a:ahLst/>
              <a:cxnLst>
                <a:cxn ang="0">
                  <a:pos x="T0" y="T1"/>
                </a:cxn>
                <a:cxn ang="0">
                  <a:pos x="T2" y="T3"/>
                </a:cxn>
                <a:cxn ang="0">
                  <a:pos x="T4" y="T5"/>
                </a:cxn>
                <a:cxn ang="0">
                  <a:pos x="T6" y="T7"/>
                </a:cxn>
                <a:cxn ang="0">
                  <a:pos x="T8" y="T9"/>
                </a:cxn>
              </a:cxnLst>
              <a:rect l="0" t="0" r="r" b="b"/>
              <a:pathLst>
                <a:path w="8" h="6">
                  <a:moveTo>
                    <a:pt x="0" y="6"/>
                  </a:moveTo>
                  <a:lnTo>
                    <a:pt x="2" y="4"/>
                  </a:lnTo>
                  <a:lnTo>
                    <a:pt x="8" y="0"/>
                  </a:lnTo>
                  <a:lnTo>
                    <a:pt x="2" y="2"/>
                  </a:lnTo>
                  <a:lnTo>
                    <a:pt x="0" y="6"/>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8" name="Freeform 1061"/>
            <p:cNvSpPr>
              <a:spLocks/>
            </p:cNvSpPr>
            <p:nvPr/>
          </p:nvSpPr>
          <p:spPr bwMode="auto">
            <a:xfrm>
              <a:off x="1738313" y="5678488"/>
              <a:ext cx="12700" cy="9525"/>
            </a:xfrm>
            <a:custGeom>
              <a:avLst/>
              <a:gdLst>
                <a:gd name="T0" fmla="*/ 0 w 8"/>
                <a:gd name="T1" fmla="*/ 6 h 6"/>
                <a:gd name="T2" fmla="*/ 2 w 8"/>
                <a:gd name="T3" fmla="*/ 4 h 6"/>
                <a:gd name="T4" fmla="*/ 8 w 8"/>
                <a:gd name="T5" fmla="*/ 0 h 6"/>
                <a:gd name="T6" fmla="*/ 2 w 8"/>
                <a:gd name="T7" fmla="*/ 2 h 6"/>
                <a:gd name="T8" fmla="*/ 0 w 8"/>
                <a:gd name="T9" fmla="*/ 6 h 6"/>
              </a:gdLst>
              <a:ahLst/>
              <a:cxnLst>
                <a:cxn ang="0">
                  <a:pos x="T0" y="T1"/>
                </a:cxn>
                <a:cxn ang="0">
                  <a:pos x="T2" y="T3"/>
                </a:cxn>
                <a:cxn ang="0">
                  <a:pos x="T4" y="T5"/>
                </a:cxn>
                <a:cxn ang="0">
                  <a:pos x="T6" y="T7"/>
                </a:cxn>
                <a:cxn ang="0">
                  <a:pos x="T8" y="T9"/>
                </a:cxn>
              </a:cxnLst>
              <a:rect l="0" t="0" r="r" b="b"/>
              <a:pathLst>
                <a:path w="8" h="6">
                  <a:moveTo>
                    <a:pt x="0" y="6"/>
                  </a:moveTo>
                  <a:lnTo>
                    <a:pt x="2" y="4"/>
                  </a:lnTo>
                  <a:lnTo>
                    <a:pt x="8" y="0"/>
                  </a:lnTo>
                  <a:lnTo>
                    <a:pt x="2" y="2"/>
                  </a:lnTo>
                  <a:lnTo>
                    <a:pt x="0" y="6"/>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 name="Freeform 1062"/>
            <p:cNvSpPr>
              <a:spLocks/>
            </p:cNvSpPr>
            <p:nvPr/>
          </p:nvSpPr>
          <p:spPr bwMode="auto">
            <a:xfrm>
              <a:off x="1744663" y="5681663"/>
              <a:ext cx="6350" cy="6350"/>
            </a:xfrm>
            <a:custGeom>
              <a:avLst/>
              <a:gdLst>
                <a:gd name="T0" fmla="*/ 0 w 4"/>
                <a:gd name="T1" fmla="*/ 4 h 4"/>
                <a:gd name="T2" fmla="*/ 2 w 4"/>
                <a:gd name="T3" fmla="*/ 4 h 4"/>
                <a:gd name="T4" fmla="*/ 4 w 4"/>
                <a:gd name="T5" fmla="*/ 0 h 4"/>
                <a:gd name="T6" fmla="*/ 0 w 4"/>
                <a:gd name="T7" fmla="*/ 4 h 4"/>
              </a:gdLst>
              <a:ahLst/>
              <a:cxnLst>
                <a:cxn ang="0">
                  <a:pos x="T0" y="T1"/>
                </a:cxn>
                <a:cxn ang="0">
                  <a:pos x="T2" y="T3"/>
                </a:cxn>
                <a:cxn ang="0">
                  <a:pos x="T4" y="T5"/>
                </a:cxn>
                <a:cxn ang="0">
                  <a:pos x="T6" y="T7"/>
                </a:cxn>
              </a:cxnLst>
              <a:rect l="0" t="0" r="r" b="b"/>
              <a:pathLst>
                <a:path w="4" h="4">
                  <a:moveTo>
                    <a:pt x="0" y="4"/>
                  </a:moveTo>
                  <a:lnTo>
                    <a:pt x="2" y="4"/>
                  </a:lnTo>
                  <a:lnTo>
                    <a:pt x="4" y="0"/>
                  </a:lnTo>
                  <a:lnTo>
                    <a:pt x="0" y="4"/>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 name="Freeform 1063"/>
            <p:cNvSpPr>
              <a:spLocks/>
            </p:cNvSpPr>
            <p:nvPr/>
          </p:nvSpPr>
          <p:spPr bwMode="auto">
            <a:xfrm>
              <a:off x="1744663" y="5681663"/>
              <a:ext cx="6350" cy="6350"/>
            </a:xfrm>
            <a:custGeom>
              <a:avLst/>
              <a:gdLst>
                <a:gd name="T0" fmla="*/ 0 w 4"/>
                <a:gd name="T1" fmla="*/ 4 h 4"/>
                <a:gd name="T2" fmla="*/ 2 w 4"/>
                <a:gd name="T3" fmla="*/ 4 h 4"/>
                <a:gd name="T4" fmla="*/ 4 w 4"/>
                <a:gd name="T5" fmla="*/ 0 h 4"/>
                <a:gd name="T6" fmla="*/ 0 w 4"/>
                <a:gd name="T7" fmla="*/ 4 h 4"/>
              </a:gdLst>
              <a:ahLst/>
              <a:cxnLst>
                <a:cxn ang="0">
                  <a:pos x="T0" y="T1"/>
                </a:cxn>
                <a:cxn ang="0">
                  <a:pos x="T2" y="T3"/>
                </a:cxn>
                <a:cxn ang="0">
                  <a:pos x="T4" y="T5"/>
                </a:cxn>
                <a:cxn ang="0">
                  <a:pos x="T6" y="T7"/>
                </a:cxn>
              </a:cxnLst>
              <a:rect l="0" t="0" r="r" b="b"/>
              <a:pathLst>
                <a:path w="4" h="4">
                  <a:moveTo>
                    <a:pt x="0" y="4"/>
                  </a:moveTo>
                  <a:lnTo>
                    <a:pt x="2" y="4"/>
                  </a:lnTo>
                  <a:lnTo>
                    <a:pt x="4" y="0"/>
                  </a:lnTo>
                  <a:lnTo>
                    <a:pt x="0" y="4"/>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 name="Freeform 1064"/>
            <p:cNvSpPr>
              <a:spLocks/>
            </p:cNvSpPr>
            <p:nvPr/>
          </p:nvSpPr>
          <p:spPr bwMode="auto">
            <a:xfrm>
              <a:off x="1747838" y="5645150"/>
              <a:ext cx="14288" cy="26988"/>
            </a:xfrm>
            <a:custGeom>
              <a:avLst/>
              <a:gdLst>
                <a:gd name="T0" fmla="*/ 9 w 9"/>
                <a:gd name="T1" fmla="*/ 4 h 17"/>
                <a:gd name="T2" fmla="*/ 7 w 9"/>
                <a:gd name="T3" fmla="*/ 0 h 17"/>
                <a:gd name="T4" fmla="*/ 5 w 9"/>
                <a:gd name="T5" fmla="*/ 8 h 17"/>
                <a:gd name="T6" fmla="*/ 0 w 9"/>
                <a:gd name="T7" fmla="*/ 15 h 17"/>
                <a:gd name="T8" fmla="*/ 5 w 9"/>
                <a:gd name="T9" fmla="*/ 17 h 17"/>
                <a:gd name="T10" fmla="*/ 7 w 9"/>
                <a:gd name="T11" fmla="*/ 12 h 17"/>
                <a:gd name="T12" fmla="*/ 9 w 9"/>
                <a:gd name="T13" fmla="*/ 8 h 17"/>
                <a:gd name="T14" fmla="*/ 9 w 9"/>
                <a:gd name="T15" fmla="*/ 4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7">
                  <a:moveTo>
                    <a:pt x="9" y="4"/>
                  </a:moveTo>
                  <a:lnTo>
                    <a:pt x="7" y="0"/>
                  </a:lnTo>
                  <a:lnTo>
                    <a:pt x="5" y="8"/>
                  </a:lnTo>
                  <a:lnTo>
                    <a:pt x="0" y="15"/>
                  </a:lnTo>
                  <a:lnTo>
                    <a:pt x="5" y="17"/>
                  </a:lnTo>
                  <a:lnTo>
                    <a:pt x="7" y="12"/>
                  </a:lnTo>
                  <a:lnTo>
                    <a:pt x="9" y="8"/>
                  </a:lnTo>
                  <a:lnTo>
                    <a:pt x="9" y="4"/>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 name="Freeform 1065"/>
            <p:cNvSpPr>
              <a:spLocks/>
            </p:cNvSpPr>
            <p:nvPr/>
          </p:nvSpPr>
          <p:spPr bwMode="auto">
            <a:xfrm>
              <a:off x="1747838" y="5645150"/>
              <a:ext cx="14288" cy="26988"/>
            </a:xfrm>
            <a:custGeom>
              <a:avLst/>
              <a:gdLst>
                <a:gd name="T0" fmla="*/ 9 w 9"/>
                <a:gd name="T1" fmla="*/ 4 h 17"/>
                <a:gd name="T2" fmla="*/ 7 w 9"/>
                <a:gd name="T3" fmla="*/ 0 h 17"/>
                <a:gd name="T4" fmla="*/ 5 w 9"/>
                <a:gd name="T5" fmla="*/ 8 h 17"/>
                <a:gd name="T6" fmla="*/ 0 w 9"/>
                <a:gd name="T7" fmla="*/ 15 h 17"/>
                <a:gd name="T8" fmla="*/ 5 w 9"/>
                <a:gd name="T9" fmla="*/ 17 h 17"/>
                <a:gd name="T10" fmla="*/ 7 w 9"/>
                <a:gd name="T11" fmla="*/ 12 h 17"/>
                <a:gd name="T12" fmla="*/ 9 w 9"/>
                <a:gd name="T13" fmla="*/ 8 h 17"/>
                <a:gd name="T14" fmla="*/ 9 w 9"/>
                <a:gd name="T15" fmla="*/ 4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7">
                  <a:moveTo>
                    <a:pt x="9" y="4"/>
                  </a:moveTo>
                  <a:lnTo>
                    <a:pt x="7" y="0"/>
                  </a:lnTo>
                  <a:lnTo>
                    <a:pt x="5" y="8"/>
                  </a:lnTo>
                  <a:lnTo>
                    <a:pt x="0" y="15"/>
                  </a:lnTo>
                  <a:lnTo>
                    <a:pt x="5" y="17"/>
                  </a:lnTo>
                  <a:lnTo>
                    <a:pt x="7" y="12"/>
                  </a:lnTo>
                  <a:lnTo>
                    <a:pt x="9" y="8"/>
                  </a:lnTo>
                  <a:lnTo>
                    <a:pt x="9" y="4"/>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 name="Freeform 1066"/>
            <p:cNvSpPr>
              <a:spLocks/>
            </p:cNvSpPr>
            <p:nvPr/>
          </p:nvSpPr>
          <p:spPr bwMode="auto">
            <a:xfrm>
              <a:off x="1751013" y="5654675"/>
              <a:ext cx="38100" cy="53975"/>
            </a:xfrm>
            <a:custGeom>
              <a:avLst/>
              <a:gdLst>
                <a:gd name="T0" fmla="*/ 5 w 24"/>
                <a:gd name="T1" fmla="*/ 21 h 34"/>
                <a:gd name="T2" fmla="*/ 0 w 24"/>
                <a:gd name="T3" fmla="*/ 30 h 34"/>
                <a:gd name="T4" fmla="*/ 0 w 24"/>
                <a:gd name="T5" fmla="*/ 34 h 34"/>
                <a:gd name="T6" fmla="*/ 7 w 24"/>
                <a:gd name="T7" fmla="*/ 30 h 34"/>
                <a:gd name="T8" fmla="*/ 11 w 24"/>
                <a:gd name="T9" fmla="*/ 26 h 34"/>
                <a:gd name="T10" fmla="*/ 13 w 24"/>
                <a:gd name="T11" fmla="*/ 21 h 34"/>
                <a:gd name="T12" fmla="*/ 17 w 24"/>
                <a:gd name="T13" fmla="*/ 15 h 34"/>
                <a:gd name="T14" fmla="*/ 24 w 24"/>
                <a:gd name="T15" fmla="*/ 11 h 34"/>
                <a:gd name="T16" fmla="*/ 22 w 24"/>
                <a:gd name="T17" fmla="*/ 0 h 34"/>
                <a:gd name="T18" fmla="*/ 15 w 24"/>
                <a:gd name="T19" fmla="*/ 13 h 34"/>
                <a:gd name="T20" fmla="*/ 11 w 24"/>
                <a:gd name="T21" fmla="*/ 17 h 34"/>
                <a:gd name="T22" fmla="*/ 5 w 24"/>
                <a:gd name="T23" fmla="*/ 2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4">
                  <a:moveTo>
                    <a:pt x="5" y="21"/>
                  </a:moveTo>
                  <a:lnTo>
                    <a:pt x="0" y="30"/>
                  </a:lnTo>
                  <a:lnTo>
                    <a:pt x="0" y="34"/>
                  </a:lnTo>
                  <a:lnTo>
                    <a:pt x="7" y="30"/>
                  </a:lnTo>
                  <a:lnTo>
                    <a:pt x="11" y="26"/>
                  </a:lnTo>
                  <a:lnTo>
                    <a:pt x="13" y="21"/>
                  </a:lnTo>
                  <a:lnTo>
                    <a:pt x="17" y="15"/>
                  </a:lnTo>
                  <a:lnTo>
                    <a:pt x="24" y="11"/>
                  </a:lnTo>
                  <a:lnTo>
                    <a:pt x="22" y="0"/>
                  </a:lnTo>
                  <a:lnTo>
                    <a:pt x="15" y="13"/>
                  </a:lnTo>
                  <a:lnTo>
                    <a:pt x="11" y="17"/>
                  </a:lnTo>
                  <a:lnTo>
                    <a:pt x="5" y="21"/>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 name="Freeform 1067"/>
            <p:cNvSpPr>
              <a:spLocks/>
            </p:cNvSpPr>
            <p:nvPr/>
          </p:nvSpPr>
          <p:spPr bwMode="auto">
            <a:xfrm>
              <a:off x="1751013" y="5654675"/>
              <a:ext cx="38100" cy="53975"/>
            </a:xfrm>
            <a:custGeom>
              <a:avLst/>
              <a:gdLst>
                <a:gd name="T0" fmla="*/ 5 w 24"/>
                <a:gd name="T1" fmla="*/ 21 h 34"/>
                <a:gd name="T2" fmla="*/ 0 w 24"/>
                <a:gd name="T3" fmla="*/ 30 h 34"/>
                <a:gd name="T4" fmla="*/ 0 w 24"/>
                <a:gd name="T5" fmla="*/ 34 h 34"/>
                <a:gd name="T6" fmla="*/ 7 w 24"/>
                <a:gd name="T7" fmla="*/ 30 h 34"/>
                <a:gd name="T8" fmla="*/ 11 w 24"/>
                <a:gd name="T9" fmla="*/ 26 h 34"/>
                <a:gd name="T10" fmla="*/ 13 w 24"/>
                <a:gd name="T11" fmla="*/ 21 h 34"/>
                <a:gd name="T12" fmla="*/ 17 w 24"/>
                <a:gd name="T13" fmla="*/ 15 h 34"/>
                <a:gd name="T14" fmla="*/ 24 w 24"/>
                <a:gd name="T15" fmla="*/ 11 h 34"/>
                <a:gd name="T16" fmla="*/ 22 w 24"/>
                <a:gd name="T17" fmla="*/ 0 h 34"/>
                <a:gd name="T18" fmla="*/ 15 w 24"/>
                <a:gd name="T19" fmla="*/ 13 h 34"/>
                <a:gd name="T20" fmla="*/ 11 w 24"/>
                <a:gd name="T21" fmla="*/ 17 h 34"/>
                <a:gd name="T22" fmla="*/ 5 w 24"/>
                <a:gd name="T23" fmla="*/ 2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4">
                  <a:moveTo>
                    <a:pt x="5" y="21"/>
                  </a:moveTo>
                  <a:lnTo>
                    <a:pt x="0" y="30"/>
                  </a:lnTo>
                  <a:lnTo>
                    <a:pt x="0" y="34"/>
                  </a:lnTo>
                  <a:lnTo>
                    <a:pt x="7" y="30"/>
                  </a:lnTo>
                  <a:lnTo>
                    <a:pt x="11" y="26"/>
                  </a:lnTo>
                  <a:lnTo>
                    <a:pt x="13" y="21"/>
                  </a:lnTo>
                  <a:lnTo>
                    <a:pt x="17" y="15"/>
                  </a:lnTo>
                  <a:lnTo>
                    <a:pt x="24" y="11"/>
                  </a:lnTo>
                  <a:lnTo>
                    <a:pt x="22" y="0"/>
                  </a:lnTo>
                  <a:lnTo>
                    <a:pt x="15" y="13"/>
                  </a:lnTo>
                  <a:lnTo>
                    <a:pt x="11" y="17"/>
                  </a:lnTo>
                  <a:lnTo>
                    <a:pt x="5" y="21"/>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 name="Freeform 1068"/>
            <p:cNvSpPr>
              <a:spLocks/>
            </p:cNvSpPr>
            <p:nvPr/>
          </p:nvSpPr>
          <p:spPr bwMode="auto">
            <a:xfrm>
              <a:off x="1804988" y="5648325"/>
              <a:ext cx="26988" cy="15875"/>
            </a:xfrm>
            <a:custGeom>
              <a:avLst/>
              <a:gdLst>
                <a:gd name="T0" fmla="*/ 17 w 17"/>
                <a:gd name="T1" fmla="*/ 4 h 10"/>
                <a:gd name="T2" fmla="*/ 17 w 17"/>
                <a:gd name="T3" fmla="*/ 2 h 10"/>
                <a:gd name="T4" fmla="*/ 11 w 17"/>
                <a:gd name="T5" fmla="*/ 2 h 10"/>
                <a:gd name="T6" fmla="*/ 7 w 17"/>
                <a:gd name="T7" fmla="*/ 0 h 10"/>
                <a:gd name="T8" fmla="*/ 0 w 17"/>
                <a:gd name="T9" fmla="*/ 2 h 10"/>
                <a:gd name="T10" fmla="*/ 0 w 17"/>
                <a:gd name="T11" fmla="*/ 6 h 10"/>
                <a:gd name="T12" fmla="*/ 5 w 17"/>
                <a:gd name="T13" fmla="*/ 6 h 10"/>
                <a:gd name="T14" fmla="*/ 0 w 17"/>
                <a:gd name="T15" fmla="*/ 10 h 10"/>
                <a:gd name="T16" fmla="*/ 5 w 17"/>
                <a:gd name="T17" fmla="*/ 10 h 10"/>
                <a:gd name="T18" fmla="*/ 11 w 17"/>
                <a:gd name="T19" fmla="*/ 6 h 10"/>
                <a:gd name="T20" fmla="*/ 17 w 17"/>
                <a:gd name="T2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0">
                  <a:moveTo>
                    <a:pt x="17" y="4"/>
                  </a:moveTo>
                  <a:lnTo>
                    <a:pt x="17" y="2"/>
                  </a:lnTo>
                  <a:lnTo>
                    <a:pt x="11" y="2"/>
                  </a:lnTo>
                  <a:lnTo>
                    <a:pt x="7" y="0"/>
                  </a:lnTo>
                  <a:lnTo>
                    <a:pt x="0" y="2"/>
                  </a:lnTo>
                  <a:lnTo>
                    <a:pt x="0" y="6"/>
                  </a:lnTo>
                  <a:lnTo>
                    <a:pt x="5" y="6"/>
                  </a:lnTo>
                  <a:lnTo>
                    <a:pt x="0" y="10"/>
                  </a:lnTo>
                  <a:lnTo>
                    <a:pt x="5" y="10"/>
                  </a:lnTo>
                  <a:lnTo>
                    <a:pt x="11" y="6"/>
                  </a:lnTo>
                  <a:lnTo>
                    <a:pt x="17" y="4"/>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 name="Freeform 1069"/>
            <p:cNvSpPr>
              <a:spLocks/>
            </p:cNvSpPr>
            <p:nvPr/>
          </p:nvSpPr>
          <p:spPr bwMode="auto">
            <a:xfrm>
              <a:off x="1804988" y="5648325"/>
              <a:ext cx="26988" cy="15875"/>
            </a:xfrm>
            <a:custGeom>
              <a:avLst/>
              <a:gdLst>
                <a:gd name="T0" fmla="*/ 17 w 17"/>
                <a:gd name="T1" fmla="*/ 4 h 10"/>
                <a:gd name="T2" fmla="*/ 17 w 17"/>
                <a:gd name="T3" fmla="*/ 2 h 10"/>
                <a:gd name="T4" fmla="*/ 11 w 17"/>
                <a:gd name="T5" fmla="*/ 2 h 10"/>
                <a:gd name="T6" fmla="*/ 7 w 17"/>
                <a:gd name="T7" fmla="*/ 0 h 10"/>
                <a:gd name="T8" fmla="*/ 0 w 17"/>
                <a:gd name="T9" fmla="*/ 2 h 10"/>
                <a:gd name="T10" fmla="*/ 0 w 17"/>
                <a:gd name="T11" fmla="*/ 6 h 10"/>
                <a:gd name="T12" fmla="*/ 5 w 17"/>
                <a:gd name="T13" fmla="*/ 6 h 10"/>
                <a:gd name="T14" fmla="*/ 0 w 17"/>
                <a:gd name="T15" fmla="*/ 10 h 10"/>
                <a:gd name="T16" fmla="*/ 5 w 17"/>
                <a:gd name="T17" fmla="*/ 10 h 10"/>
                <a:gd name="T18" fmla="*/ 11 w 17"/>
                <a:gd name="T19" fmla="*/ 6 h 10"/>
                <a:gd name="T20" fmla="*/ 17 w 17"/>
                <a:gd name="T2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0">
                  <a:moveTo>
                    <a:pt x="17" y="4"/>
                  </a:moveTo>
                  <a:lnTo>
                    <a:pt x="17" y="2"/>
                  </a:lnTo>
                  <a:lnTo>
                    <a:pt x="11" y="2"/>
                  </a:lnTo>
                  <a:lnTo>
                    <a:pt x="7" y="0"/>
                  </a:lnTo>
                  <a:lnTo>
                    <a:pt x="0" y="2"/>
                  </a:lnTo>
                  <a:lnTo>
                    <a:pt x="0" y="6"/>
                  </a:lnTo>
                  <a:lnTo>
                    <a:pt x="5" y="6"/>
                  </a:lnTo>
                  <a:lnTo>
                    <a:pt x="0" y="10"/>
                  </a:lnTo>
                  <a:lnTo>
                    <a:pt x="5" y="10"/>
                  </a:lnTo>
                  <a:lnTo>
                    <a:pt x="11" y="6"/>
                  </a:lnTo>
                  <a:lnTo>
                    <a:pt x="17" y="4"/>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 name="Freeform 1070"/>
            <p:cNvSpPr>
              <a:spLocks/>
            </p:cNvSpPr>
            <p:nvPr/>
          </p:nvSpPr>
          <p:spPr bwMode="auto">
            <a:xfrm>
              <a:off x="1828800" y="5637213"/>
              <a:ext cx="17463" cy="11113"/>
            </a:xfrm>
            <a:custGeom>
              <a:avLst/>
              <a:gdLst>
                <a:gd name="T0" fmla="*/ 11 w 11"/>
                <a:gd name="T1" fmla="*/ 0 h 7"/>
                <a:gd name="T2" fmla="*/ 9 w 11"/>
                <a:gd name="T3" fmla="*/ 0 h 7"/>
                <a:gd name="T4" fmla="*/ 2 w 11"/>
                <a:gd name="T5" fmla="*/ 3 h 7"/>
                <a:gd name="T6" fmla="*/ 0 w 11"/>
                <a:gd name="T7" fmla="*/ 7 h 7"/>
                <a:gd name="T8" fmla="*/ 11 w 11"/>
                <a:gd name="T9" fmla="*/ 0 h 7"/>
              </a:gdLst>
              <a:ahLst/>
              <a:cxnLst>
                <a:cxn ang="0">
                  <a:pos x="T0" y="T1"/>
                </a:cxn>
                <a:cxn ang="0">
                  <a:pos x="T2" y="T3"/>
                </a:cxn>
                <a:cxn ang="0">
                  <a:pos x="T4" y="T5"/>
                </a:cxn>
                <a:cxn ang="0">
                  <a:pos x="T6" y="T7"/>
                </a:cxn>
                <a:cxn ang="0">
                  <a:pos x="T8" y="T9"/>
                </a:cxn>
              </a:cxnLst>
              <a:rect l="0" t="0" r="r" b="b"/>
              <a:pathLst>
                <a:path w="11" h="7">
                  <a:moveTo>
                    <a:pt x="11" y="0"/>
                  </a:moveTo>
                  <a:lnTo>
                    <a:pt x="9" y="0"/>
                  </a:lnTo>
                  <a:lnTo>
                    <a:pt x="2" y="3"/>
                  </a:lnTo>
                  <a:lnTo>
                    <a:pt x="0" y="7"/>
                  </a:lnTo>
                  <a:lnTo>
                    <a:pt x="11" y="0"/>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388" name="Group 1272"/>
            <p:cNvGrpSpPr>
              <a:grpSpLocks/>
            </p:cNvGrpSpPr>
            <p:nvPr/>
          </p:nvGrpSpPr>
          <p:grpSpPr bwMode="auto">
            <a:xfrm>
              <a:off x="642937" y="4610100"/>
              <a:ext cx="2017713" cy="1514475"/>
              <a:chOff x="306" y="3054"/>
              <a:chExt cx="1271" cy="954"/>
            </a:xfrm>
            <a:grpFill/>
          </p:grpSpPr>
          <p:sp>
            <p:nvSpPr>
              <p:cNvPr id="406" name="Freeform 1072"/>
              <p:cNvSpPr>
                <a:spLocks/>
              </p:cNvSpPr>
              <p:nvPr/>
            </p:nvSpPr>
            <p:spPr bwMode="auto">
              <a:xfrm>
                <a:off x="1053" y="3701"/>
                <a:ext cx="11" cy="7"/>
              </a:xfrm>
              <a:custGeom>
                <a:avLst/>
                <a:gdLst>
                  <a:gd name="T0" fmla="*/ 11 w 11"/>
                  <a:gd name="T1" fmla="*/ 0 h 7"/>
                  <a:gd name="T2" fmla="*/ 9 w 11"/>
                  <a:gd name="T3" fmla="*/ 0 h 7"/>
                  <a:gd name="T4" fmla="*/ 2 w 11"/>
                  <a:gd name="T5" fmla="*/ 3 h 7"/>
                  <a:gd name="T6" fmla="*/ 0 w 11"/>
                  <a:gd name="T7" fmla="*/ 7 h 7"/>
                  <a:gd name="T8" fmla="*/ 11 w 11"/>
                  <a:gd name="T9" fmla="*/ 0 h 7"/>
                </a:gdLst>
                <a:ahLst/>
                <a:cxnLst>
                  <a:cxn ang="0">
                    <a:pos x="T0" y="T1"/>
                  </a:cxn>
                  <a:cxn ang="0">
                    <a:pos x="T2" y="T3"/>
                  </a:cxn>
                  <a:cxn ang="0">
                    <a:pos x="T4" y="T5"/>
                  </a:cxn>
                  <a:cxn ang="0">
                    <a:pos x="T6" y="T7"/>
                  </a:cxn>
                  <a:cxn ang="0">
                    <a:pos x="T8" y="T9"/>
                  </a:cxn>
                </a:cxnLst>
                <a:rect l="0" t="0" r="r" b="b"/>
                <a:pathLst>
                  <a:path w="11" h="7">
                    <a:moveTo>
                      <a:pt x="11" y="0"/>
                    </a:moveTo>
                    <a:lnTo>
                      <a:pt x="9" y="0"/>
                    </a:lnTo>
                    <a:lnTo>
                      <a:pt x="2" y="3"/>
                    </a:lnTo>
                    <a:lnTo>
                      <a:pt x="0" y="7"/>
                    </a:lnTo>
                    <a:lnTo>
                      <a:pt x="11" y="0"/>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 name="Freeform 1073"/>
              <p:cNvSpPr>
                <a:spLocks/>
              </p:cNvSpPr>
              <p:nvPr/>
            </p:nvSpPr>
            <p:spPr bwMode="auto">
              <a:xfrm>
                <a:off x="1083" y="3712"/>
                <a:ext cx="0" cy="4"/>
              </a:xfrm>
              <a:custGeom>
                <a:avLst/>
                <a:gdLst>
                  <a:gd name="T0" fmla="*/ 0 h 4"/>
                  <a:gd name="T1" fmla="*/ 0 h 4"/>
                  <a:gd name="T2" fmla="*/ 4 h 4"/>
                  <a:gd name="T3" fmla="*/ 0 h 4"/>
                </a:gdLst>
                <a:ahLst/>
                <a:cxnLst>
                  <a:cxn ang="0">
                    <a:pos x="0" y="T0"/>
                  </a:cxn>
                  <a:cxn ang="0">
                    <a:pos x="0" y="T1"/>
                  </a:cxn>
                  <a:cxn ang="0">
                    <a:pos x="0" y="T2"/>
                  </a:cxn>
                  <a:cxn ang="0">
                    <a:pos x="0" y="T3"/>
                  </a:cxn>
                </a:cxnLst>
                <a:rect l="0" t="0" r="r" b="b"/>
                <a:pathLst>
                  <a:path h="4">
                    <a:moveTo>
                      <a:pt x="0" y="0"/>
                    </a:moveTo>
                    <a:lnTo>
                      <a:pt x="0" y="0"/>
                    </a:lnTo>
                    <a:lnTo>
                      <a:pt x="0" y="4"/>
                    </a:lnTo>
                    <a:lnTo>
                      <a:pt x="0" y="0"/>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 name="Freeform 1074"/>
              <p:cNvSpPr>
                <a:spLocks/>
              </p:cNvSpPr>
              <p:nvPr/>
            </p:nvSpPr>
            <p:spPr bwMode="auto">
              <a:xfrm>
                <a:off x="1083" y="3712"/>
                <a:ext cx="0" cy="4"/>
              </a:xfrm>
              <a:custGeom>
                <a:avLst/>
                <a:gdLst>
                  <a:gd name="T0" fmla="*/ 0 h 4"/>
                  <a:gd name="T1" fmla="*/ 0 h 4"/>
                  <a:gd name="T2" fmla="*/ 4 h 4"/>
                  <a:gd name="T3" fmla="*/ 0 h 4"/>
                </a:gdLst>
                <a:ahLst/>
                <a:cxnLst>
                  <a:cxn ang="0">
                    <a:pos x="0" y="T0"/>
                  </a:cxn>
                  <a:cxn ang="0">
                    <a:pos x="0" y="T1"/>
                  </a:cxn>
                  <a:cxn ang="0">
                    <a:pos x="0" y="T2"/>
                  </a:cxn>
                  <a:cxn ang="0">
                    <a:pos x="0" y="T3"/>
                  </a:cxn>
                </a:cxnLst>
                <a:rect l="0" t="0" r="r" b="b"/>
                <a:pathLst>
                  <a:path h="4">
                    <a:moveTo>
                      <a:pt x="0" y="0"/>
                    </a:moveTo>
                    <a:lnTo>
                      <a:pt x="0" y="0"/>
                    </a:lnTo>
                    <a:lnTo>
                      <a:pt x="0" y="4"/>
                    </a:lnTo>
                    <a:lnTo>
                      <a:pt x="0" y="0"/>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 name="Freeform 1075"/>
              <p:cNvSpPr>
                <a:spLocks/>
              </p:cNvSpPr>
              <p:nvPr/>
            </p:nvSpPr>
            <p:spPr bwMode="auto">
              <a:xfrm>
                <a:off x="1100" y="3736"/>
                <a:ext cx="9" cy="8"/>
              </a:xfrm>
              <a:custGeom>
                <a:avLst/>
                <a:gdLst>
                  <a:gd name="T0" fmla="*/ 7 w 9"/>
                  <a:gd name="T1" fmla="*/ 0 h 8"/>
                  <a:gd name="T2" fmla="*/ 2 w 9"/>
                  <a:gd name="T3" fmla="*/ 4 h 8"/>
                  <a:gd name="T4" fmla="*/ 0 w 9"/>
                  <a:gd name="T5" fmla="*/ 8 h 8"/>
                  <a:gd name="T6" fmla="*/ 9 w 9"/>
                  <a:gd name="T7" fmla="*/ 0 h 8"/>
                  <a:gd name="T8" fmla="*/ 7 w 9"/>
                  <a:gd name="T9" fmla="*/ 0 h 8"/>
                </a:gdLst>
                <a:ahLst/>
                <a:cxnLst>
                  <a:cxn ang="0">
                    <a:pos x="T0" y="T1"/>
                  </a:cxn>
                  <a:cxn ang="0">
                    <a:pos x="T2" y="T3"/>
                  </a:cxn>
                  <a:cxn ang="0">
                    <a:pos x="T4" y="T5"/>
                  </a:cxn>
                  <a:cxn ang="0">
                    <a:pos x="T6" y="T7"/>
                  </a:cxn>
                  <a:cxn ang="0">
                    <a:pos x="T8" y="T9"/>
                  </a:cxn>
                </a:cxnLst>
                <a:rect l="0" t="0" r="r" b="b"/>
                <a:pathLst>
                  <a:path w="9" h="8">
                    <a:moveTo>
                      <a:pt x="7" y="0"/>
                    </a:moveTo>
                    <a:lnTo>
                      <a:pt x="2" y="4"/>
                    </a:lnTo>
                    <a:lnTo>
                      <a:pt x="0" y="8"/>
                    </a:lnTo>
                    <a:lnTo>
                      <a:pt x="9" y="0"/>
                    </a:lnTo>
                    <a:lnTo>
                      <a:pt x="7" y="0"/>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 name="Freeform 1076"/>
              <p:cNvSpPr>
                <a:spLocks/>
              </p:cNvSpPr>
              <p:nvPr/>
            </p:nvSpPr>
            <p:spPr bwMode="auto">
              <a:xfrm>
                <a:off x="1100" y="3736"/>
                <a:ext cx="9" cy="8"/>
              </a:xfrm>
              <a:custGeom>
                <a:avLst/>
                <a:gdLst>
                  <a:gd name="T0" fmla="*/ 7 w 9"/>
                  <a:gd name="T1" fmla="*/ 0 h 8"/>
                  <a:gd name="T2" fmla="*/ 2 w 9"/>
                  <a:gd name="T3" fmla="*/ 4 h 8"/>
                  <a:gd name="T4" fmla="*/ 0 w 9"/>
                  <a:gd name="T5" fmla="*/ 8 h 8"/>
                  <a:gd name="T6" fmla="*/ 9 w 9"/>
                  <a:gd name="T7" fmla="*/ 0 h 8"/>
                  <a:gd name="T8" fmla="*/ 7 w 9"/>
                  <a:gd name="T9" fmla="*/ 0 h 8"/>
                </a:gdLst>
                <a:ahLst/>
                <a:cxnLst>
                  <a:cxn ang="0">
                    <a:pos x="T0" y="T1"/>
                  </a:cxn>
                  <a:cxn ang="0">
                    <a:pos x="T2" y="T3"/>
                  </a:cxn>
                  <a:cxn ang="0">
                    <a:pos x="T4" y="T5"/>
                  </a:cxn>
                  <a:cxn ang="0">
                    <a:pos x="T6" y="T7"/>
                  </a:cxn>
                  <a:cxn ang="0">
                    <a:pos x="T8" y="T9"/>
                  </a:cxn>
                </a:cxnLst>
                <a:rect l="0" t="0" r="r" b="b"/>
                <a:pathLst>
                  <a:path w="9" h="8">
                    <a:moveTo>
                      <a:pt x="7" y="0"/>
                    </a:moveTo>
                    <a:lnTo>
                      <a:pt x="2" y="4"/>
                    </a:lnTo>
                    <a:lnTo>
                      <a:pt x="0" y="8"/>
                    </a:lnTo>
                    <a:lnTo>
                      <a:pt x="9" y="0"/>
                    </a:lnTo>
                    <a:lnTo>
                      <a:pt x="7" y="0"/>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 name="Freeform 1077"/>
              <p:cNvSpPr>
                <a:spLocks/>
              </p:cNvSpPr>
              <p:nvPr/>
            </p:nvSpPr>
            <p:spPr bwMode="auto">
              <a:xfrm>
                <a:off x="1345" y="3831"/>
                <a:ext cx="6" cy="13"/>
              </a:xfrm>
              <a:custGeom>
                <a:avLst/>
                <a:gdLst>
                  <a:gd name="T0" fmla="*/ 2 w 6"/>
                  <a:gd name="T1" fmla="*/ 0 h 13"/>
                  <a:gd name="T2" fmla="*/ 0 w 6"/>
                  <a:gd name="T3" fmla="*/ 0 h 13"/>
                  <a:gd name="T4" fmla="*/ 0 w 6"/>
                  <a:gd name="T5" fmla="*/ 11 h 13"/>
                  <a:gd name="T6" fmla="*/ 4 w 6"/>
                  <a:gd name="T7" fmla="*/ 13 h 13"/>
                  <a:gd name="T8" fmla="*/ 6 w 6"/>
                  <a:gd name="T9" fmla="*/ 9 h 13"/>
                  <a:gd name="T10" fmla="*/ 6 w 6"/>
                  <a:gd name="T11" fmla="*/ 5 h 13"/>
                  <a:gd name="T12" fmla="*/ 2 w 6"/>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6" h="13">
                    <a:moveTo>
                      <a:pt x="2" y="0"/>
                    </a:moveTo>
                    <a:lnTo>
                      <a:pt x="0" y="0"/>
                    </a:lnTo>
                    <a:lnTo>
                      <a:pt x="0" y="11"/>
                    </a:lnTo>
                    <a:lnTo>
                      <a:pt x="4" y="13"/>
                    </a:lnTo>
                    <a:lnTo>
                      <a:pt x="6" y="9"/>
                    </a:lnTo>
                    <a:lnTo>
                      <a:pt x="6" y="5"/>
                    </a:lnTo>
                    <a:lnTo>
                      <a:pt x="2" y="0"/>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 name="Freeform 1078"/>
              <p:cNvSpPr>
                <a:spLocks/>
              </p:cNvSpPr>
              <p:nvPr/>
            </p:nvSpPr>
            <p:spPr bwMode="auto">
              <a:xfrm>
                <a:off x="1345" y="3831"/>
                <a:ext cx="6" cy="13"/>
              </a:xfrm>
              <a:custGeom>
                <a:avLst/>
                <a:gdLst>
                  <a:gd name="T0" fmla="*/ 2 w 6"/>
                  <a:gd name="T1" fmla="*/ 0 h 13"/>
                  <a:gd name="T2" fmla="*/ 0 w 6"/>
                  <a:gd name="T3" fmla="*/ 0 h 13"/>
                  <a:gd name="T4" fmla="*/ 0 w 6"/>
                  <a:gd name="T5" fmla="*/ 11 h 13"/>
                  <a:gd name="T6" fmla="*/ 4 w 6"/>
                  <a:gd name="T7" fmla="*/ 13 h 13"/>
                  <a:gd name="T8" fmla="*/ 6 w 6"/>
                  <a:gd name="T9" fmla="*/ 9 h 13"/>
                  <a:gd name="T10" fmla="*/ 6 w 6"/>
                  <a:gd name="T11" fmla="*/ 5 h 13"/>
                  <a:gd name="T12" fmla="*/ 2 w 6"/>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6" h="13">
                    <a:moveTo>
                      <a:pt x="2" y="0"/>
                    </a:moveTo>
                    <a:lnTo>
                      <a:pt x="0" y="0"/>
                    </a:lnTo>
                    <a:lnTo>
                      <a:pt x="0" y="11"/>
                    </a:lnTo>
                    <a:lnTo>
                      <a:pt x="4" y="13"/>
                    </a:lnTo>
                    <a:lnTo>
                      <a:pt x="6" y="9"/>
                    </a:lnTo>
                    <a:lnTo>
                      <a:pt x="6" y="5"/>
                    </a:lnTo>
                    <a:lnTo>
                      <a:pt x="2" y="0"/>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 name="Freeform 1079"/>
              <p:cNvSpPr>
                <a:spLocks/>
              </p:cNvSpPr>
              <p:nvPr/>
            </p:nvSpPr>
            <p:spPr bwMode="auto">
              <a:xfrm>
                <a:off x="1349" y="3819"/>
                <a:ext cx="51" cy="51"/>
              </a:xfrm>
              <a:custGeom>
                <a:avLst/>
                <a:gdLst>
                  <a:gd name="T0" fmla="*/ 24 w 51"/>
                  <a:gd name="T1" fmla="*/ 49 h 51"/>
                  <a:gd name="T2" fmla="*/ 19 w 51"/>
                  <a:gd name="T3" fmla="*/ 44 h 51"/>
                  <a:gd name="T4" fmla="*/ 22 w 51"/>
                  <a:gd name="T5" fmla="*/ 51 h 51"/>
                  <a:gd name="T6" fmla="*/ 28 w 51"/>
                  <a:gd name="T7" fmla="*/ 51 h 51"/>
                  <a:gd name="T8" fmla="*/ 30 w 51"/>
                  <a:gd name="T9" fmla="*/ 42 h 51"/>
                  <a:gd name="T10" fmla="*/ 26 w 51"/>
                  <a:gd name="T11" fmla="*/ 36 h 51"/>
                  <a:gd name="T12" fmla="*/ 24 w 51"/>
                  <a:gd name="T13" fmla="*/ 29 h 51"/>
                  <a:gd name="T14" fmla="*/ 28 w 51"/>
                  <a:gd name="T15" fmla="*/ 32 h 51"/>
                  <a:gd name="T16" fmla="*/ 45 w 51"/>
                  <a:gd name="T17" fmla="*/ 42 h 51"/>
                  <a:gd name="T18" fmla="*/ 51 w 51"/>
                  <a:gd name="T19" fmla="*/ 42 h 51"/>
                  <a:gd name="T20" fmla="*/ 51 w 51"/>
                  <a:gd name="T21" fmla="*/ 38 h 51"/>
                  <a:gd name="T22" fmla="*/ 47 w 51"/>
                  <a:gd name="T23" fmla="*/ 25 h 51"/>
                  <a:gd name="T24" fmla="*/ 43 w 51"/>
                  <a:gd name="T25" fmla="*/ 25 h 51"/>
                  <a:gd name="T26" fmla="*/ 37 w 51"/>
                  <a:gd name="T27" fmla="*/ 27 h 51"/>
                  <a:gd name="T28" fmla="*/ 32 w 51"/>
                  <a:gd name="T29" fmla="*/ 23 h 51"/>
                  <a:gd name="T30" fmla="*/ 19 w 51"/>
                  <a:gd name="T31" fmla="*/ 17 h 51"/>
                  <a:gd name="T32" fmla="*/ 24 w 51"/>
                  <a:gd name="T33" fmla="*/ 19 h 51"/>
                  <a:gd name="T34" fmla="*/ 34 w 51"/>
                  <a:gd name="T35" fmla="*/ 23 h 51"/>
                  <a:gd name="T36" fmla="*/ 39 w 51"/>
                  <a:gd name="T37" fmla="*/ 25 h 51"/>
                  <a:gd name="T38" fmla="*/ 43 w 51"/>
                  <a:gd name="T39" fmla="*/ 23 h 51"/>
                  <a:gd name="T40" fmla="*/ 41 w 51"/>
                  <a:gd name="T41" fmla="*/ 19 h 51"/>
                  <a:gd name="T42" fmla="*/ 45 w 51"/>
                  <a:gd name="T43" fmla="*/ 19 h 51"/>
                  <a:gd name="T44" fmla="*/ 45 w 51"/>
                  <a:gd name="T45" fmla="*/ 14 h 51"/>
                  <a:gd name="T46" fmla="*/ 43 w 51"/>
                  <a:gd name="T47" fmla="*/ 8 h 51"/>
                  <a:gd name="T48" fmla="*/ 39 w 51"/>
                  <a:gd name="T49" fmla="*/ 6 h 51"/>
                  <a:gd name="T50" fmla="*/ 32 w 51"/>
                  <a:gd name="T51" fmla="*/ 6 h 51"/>
                  <a:gd name="T52" fmla="*/ 28 w 51"/>
                  <a:gd name="T53" fmla="*/ 6 h 51"/>
                  <a:gd name="T54" fmla="*/ 24 w 51"/>
                  <a:gd name="T55" fmla="*/ 14 h 51"/>
                  <a:gd name="T56" fmla="*/ 19 w 51"/>
                  <a:gd name="T57" fmla="*/ 12 h 51"/>
                  <a:gd name="T58" fmla="*/ 26 w 51"/>
                  <a:gd name="T59" fmla="*/ 8 h 51"/>
                  <a:gd name="T60" fmla="*/ 26 w 51"/>
                  <a:gd name="T61" fmla="*/ 4 h 51"/>
                  <a:gd name="T62" fmla="*/ 22 w 51"/>
                  <a:gd name="T63" fmla="*/ 2 h 51"/>
                  <a:gd name="T64" fmla="*/ 17 w 51"/>
                  <a:gd name="T65" fmla="*/ 0 h 51"/>
                  <a:gd name="T66" fmla="*/ 13 w 51"/>
                  <a:gd name="T67" fmla="*/ 4 h 51"/>
                  <a:gd name="T68" fmla="*/ 7 w 51"/>
                  <a:gd name="T69" fmla="*/ 4 h 51"/>
                  <a:gd name="T70" fmla="*/ 7 w 51"/>
                  <a:gd name="T71" fmla="*/ 8 h 51"/>
                  <a:gd name="T72" fmla="*/ 2 w 51"/>
                  <a:gd name="T73" fmla="*/ 4 h 51"/>
                  <a:gd name="T74" fmla="*/ 2 w 51"/>
                  <a:gd name="T75" fmla="*/ 10 h 51"/>
                  <a:gd name="T76" fmla="*/ 0 w 51"/>
                  <a:gd name="T77" fmla="*/ 14 h 51"/>
                  <a:gd name="T78" fmla="*/ 9 w 51"/>
                  <a:gd name="T79" fmla="*/ 21 h 51"/>
                  <a:gd name="T80" fmla="*/ 5 w 51"/>
                  <a:gd name="T81" fmla="*/ 19 h 51"/>
                  <a:gd name="T82" fmla="*/ 2 w 51"/>
                  <a:gd name="T83" fmla="*/ 23 h 51"/>
                  <a:gd name="T84" fmla="*/ 5 w 51"/>
                  <a:gd name="T85" fmla="*/ 29 h 51"/>
                  <a:gd name="T86" fmla="*/ 9 w 51"/>
                  <a:gd name="T87" fmla="*/ 32 h 51"/>
                  <a:gd name="T88" fmla="*/ 11 w 51"/>
                  <a:gd name="T89" fmla="*/ 38 h 51"/>
                  <a:gd name="T90" fmla="*/ 17 w 51"/>
                  <a:gd name="T91" fmla="*/ 38 h 51"/>
                  <a:gd name="T92" fmla="*/ 19 w 51"/>
                  <a:gd name="T93" fmla="*/ 42 h 51"/>
                  <a:gd name="T94" fmla="*/ 24 w 51"/>
                  <a:gd name="T95" fmla="*/ 4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 h="51">
                    <a:moveTo>
                      <a:pt x="24" y="49"/>
                    </a:moveTo>
                    <a:lnTo>
                      <a:pt x="19" y="44"/>
                    </a:lnTo>
                    <a:lnTo>
                      <a:pt x="22" y="51"/>
                    </a:lnTo>
                    <a:lnTo>
                      <a:pt x="28" y="51"/>
                    </a:lnTo>
                    <a:lnTo>
                      <a:pt x="30" y="42"/>
                    </a:lnTo>
                    <a:lnTo>
                      <a:pt x="26" y="36"/>
                    </a:lnTo>
                    <a:lnTo>
                      <a:pt x="24" y="29"/>
                    </a:lnTo>
                    <a:lnTo>
                      <a:pt x="28" y="32"/>
                    </a:lnTo>
                    <a:lnTo>
                      <a:pt x="45" y="42"/>
                    </a:lnTo>
                    <a:lnTo>
                      <a:pt x="51" y="42"/>
                    </a:lnTo>
                    <a:lnTo>
                      <a:pt x="51" y="38"/>
                    </a:lnTo>
                    <a:lnTo>
                      <a:pt x="47" y="25"/>
                    </a:lnTo>
                    <a:lnTo>
                      <a:pt x="43" y="25"/>
                    </a:lnTo>
                    <a:lnTo>
                      <a:pt x="37" y="27"/>
                    </a:lnTo>
                    <a:lnTo>
                      <a:pt x="32" y="23"/>
                    </a:lnTo>
                    <a:lnTo>
                      <a:pt x="19" y="17"/>
                    </a:lnTo>
                    <a:lnTo>
                      <a:pt x="24" y="19"/>
                    </a:lnTo>
                    <a:lnTo>
                      <a:pt x="34" y="23"/>
                    </a:lnTo>
                    <a:lnTo>
                      <a:pt x="39" y="25"/>
                    </a:lnTo>
                    <a:lnTo>
                      <a:pt x="43" y="23"/>
                    </a:lnTo>
                    <a:lnTo>
                      <a:pt x="41" y="19"/>
                    </a:lnTo>
                    <a:lnTo>
                      <a:pt x="45" y="19"/>
                    </a:lnTo>
                    <a:lnTo>
                      <a:pt x="45" y="14"/>
                    </a:lnTo>
                    <a:lnTo>
                      <a:pt x="43" y="8"/>
                    </a:lnTo>
                    <a:lnTo>
                      <a:pt x="39" y="6"/>
                    </a:lnTo>
                    <a:lnTo>
                      <a:pt x="32" y="6"/>
                    </a:lnTo>
                    <a:lnTo>
                      <a:pt x="28" y="6"/>
                    </a:lnTo>
                    <a:lnTo>
                      <a:pt x="24" y="14"/>
                    </a:lnTo>
                    <a:lnTo>
                      <a:pt x="19" y="12"/>
                    </a:lnTo>
                    <a:lnTo>
                      <a:pt x="26" y="8"/>
                    </a:lnTo>
                    <a:lnTo>
                      <a:pt x="26" y="4"/>
                    </a:lnTo>
                    <a:lnTo>
                      <a:pt x="22" y="2"/>
                    </a:lnTo>
                    <a:lnTo>
                      <a:pt x="17" y="0"/>
                    </a:lnTo>
                    <a:lnTo>
                      <a:pt x="13" y="4"/>
                    </a:lnTo>
                    <a:lnTo>
                      <a:pt x="7" y="4"/>
                    </a:lnTo>
                    <a:lnTo>
                      <a:pt x="7" y="8"/>
                    </a:lnTo>
                    <a:lnTo>
                      <a:pt x="2" y="4"/>
                    </a:lnTo>
                    <a:lnTo>
                      <a:pt x="2" y="10"/>
                    </a:lnTo>
                    <a:lnTo>
                      <a:pt x="0" y="14"/>
                    </a:lnTo>
                    <a:lnTo>
                      <a:pt x="9" y="21"/>
                    </a:lnTo>
                    <a:lnTo>
                      <a:pt x="5" y="19"/>
                    </a:lnTo>
                    <a:lnTo>
                      <a:pt x="2" y="23"/>
                    </a:lnTo>
                    <a:lnTo>
                      <a:pt x="5" y="29"/>
                    </a:lnTo>
                    <a:lnTo>
                      <a:pt x="9" y="32"/>
                    </a:lnTo>
                    <a:lnTo>
                      <a:pt x="11" y="38"/>
                    </a:lnTo>
                    <a:lnTo>
                      <a:pt x="17" y="38"/>
                    </a:lnTo>
                    <a:lnTo>
                      <a:pt x="19" y="42"/>
                    </a:lnTo>
                    <a:lnTo>
                      <a:pt x="24" y="49"/>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 name="Freeform 1080"/>
              <p:cNvSpPr>
                <a:spLocks/>
              </p:cNvSpPr>
              <p:nvPr/>
            </p:nvSpPr>
            <p:spPr bwMode="auto">
              <a:xfrm>
                <a:off x="1349" y="3819"/>
                <a:ext cx="51" cy="51"/>
              </a:xfrm>
              <a:custGeom>
                <a:avLst/>
                <a:gdLst>
                  <a:gd name="T0" fmla="*/ 24 w 51"/>
                  <a:gd name="T1" fmla="*/ 49 h 51"/>
                  <a:gd name="T2" fmla="*/ 19 w 51"/>
                  <a:gd name="T3" fmla="*/ 44 h 51"/>
                  <a:gd name="T4" fmla="*/ 22 w 51"/>
                  <a:gd name="T5" fmla="*/ 51 h 51"/>
                  <a:gd name="T6" fmla="*/ 28 w 51"/>
                  <a:gd name="T7" fmla="*/ 51 h 51"/>
                  <a:gd name="T8" fmla="*/ 30 w 51"/>
                  <a:gd name="T9" fmla="*/ 42 h 51"/>
                  <a:gd name="T10" fmla="*/ 26 w 51"/>
                  <a:gd name="T11" fmla="*/ 36 h 51"/>
                  <a:gd name="T12" fmla="*/ 24 w 51"/>
                  <a:gd name="T13" fmla="*/ 29 h 51"/>
                  <a:gd name="T14" fmla="*/ 28 w 51"/>
                  <a:gd name="T15" fmla="*/ 32 h 51"/>
                  <a:gd name="T16" fmla="*/ 45 w 51"/>
                  <a:gd name="T17" fmla="*/ 42 h 51"/>
                  <a:gd name="T18" fmla="*/ 51 w 51"/>
                  <a:gd name="T19" fmla="*/ 42 h 51"/>
                  <a:gd name="T20" fmla="*/ 51 w 51"/>
                  <a:gd name="T21" fmla="*/ 38 h 51"/>
                  <a:gd name="T22" fmla="*/ 47 w 51"/>
                  <a:gd name="T23" fmla="*/ 25 h 51"/>
                  <a:gd name="T24" fmla="*/ 43 w 51"/>
                  <a:gd name="T25" fmla="*/ 25 h 51"/>
                  <a:gd name="T26" fmla="*/ 37 w 51"/>
                  <a:gd name="T27" fmla="*/ 27 h 51"/>
                  <a:gd name="T28" fmla="*/ 32 w 51"/>
                  <a:gd name="T29" fmla="*/ 23 h 51"/>
                  <a:gd name="T30" fmla="*/ 19 w 51"/>
                  <a:gd name="T31" fmla="*/ 17 h 51"/>
                  <a:gd name="T32" fmla="*/ 24 w 51"/>
                  <a:gd name="T33" fmla="*/ 19 h 51"/>
                  <a:gd name="T34" fmla="*/ 34 w 51"/>
                  <a:gd name="T35" fmla="*/ 23 h 51"/>
                  <a:gd name="T36" fmla="*/ 39 w 51"/>
                  <a:gd name="T37" fmla="*/ 25 h 51"/>
                  <a:gd name="T38" fmla="*/ 43 w 51"/>
                  <a:gd name="T39" fmla="*/ 23 h 51"/>
                  <a:gd name="T40" fmla="*/ 41 w 51"/>
                  <a:gd name="T41" fmla="*/ 19 h 51"/>
                  <a:gd name="T42" fmla="*/ 45 w 51"/>
                  <a:gd name="T43" fmla="*/ 19 h 51"/>
                  <a:gd name="T44" fmla="*/ 45 w 51"/>
                  <a:gd name="T45" fmla="*/ 14 h 51"/>
                  <a:gd name="T46" fmla="*/ 43 w 51"/>
                  <a:gd name="T47" fmla="*/ 8 h 51"/>
                  <a:gd name="T48" fmla="*/ 39 w 51"/>
                  <a:gd name="T49" fmla="*/ 6 h 51"/>
                  <a:gd name="T50" fmla="*/ 32 w 51"/>
                  <a:gd name="T51" fmla="*/ 6 h 51"/>
                  <a:gd name="T52" fmla="*/ 28 w 51"/>
                  <a:gd name="T53" fmla="*/ 6 h 51"/>
                  <a:gd name="T54" fmla="*/ 24 w 51"/>
                  <a:gd name="T55" fmla="*/ 14 h 51"/>
                  <a:gd name="T56" fmla="*/ 19 w 51"/>
                  <a:gd name="T57" fmla="*/ 12 h 51"/>
                  <a:gd name="T58" fmla="*/ 26 w 51"/>
                  <a:gd name="T59" fmla="*/ 8 h 51"/>
                  <a:gd name="T60" fmla="*/ 26 w 51"/>
                  <a:gd name="T61" fmla="*/ 4 h 51"/>
                  <a:gd name="T62" fmla="*/ 22 w 51"/>
                  <a:gd name="T63" fmla="*/ 2 h 51"/>
                  <a:gd name="T64" fmla="*/ 17 w 51"/>
                  <a:gd name="T65" fmla="*/ 0 h 51"/>
                  <a:gd name="T66" fmla="*/ 13 w 51"/>
                  <a:gd name="T67" fmla="*/ 4 h 51"/>
                  <a:gd name="T68" fmla="*/ 7 w 51"/>
                  <a:gd name="T69" fmla="*/ 4 h 51"/>
                  <a:gd name="T70" fmla="*/ 7 w 51"/>
                  <a:gd name="T71" fmla="*/ 8 h 51"/>
                  <a:gd name="T72" fmla="*/ 2 w 51"/>
                  <a:gd name="T73" fmla="*/ 4 h 51"/>
                  <a:gd name="T74" fmla="*/ 2 w 51"/>
                  <a:gd name="T75" fmla="*/ 10 h 51"/>
                  <a:gd name="T76" fmla="*/ 0 w 51"/>
                  <a:gd name="T77" fmla="*/ 14 h 51"/>
                  <a:gd name="T78" fmla="*/ 9 w 51"/>
                  <a:gd name="T79" fmla="*/ 21 h 51"/>
                  <a:gd name="T80" fmla="*/ 5 w 51"/>
                  <a:gd name="T81" fmla="*/ 19 h 51"/>
                  <a:gd name="T82" fmla="*/ 2 w 51"/>
                  <a:gd name="T83" fmla="*/ 23 h 51"/>
                  <a:gd name="T84" fmla="*/ 5 w 51"/>
                  <a:gd name="T85" fmla="*/ 29 h 51"/>
                  <a:gd name="T86" fmla="*/ 9 w 51"/>
                  <a:gd name="T87" fmla="*/ 32 h 51"/>
                  <a:gd name="T88" fmla="*/ 11 w 51"/>
                  <a:gd name="T89" fmla="*/ 38 h 51"/>
                  <a:gd name="T90" fmla="*/ 17 w 51"/>
                  <a:gd name="T91" fmla="*/ 38 h 51"/>
                  <a:gd name="T92" fmla="*/ 19 w 51"/>
                  <a:gd name="T93" fmla="*/ 42 h 51"/>
                  <a:gd name="T94" fmla="*/ 24 w 51"/>
                  <a:gd name="T95" fmla="*/ 4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 h="51">
                    <a:moveTo>
                      <a:pt x="24" y="49"/>
                    </a:moveTo>
                    <a:lnTo>
                      <a:pt x="19" y="44"/>
                    </a:lnTo>
                    <a:lnTo>
                      <a:pt x="22" y="51"/>
                    </a:lnTo>
                    <a:lnTo>
                      <a:pt x="28" y="51"/>
                    </a:lnTo>
                    <a:lnTo>
                      <a:pt x="30" y="42"/>
                    </a:lnTo>
                    <a:lnTo>
                      <a:pt x="26" y="36"/>
                    </a:lnTo>
                    <a:lnTo>
                      <a:pt x="24" y="29"/>
                    </a:lnTo>
                    <a:lnTo>
                      <a:pt x="28" y="32"/>
                    </a:lnTo>
                    <a:lnTo>
                      <a:pt x="45" y="42"/>
                    </a:lnTo>
                    <a:lnTo>
                      <a:pt x="51" y="42"/>
                    </a:lnTo>
                    <a:lnTo>
                      <a:pt x="51" y="38"/>
                    </a:lnTo>
                    <a:lnTo>
                      <a:pt x="47" y="25"/>
                    </a:lnTo>
                    <a:lnTo>
                      <a:pt x="43" y="25"/>
                    </a:lnTo>
                    <a:lnTo>
                      <a:pt x="37" y="27"/>
                    </a:lnTo>
                    <a:lnTo>
                      <a:pt x="32" y="23"/>
                    </a:lnTo>
                    <a:lnTo>
                      <a:pt x="19" y="17"/>
                    </a:lnTo>
                    <a:lnTo>
                      <a:pt x="24" y="19"/>
                    </a:lnTo>
                    <a:lnTo>
                      <a:pt x="34" y="23"/>
                    </a:lnTo>
                    <a:lnTo>
                      <a:pt x="39" y="25"/>
                    </a:lnTo>
                    <a:lnTo>
                      <a:pt x="43" y="23"/>
                    </a:lnTo>
                    <a:lnTo>
                      <a:pt x="41" y="19"/>
                    </a:lnTo>
                    <a:lnTo>
                      <a:pt x="45" y="19"/>
                    </a:lnTo>
                    <a:lnTo>
                      <a:pt x="45" y="14"/>
                    </a:lnTo>
                    <a:lnTo>
                      <a:pt x="43" y="8"/>
                    </a:lnTo>
                    <a:lnTo>
                      <a:pt x="39" y="6"/>
                    </a:lnTo>
                    <a:lnTo>
                      <a:pt x="32" y="6"/>
                    </a:lnTo>
                    <a:lnTo>
                      <a:pt x="28" y="6"/>
                    </a:lnTo>
                    <a:lnTo>
                      <a:pt x="24" y="14"/>
                    </a:lnTo>
                    <a:lnTo>
                      <a:pt x="19" y="12"/>
                    </a:lnTo>
                    <a:lnTo>
                      <a:pt x="26" y="8"/>
                    </a:lnTo>
                    <a:lnTo>
                      <a:pt x="26" y="4"/>
                    </a:lnTo>
                    <a:lnTo>
                      <a:pt x="22" y="2"/>
                    </a:lnTo>
                    <a:lnTo>
                      <a:pt x="17" y="0"/>
                    </a:lnTo>
                    <a:lnTo>
                      <a:pt x="13" y="4"/>
                    </a:lnTo>
                    <a:lnTo>
                      <a:pt x="7" y="4"/>
                    </a:lnTo>
                    <a:lnTo>
                      <a:pt x="7" y="8"/>
                    </a:lnTo>
                    <a:lnTo>
                      <a:pt x="2" y="4"/>
                    </a:lnTo>
                    <a:lnTo>
                      <a:pt x="2" y="10"/>
                    </a:lnTo>
                    <a:lnTo>
                      <a:pt x="0" y="14"/>
                    </a:lnTo>
                    <a:lnTo>
                      <a:pt x="9" y="21"/>
                    </a:lnTo>
                    <a:lnTo>
                      <a:pt x="5" y="19"/>
                    </a:lnTo>
                    <a:lnTo>
                      <a:pt x="2" y="23"/>
                    </a:lnTo>
                    <a:lnTo>
                      <a:pt x="5" y="29"/>
                    </a:lnTo>
                    <a:lnTo>
                      <a:pt x="9" y="32"/>
                    </a:lnTo>
                    <a:lnTo>
                      <a:pt x="11" y="38"/>
                    </a:lnTo>
                    <a:lnTo>
                      <a:pt x="17" y="38"/>
                    </a:lnTo>
                    <a:lnTo>
                      <a:pt x="19" y="42"/>
                    </a:lnTo>
                    <a:lnTo>
                      <a:pt x="24" y="49"/>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 name="Freeform 1081"/>
              <p:cNvSpPr>
                <a:spLocks/>
              </p:cNvSpPr>
              <p:nvPr/>
            </p:nvSpPr>
            <p:spPr bwMode="auto">
              <a:xfrm>
                <a:off x="1371" y="3872"/>
                <a:ext cx="10" cy="19"/>
              </a:xfrm>
              <a:custGeom>
                <a:avLst/>
                <a:gdLst>
                  <a:gd name="T0" fmla="*/ 4 w 10"/>
                  <a:gd name="T1" fmla="*/ 0 h 19"/>
                  <a:gd name="T2" fmla="*/ 0 w 10"/>
                  <a:gd name="T3" fmla="*/ 0 h 19"/>
                  <a:gd name="T4" fmla="*/ 6 w 10"/>
                  <a:gd name="T5" fmla="*/ 13 h 19"/>
                  <a:gd name="T6" fmla="*/ 4 w 10"/>
                  <a:gd name="T7" fmla="*/ 17 h 19"/>
                  <a:gd name="T8" fmla="*/ 8 w 10"/>
                  <a:gd name="T9" fmla="*/ 19 h 19"/>
                  <a:gd name="T10" fmla="*/ 10 w 10"/>
                  <a:gd name="T11" fmla="*/ 15 h 19"/>
                  <a:gd name="T12" fmla="*/ 10 w 10"/>
                  <a:gd name="T13" fmla="*/ 4 h 19"/>
                  <a:gd name="T14" fmla="*/ 4 w 10"/>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9">
                    <a:moveTo>
                      <a:pt x="4" y="0"/>
                    </a:moveTo>
                    <a:lnTo>
                      <a:pt x="0" y="0"/>
                    </a:lnTo>
                    <a:lnTo>
                      <a:pt x="6" y="13"/>
                    </a:lnTo>
                    <a:lnTo>
                      <a:pt x="4" y="17"/>
                    </a:lnTo>
                    <a:lnTo>
                      <a:pt x="8" y="19"/>
                    </a:lnTo>
                    <a:lnTo>
                      <a:pt x="10" y="15"/>
                    </a:lnTo>
                    <a:lnTo>
                      <a:pt x="10" y="4"/>
                    </a:lnTo>
                    <a:lnTo>
                      <a:pt x="4" y="0"/>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 name="Freeform 1082"/>
              <p:cNvSpPr>
                <a:spLocks/>
              </p:cNvSpPr>
              <p:nvPr/>
            </p:nvSpPr>
            <p:spPr bwMode="auto">
              <a:xfrm>
                <a:off x="1371" y="3872"/>
                <a:ext cx="10" cy="19"/>
              </a:xfrm>
              <a:custGeom>
                <a:avLst/>
                <a:gdLst>
                  <a:gd name="T0" fmla="*/ 4 w 10"/>
                  <a:gd name="T1" fmla="*/ 0 h 19"/>
                  <a:gd name="T2" fmla="*/ 0 w 10"/>
                  <a:gd name="T3" fmla="*/ 0 h 19"/>
                  <a:gd name="T4" fmla="*/ 6 w 10"/>
                  <a:gd name="T5" fmla="*/ 13 h 19"/>
                  <a:gd name="T6" fmla="*/ 4 w 10"/>
                  <a:gd name="T7" fmla="*/ 17 h 19"/>
                  <a:gd name="T8" fmla="*/ 8 w 10"/>
                  <a:gd name="T9" fmla="*/ 19 h 19"/>
                  <a:gd name="T10" fmla="*/ 10 w 10"/>
                  <a:gd name="T11" fmla="*/ 15 h 19"/>
                  <a:gd name="T12" fmla="*/ 10 w 10"/>
                  <a:gd name="T13" fmla="*/ 4 h 19"/>
                  <a:gd name="T14" fmla="*/ 4 w 10"/>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9">
                    <a:moveTo>
                      <a:pt x="4" y="0"/>
                    </a:moveTo>
                    <a:lnTo>
                      <a:pt x="0" y="0"/>
                    </a:lnTo>
                    <a:lnTo>
                      <a:pt x="6" y="13"/>
                    </a:lnTo>
                    <a:lnTo>
                      <a:pt x="4" y="17"/>
                    </a:lnTo>
                    <a:lnTo>
                      <a:pt x="8" y="19"/>
                    </a:lnTo>
                    <a:lnTo>
                      <a:pt x="10" y="15"/>
                    </a:lnTo>
                    <a:lnTo>
                      <a:pt x="10" y="4"/>
                    </a:lnTo>
                    <a:lnTo>
                      <a:pt x="4" y="0"/>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 name="Freeform 1083"/>
              <p:cNvSpPr>
                <a:spLocks/>
              </p:cNvSpPr>
              <p:nvPr/>
            </p:nvSpPr>
            <p:spPr bwMode="auto">
              <a:xfrm>
                <a:off x="1392" y="3810"/>
                <a:ext cx="40" cy="72"/>
              </a:xfrm>
              <a:custGeom>
                <a:avLst/>
                <a:gdLst>
                  <a:gd name="T0" fmla="*/ 17 w 40"/>
                  <a:gd name="T1" fmla="*/ 47 h 72"/>
                  <a:gd name="T2" fmla="*/ 23 w 40"/>
                  <a:gd name="T3" fmla="*/ 43 h 72"/>
                  <a:gd name="T4" fmla="*/ 19 w 40"/>
                  <a:gd name="T5" fmla="*/ 47 h 72"/>
                  <a:gd name="T6" fmla="*/ 23 w 40"/>
                  <a:gd name="T7" fmla="*/ 53 h 72"/>
                  <a:gd name="T8" fmla="*/ 19 w 40"/>
                  <a:gd name="T9" fmla="*/ 68 h 72"/>
                  <a:gd name="T10" fmla="*/ 21 w 40"/>
                  <a:gd name="T11" fmla="*/ 72 h 72"/>
                  <a:gd name="T12" fmla="*/ 25 w 40"/>
                  <a:gd name="T13" fmla="*/ 70 h 72"/>
                  <a:gd name="T14" fmla="*/ 28 w 40"/>
                  <a:gd name="T15" fmla="*/ 66 h 72"/>
                  <a:gd name="T16" fmla="*/ 32 w 40"/>
                  <a:gd name="T17" fmla="*/ 62 h 72"/>
                  <a:gd name="T18" fmla="*/ 34 w 40"/>
                  <a:gd name="T19" fmla="*/ 58 h 72"/>
                  <a:gd name="T20" fmla="*/ 30 w 40"/>
                  <a:gd name="T21" fmla="*/ 51 h 72"/>
                  <a:gd name="T22" fmla="*/ 36 w 40"/>
                  <a:gd name="T23" fmla="*/ 55 h 72"/>
                  <a:gd name="T24" fmla="*/ 40 w 40"/>
                  <a:gd name="T25" fmla="*/ 51 h 72"/>
                  <a:gd name="T26" fmla="*/ 36 w 40"/>
                  <a:gd name="T27" fmla="*/ 47 h 72"/>
                  <a:gd name="T28" fmla="*/ 36 w 40"/>
                  <a:gd name="T29" fmla="*/ 43 h 72"/>
                  <a:gd name="T30" fmla="*/ 36 w 40"/>
                  <a:gd name="T31" fmla="*/ 36 h 72"/>
                  <a:gd name="T32" fmla="*/ 30 w 40"/>
                  <a:gd name="T33" fmla="*/ 32 h 72"/>
                  <a:gd name="T34" fmla="*/ 23 w 40"/>
                  <a:gd name="T35" fmla="*/ 23 h 72"/>
                  <a:gd name="T36" fmla="*/ 21 w 40"/>
                  <a:gd name="T37" fmla="*/ 17 h 72"/>
                  <a:gd name="T38" fmla="*/ 19 w 40"/>
                  <a:gd name="T39" fmla="*/ 13 h 72"/>
                  <a:gd name="T40" fmla="*/ 25 w 40"/>
                  <a:gd name="T41" fmla="*/ 15 h 72"/>
                  <a:gd name="T42" fmla="*/ 28 w 40"/>
                  <a:gd name="T43" fmla="*/ 21 h 72"/>
                  <a:gd name="T44" fmla="*/ 32 w 40"/>
                  <a:gd name="T45" fmla="*/ 26 h 72"/>
                  <a:gd name="T46" fmla="*/ 34 w 40"/>
                  <a:gd name="T47" fmla="*/ 32 h 72"/>
                  <a:gd name="T48" fmla="*/ 38 w 40"/>
                  <a:gd name="T49" fmla="*/ 36 h 72"/>
                  <a:gd name="T50" fmla="*/ 36 w 40"/>
                  <a:gd name="T51" fmla="*/ 30 h 72"/>
                  <a:gd name="T52" fmla="*/ 30 w 40"/>
                  <a:gd name="T53" fmla="*/ 19 h 72"/>
                  <a:gd name="T54" fmla="*/ 25 w 40"/>
                  <a:gd name="T55" fmla="*/ 13 h 72"/>
                  <a:gd name="T56" fmla="*/ 23 w 40"/>
                  <a:gd name="T57" fmla="*/ 9 h 72"/>
                  <a:gd name="T58" fmla="*/ 19 w 40"/>
                  <a:gd name="T59" fmla="*/ 9 h 72"/>
                  <a:gd name="T60" fmla="*/ 13 w 40"/>
                  <a:gd name="T61" fmla="*/ 9 h 72"/>
                  <a:gd name="T62" fmla="*/ 8 w 40"/>
                  <a:gd name="T63" fmla="*/ 9 h 72"/>
                  <a:gd name="T64" fmla="*/ 4 w 40"/>
                  <a:gd name="T65" fmla="*/ 4 h 72"/>
                  <a:gd name="T66" fmla="*/ 0 w 40"/>
                  <a:gd name="T67" fmla="*/ 0 h 72"/>
                  <a:gd name="T68" fmla="*/ 0 w 40"/>
                  <a:gd name="T69" fmla="*/ 4 h 72"/>
                  <a:gd name="T70" fmla="*/ 2 w 40"/>
                  <a:gd name="T71" fmla="*/ 9 h 72"/>
                  <a:gd name="T72" fmla="*/ 6 w 40"/>
                  <a:gd name="T73" fmla="*/ 15 h 72"/>
                  <a:gd name="T74" fmla="*/ 13 w 40"/>
                  <a:gd name="T75" fmla="*/ 38 h 72"/>
                  <a:gd name="T76" fmla="*/ 17 w 40"/>
                  <a:gd name="T77" fmla="*/ 4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72">
                    <a:moveTo>
                      <a:pt x="17" y="47"/>
                    </a:moveTo>
                    <a:lnTo>
                      <a:pt x="23" y="43"/>
                    </a:lnTo>
                    <a:lnTo>
                      <a:pt x="19" y="47"/>
                    </a:lnTo>
                    <a:lnTo>
                      <a:pt x="23" y="53"/>
                    </a:lnTo>
                    <a:lnTo>
                      <a:pt x="19" y="68"/>
                    </a:lnTo>
                    <a:lnTo>
                      <a:pt x="21" y="72"/>
                    </a:lnTo>
                    <a:lnTo>
                      <a:pt x="25" y="70"/>
                    </a:lnTo>
                    <a:lnTo>
                      <a:pt x="28" y="66"/>
                    </a:lnTo>
                    <a:lnTo>
                      <a:pt x="32" y="62"/>
                    </a:lnTo>
                    <a:lnTo>
                      <a:pt x="34" y="58"/>
                    </a:lnTo>
                    <a:lnTo>
                      <a:pt x="30" y="51"/>
                    </a:lnTo>
                    <a:lnTo>
                      <a:pt x="36" y="55"/>
                    </a:lnTo>
                    <a:lnTo>
                      <a:pt x="40" y="51"/>
                    </a:lnTo>
                    <a:lnTo>
                      <a:pt x="36" y="47"/>
                    </a:lnTo>
                    <a:lnTo>
                      <a:pt x="36" y="43"/>
                    </a:lnTo>
                    <a:lnTo>
                      <a:pt x="36" y="36"/>
                    </a:lnTo>
                    <a:lnTo>
                      <a:pt x="30" y="32"/>
                    </a:lnTo>
                    <a:lnTo>
                      <a:pt x="23" y="23"/>
                    </a:lnTo>
                    <a:lnTo>
                      <a:pt x="21" y="17"/>
                    </a:lnTo>
                    <a:lnTo>
                      <a:pt x="19" y="13"/>
                    </a:lnTo>
                    <a:lnTo>
                      <a:pt x="25" y="15"/>
                    </a:lnTo>
                    <a:lnTo>
                      <a:pt x="28" y="21"/>
                    </a:lnTo>
                    <a:lnTo>
                      <a:pt x="32" y="26"/>
                    </a:lnTo>
                    <a:lnTo>
                      <a:pt x="34" y="32"/>
                    </a:lnTo>
                    <a:lnTo>
                      <a:pt x="38" y="36"/>
                    </a:lnTo>
                    <a:lnTo>
                      <a:pt x="36" y="30"/>
                    </a:lnTo>
                    <a:lnTo>
                      <a:pt x="30" y="19"/>
                    </a:lnTo>
                    <a:lnTo>
                      <a:pt x="25" y="13"/>
                    </a:lnTo>
                    <a:lnTo>
                      <a:pt x="23" y="9"/>
                    </a:lnTo>
                    <a:lnTo>
                      <a:pt x="19" y="9"/>
                    </a:lnTo>
                    <a:lnTo>
                      <a:pt x="13" y="9"/>
                    </a:lnTo>
                    <a:lnTo>
                      <a:pt x="8" y="9"/>
                    </a:lnTo>
                    <a:lnTo>
                      <a:pt x="4" y="4"/>
                    </a:lnTo>
                    <a:lnTo>
                      <a:pt x="0" y="0"/>
                    </a:lnTo>
                    <a:lnTo>
                      <a:pt x="0" y="4"/>
                    </a:lnTo>
                    <a:lnTo>
                      <a:pt x="2" y="9"/>
                    </a:lnTo>
                    <a:lnTo>
                      <a:pt x="6" y="15"/>
                    </a:lnTo>
                    <a:lnTo>
                      <a:pt x="13" y="38"/>
                    </a:lnTo>
                    <a:lnTo>
                      <a:pt x="17" y="47"/>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 name="Freeform 1084"/>
              <p:cNvSpPr>
                <a:spLocks/>
              </p:cNvSpPr>
              <p:nvPr/>
            </p:nvSpPr>
            <p:spPr bwMode="auto">
              <a:xfrm>
                <a:off x="1392" y="3810"/>
                <a:ext cx="40" cy="72"/>
              </a:xfrm>
              <a:custGeom>
                <a:avLst/>
                <a:gdLst>
                  <a:gd name="T0" fmla="*/ 17 w 40"/>
                  <a:gd name="T1" fmla="*/ 47 h 72"/>
                  <a:gd name="T2" fmla="*/ 23 w 40"/>
                  <a:gd name="T3" fmla="*/ 43 h 72"/>
                  <a:gd name="T4" fmla="*/ 19 w 40"/>
                  <a:gd name="T5" fmla="*/ 47 h 72"/>
                  <a:gd name="T6" fmla="*/ 23 w 40"/>
                  <a:gd name="T7" fmla="*/ 53 h 72"/>
                  <a:gd name="T8" fmla="*/ 19 w 40"/>
                  <a:gd name="T9" fmla="*/ 68 h 72"/>
                  <a:gd name="T10" fmla="*/ 21 w 40"/>
                  <a:gd name="T11" fmla="*/ 72 h 72"/>
                  <a:gd name="T12" fmla="*/ 25 w 40"/>
                  <a:gd name="T13" fmla="*/ 70 h 72"/>
                  <a:gd name="T14" fmla="*/ 28 w 40"/>
                  <a:gd name="T15" fmla="*/ 66 h 72"/>
                  <a:gd name="T16" fmla="*/ 32 w 40"/>
                  <a:gd name="T17" fmla="*/ 62 h 72"/>
                  <a:gd name="T18" fmla="*/ 34 w 40"/>
                  <a:gd name="T19" fmla="*/ 58 h 72"/>
                  <a:gd name="T20" fmla="*/ 30 w 40"/>
                  <a:gd name="T21" fmla="*/ 51 h 72"/>
                  <a:gd name="T22" fmla="*/ 36 w 40"/>
                  <a:gd name="T23" fmla="*/ 55 h 72"/>
                  <a:gd name="T24" fmla="*/ 40 w 40"/>
                  <a:gd name="T25" fmla="*/ 51 h 72"/>
                  <a:gd name="T26" fmla="*/ 36 w 40"/>
                  <a:gd name="T27" fmla="*/ 47 h 72"/>
                  <a:gd name="T28" fmla="*/ 36 w 40"/>
                  <a:gd name="T29" fmla="*/ 43 h 72"/>
                  <a:gd name="T30" fmla="*/ 36 w 40"/>
                  <a:gd name="T31" fmla="*/ 36 h 72"/>
                  <a:gd name="T32" fmla="*/ 30 w 40"/>
                  <a:gd name="T33" fmla="*/ 32 h 72"/>
                  <a:gd name="T34" fmla="*/ 23 w 40"/>
                  <a:gd name="T35" fmla="*/ 23 h 72"/>
                  <a:gd name="T36" fmla="*/ 21 w 40"/>
                  <a:gd name="T37" fmla="*/ 17 h 72"/>
                  <a:gd name="T38" fmla="*/ 19 w 40"/>
                  <a:gd name="T39" fmla="*/ 13 h 72"/>
                  <a:gd name="T40" fmla="*/ 25 w 40"/>
                  <a:gd name="T41" fmla="*/ 15 h 72"/>
                  <a:gd name="T42" fmla="*/ 28 w 40"/>
                  <a:gd name="T43" fmla="*/ 21 h 72"/>
                  <a:gd name="T44" fmla="*/ 32 w 40"/>
                  <a:gd name="T45" fmla="*/ 26 h 72"/>
                  <a:gd name="T46" fmla="*/ 34 w 40"/>
                  <a:gd name="T47" fmla="*/ 32 h 72"/>
                  <a:gd name="T48" fmla="*/ 38 w 40"/>
                  <a:gd name="T49" fmla="*/ 36 h 72"/>
                  <a:gd name="T50" fmla="*/ 36 w 40"/>
                  <a:gd name="T51" fmla="*/ 30 h 72"/>
                  <a:gd name="T52" fmla="*/ 30 w 40"/>
                  <a:gd name="T53" fmla="*/ 19 h 72"/>
                  <a:gd name="T54" fmla="*/ 25 w 40"/>
                  <a:gd name="T55" fmla="*/ 13 h 72"/>
                  <a:gd name="T56" fmla="*/ 23 w 40"/>
                  <a:gd name="T57" fmla="*/ 9 h 72"/>
                  <a:gd name="T58" fmla="*/ 19 w 40"/>
                  <a:gd name="T59" fmla="*/ 9 h 72"/>
                  <a:gd name="T60" fmla="*/ 13 w 40"/>
                  <a:gd name="T61" fmla="*/ 9 h 72"/>
                  <a:gd name="T62" fmla="*/ 8 w 40"/>
                  <a:gd name="T63" fmla="*/ 9 h 72"/>
                  <a:gd name="T64" fmla="*/ 4 w 40"/>
                  <a:gd name="T65" fmla="*/ 4 h 72"/>
                  <a:gd name="T66" fmla="*/ 0 w 40"/>
                  <a:gd name="T67" fmla="*/ 0 h 72"/>
                  <a:gd name="T68" fmla="*/ 0 w 40"/>
                  <a:gd name="T69" fmla="*/ 4 h 72"/>
                  <a:gd name="T70" fmla="*/ 2 w 40"/>
                  <a:gd name="T71" fmla="*/ 9 h 72"/>
                  <a:gd name="T72" fmla="*/ 6 w 40"/>
                  <a:gd name="T73" fmla="*/ 15 h 72"/>
                  <a:gd name="T74" fmla="*/ 13 w 40"/>
                  <a:gd name="T75" fmla="*/ 38 h 72"/>
                  <a:gd name="T76" fmla="*/ 17 w 40"/>
                  <a:gd name="T77" fmla="*/ 4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72">
                    <a:moveTo>
                      <a:pt x="17" y="47"/>
                    </a:moveTo>
                    <a:lnTo>
                      <a:pt x="23" y="43"/>
                    </a:lnTo>
                    <a:lnTo>
                      <a:pt x="19" y="47"/>
                    </a:lnTo>
                    <a:lnTo>
                      <a:pt x="23" y="53"/>
                    </a:lnTo>
                    <a:lnTo>
                      <a:pt x="19" y="68"/>
                    </a:lnTo>
                    <a:lnTo>
                      <a:pt x="21" y="72"/>
                    </a:lnTo>
                    <a:lnTo>
                      <a:pt x="25" y="70"/>
                    </a:lnTo>
                    <a:lnTo>
                      <a:pt x="28" y="66"/>
                    </a:lnTo>
                    <a:lnTo>
                      <a:pt x="32" y="62"/>
                    </a:lnTo>
                    <a:lnTo>
                      <a:pt x="34" y="58"/>
                    </a:lnTo>
                    <a:lnTo>
                      <a:pt x="30" y="51"/>
                    </a:lnTo>
                    <a:lnTo>
                      <a:pt x="36" y="55"/>
                    </a:lnTo>
                    <a:lnTo>
                      <a:pt x="40" y="51"/>
                    </a:lnTo>
                    <a:lnTo>
                      <a:pt x="36" y="47"/>
                    </a:lnTo>
                    <a:lnTo>
                      <a:pt x="36" y="43"/>
                    </a:lnTo>
                    <a:lnTo>
                      <a:pt x="36" y="36"/>
                    </a:lnTo>
                    <a:lnTo>
                      <a:pt x="30" y="32"/>
                    </a:lnTo>
                    <a:lnTo>
                      <a:pt x="23" y="23"/>
                    </a:lnTo>
                    <a:lnTo>
                      <a:pt x="21" y="17"/>
                    </a:lnTo>
                    <a:lnTo>
                      <a:pt x="19" y="13"/>
                    </a:lnTo>
                    <a:lnTo>
                      <a:pt x="25" y="15"/>
                    </a:lnTo>
                    <a:lnTo>
                      <a:pt x="28" y="21"/>
                    </a:lnTo>
                    <a:lnTo>
                      <a:pt x="32" y="26"/>
                    </a:lnTo>
                    <a:lnTo>
                      <a:pt x="34" y="32"/>
                    </a:lnTo>
                    <a:lnTo>
                      <a:pt x="38" y="36"/>
                    </a:lnTo>
                    <a:lnTo>
                      <a:pt x="36" y="30"/>
                    </a:lnTo>
                    <a:lnTo>
                      <a:pt x="30" y="19"/>
                    </a:lnTo>
                    <a:lnTo>
                      <a:pt x="25" y="13"/>
                    </a:lnTo>
                    <a:lnTo>
                      <a:pt x="23" y="9"/>
                    </a:lnTo>
                    <a:lnTo>
                      <a:pt x="19" y="9"/>
                    </a:lnTo>
                    <a:lnTo>
                      <a:pt x="13" y="9"/>
                    </a:lnTo>
                    <a:lnTo>
                      <a:pt x="8" y="9"/>
                    </a:lnTo>
                    <a:lnTo>
                      <a:pt x="4" y="4"/>
                    </a:lnTo>
                    <a:lnTo>
                      <a:pt x="0" y="0"/>
                    </a:lnTo>
                    <a:lnTo>
                      <a:pt x="0" y="4"/>
                    </a:lnTo>
                    <a:lnTo>
                      <a:pt x="2" y="9"/>
                    </a:lnTo>
                    <a:lnTo>
                      <a:pt x="6" y="15"/>
                    </a:lnTo>
                    <a:lnTo>
                      <a:pt x="13" y="38"/>
                    </a:lnTo>
                    <a:lnTo>
                      <a:pt x="17" y="47"/>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 name="Freeform 1085"/>
              <p:cNvSpPr>
                <a:spLocks/>
              </p:cNvSpPr>
              <p:nvPr/>
            </p:nvSpPr>
            <p:spPr bwMode="auto">
              <a:xfrm>
                <a:off x="1377" y="3857"/>
                <a:ext cx="40" cy="74"/>
              </a:xfrm>
              <a:custGeom>
                <a:avLst/>
                <a:gdLst>
                  <a:gd name="T0" fmla="*/ 23 w 40"/>
                  <a:gd name="T1" fmla="*/ 55 h 74"/>
                  <a:gd name="T2" fmla="*/ 26 w 40"/>
                  <a:gd name="T3" fmla="*/ 49 h 74"/>
                  <a:gd name="T4" fmla="*/ 26 w 40"/>
                  <a:gd name="T5" fmla="*/ 55 h 74"/>
                  <a:gd name="T6" fmla="*/ 28 w 40"/>
                  <a:gd name="T7" fmla="*/ 62 h 74"/>
                  <a:gd name="T8" fmla="*/ 32 w 40"/>
                  <a:gd name="T9" fmla="*/ 66 h 74"/>
                  <a:gd name="T10" fmla="*/ 36 w 40"/>
                  <a:gd name="T11" fmla="*/ 70 h 74"/>
                  <a:gd name="T12" fmla="*/ 40 w 40"/>
                  <a:gd name="T13" fmla="*/ 74 h 74"/>
                  <a:gd name="T14" fmla="*/ 40 w 40"/>
                  <a:gd name="T15" fmla="*/ 68 h 74"/>
                  <a:gd name="T16" fmla="*/ 38 w 40"/>
                  <a:gd name="T17" fmla="*/ 57 h 74"/>
                  <a:gd name="T18" fmla="*/ 40 w 40"/>
                  <a:gd name="T19" fmla="*/ 53 h 74"/>
                  <a:gd name="T20" fmla="*/ 36 w 40"/>
                  <a:gd name="T21" fmla="*/ 43 h 74"/>
                  <a:gd name="T22" fmla="*/ 28 w 40"/>
                  <a:gd name="T23" fmla="*/ 19 h 74"/>
                  <a:gd name="T24" fmla="*/ 23 w 40"/>
                  <a:gd name="T25" fmla="*/ 15 h 74"/>
                  <a:gd name="T26" fmla="*/ 21 w 40"/>
                  <a:gd name="T27" fmla="*/ 11 h 74"/>
                  <a:gd name="T28" fmla="*/ 13 w 40"/>
                  <a:gd name="T29" fmla="*/ 4 h 74"/>
                  <a:gd name="T30" fmla="*/ 6 w 40"/>
                  <a:gd name="T31" fmla="*/ 6 h 74"/>
                  <a:gd name="T32" fmla="*/ 11 w 40"/>
                  <a:gd name="T33" fmla="*/ 2 h 74"/>
                  <a:gd name="T34" fmla="*/ 6 w 40"/>
                  <a:gd name="T35" fmla="*/ 0 h 74"/>
                  <a:gd name="T36" fmla="*/ 2 w 40"/>
                  <a:gd name="T37" fmla="*/ 11 h 74"/>
                  <a:gd name="T38" fmla="*/ 0 w 40"/>
                  <a:gd name="T39" fmla="*/ 15 h 74"/>
                  <a:gd name="T40" fmla="*/ 4 w 40"/>
                  <a:gd name="T41" fmla="*/ 19 h 74"/>
                  <a:gd name="T42" fmla="*/ 11 w 40"/>
                  <a:gd name="T43" fmla="*/ 17 h 74"/>
                  <a:gd name="T44" fmla="*/ 9 w 40"/>
                  <a:gd name="T45" fmla="*/ 23 h 74"/>
                  <a:gd name="T46" fmla="*/ 13 w 40"/>
                  <a:gd name="T47" fmla="*/ 28 h 74"/>
                  <a:gd name="T48" fmla="*/ 17 w 40"/>
                  <a:gd name="T49" fmla="*/ 30 h 74"/>
                  <a:gd name="T50" fmla="*/ 13 w 40"/>
                  <a:gd name="T51" fmla="*/ 34 h 74"/>
                  <a:gd name="T52" fmla="*/ 15 w 40"/>
                  <a:gd name="T53" fmla="*/ 45 h 74"/>
                  <a:gd name="T54" fmla="*/ 21 w 40"/>
                  <a:gd name="T55" fmla="*/ 45 h 74"/>
                  <a:gd name="T56" fmla="*/ 19 w 40"/>
                  <a:gd name="T57" fmla="*/ 49 h 74"/>
                  <a:gd name="T58" fmla="*/ 23 w 40"/>
                  <a:gd name="T59" fmla="*/ 47 h 74"/>
                  <a:gd name="T60" fmla="*/ 23 w 40"/>
                  <a:gd name="T61" fmla="*/ 51 h 74"/>
                  <a:gd name="T62" fmla="*/ 23 w 40"/>
                  <a:gd name="T63" fmla="*/ 5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 h="74">
                    <a:moveTo>
                      <a:pt x="23" y="55"/>
                    </a:moveTo>
                    <a:lnTo>
                      <a:pt x="26" y="49"/>
                    </a:lnTo>
                    <a:lnTo>
                      <a:pt x="26" y="55"/>
                    </a:lnTo>
                    <a:lnTo>
                      <a:pt x="28" y="62"/>
                    </a:lnTo>
                    <a:lnTo>
                      <a:pt x="32" y="66"/>
                    </a:lnTo>
                    <a:lnTo>
                      <a:pt x="36" y="70"/>
                    </a:lnTo>
                    <a:lnTo>
                      <a:pt x="40" y="74"/>
                    </a:lnTo>
                    <a:lnTo>
                      <a:pt x="40" y="68"/>
                    </a:lnTo>
                    <a:lnTo>
                      <a:pt x="38" y="57"/>
                    </a:lnTo>
                    <a:lnTo>
                      <a:pt x="40" y="53"/>
                    </a:lnTo>
                    <a:lnTo>
                      <a:pt x="36" y="43"/>
                    </a:lnTo>
                    <a:lnTo>
                      <a:pt x="28" y="19"/>
                    </a:lnTo>
                    <a:lnTo>
                      <a:pt x="23" y="15"/>
                    </a:lnTo>
                    <a:lnTo>
                      <a:pt x="21" y="11"/>
                    </a:lnTo>
                    <a:lnTo>
                      <a:pt x="13" y="4"/>
                    </a:lnTo>
                    <a:lnTo>
                      <a:pt x="6" y="6"/>
                    </a:lnTo>
                    <a:lnTo>
                      <a:pt x="11" y="2"/>
                    </a:lnTo>
                    <a:lnTo>
                      <a:pt x="6" y="0"/>
                    </a:lnTo>
                    <a:lnTo>
                      <a:pt x="2" y="11"/>
                    </a:lnTo>
                    <a:lnTo>
                      <a:pt x="0" y="15"/>
                    </a:lnTo>
                    <a:lnTo>
                      <a:pt x="4" y="19"/>
                    </a:lnTo>
                    <a:lnTo>
                      <a:pt x="11" y="17"/>
                    </a:lnTo>
                    <a:lnTo>
                      <a:pt x="9" y="23"/>
                    </a:lnTo>
                    <a:lnTo>
                      <a:pt x="13" y="28"/>
                    </a:lnTo>
                    <a:lnTo>
                      <a:pt x="17" y="30"/>
                    </a:lnTo>
                    <a:lnTo>
                      <a:pt x="13" y="34"/>
                    </a:lnTo>
                    <a:lnTo>
                      <a:pt x="15" y="45"/>
                    </a:lnTo>
                    <a:lnTo>
                      <a:pt x="21" y="45"/>
                    </a:lnTo>
                    <a:lnTo>
                      <a:pt x="19" y="49"/>
                    </a:lnTo>
                    <a:lnTo>
                      <a:pt x="23" y="47"/>
                    </a:lnTo>
                    <a:lnTo>
                      <a:pt x="23" y="51"/>
                    </a:lnTo>
                    <a:lnTo>
                      <a:pt x="23" y="55"/>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 name="Freeform 1086"/>
              <p:cNvSpPr>
                <a:spLocks/>
              </p:cNvSpPr>
              <p:nvPr/>
            </p:nvSpPr>
            <p:spPr bwMode="auto">
              <a:xfrm>
                <a:off x="1377" y="3857"/>
                <a:ext cx="40" cy="74"/>
              </a:xfrm>
              <a:custGeom>
                <a:avLst/>
                <a:gdLst>
                  <a:gd name="T0" fmla="*/ 23 w 40"/>
                  <a:gd name="T1" fmla="*/ 55 h 74"/>
                  <a:gd name="T2" fmla="*/ 26 w 40"/>
                  <a:gd name="T3" fmla="*/ 49 h 74"/>
                  <a:gd name="T4" fmla="*/ 26 w 40"/>
                  <a:gd name="T5" fmla="*/ 55 h 74"/>
                  <a:gd name="T6" fmla="*/ 28 w 40"/>
                  <a:gd name="T7" fmla="*/ 62 h 74"/>
                  <a:gd name="T8" fmla="*/ 32 w 40"/>
                  <a:gd name="T9" fmla="*/ 66 h 74"/>
                  <a:gd name="T10" fmla="*/ 36 w 40"/>
                  <a:gd name="T11" fmla="*/ 70 h 74"/>
                  <a:gd name="T12" fmla="*/ 40 w 40"/>
                  <a:gd name="T13" fmla="*/ 74 h 74"/>
                  <a:gd name="T14" fmla="*/ 40 w 40"/>
                  <a:gd name="T15" fmla="*/ 68 h 74"/>
                  <a:gd name="T16" fmla="*/ 38 w 40"/>
                  <a:gd name="T17" fmla="*/ 57 h 74"/>
                  <a:gd name="T18" fmla="*/ 40 w 40"/>
                  <a:gd name="T19" fmla="*/ 53 h 74"/>
                  <a:gd name="T20" fmla="*/ 36 w 40"/>
                  <a:gd name="T21" fmla="*/ 43 h 74"/>
                  <a:gd name="T22" fmla="*/ 28 w 40"/>
                  <a:gd name="T23" fmla="*/ 19 h 74"/>
                  <a:gd name="T24" fmla="*/ 23 w 40"/>
                  <a:gd name="T25" fmla="*/ 15 h 74"/>
                  <a:gd name="T26" fmla="*/ 21 w 40"/>
                  <a:gd name="T27" fmla="*/ 11 h 74"/>
                  <a:gd name="T28" fmla="*/ 13 w 40"/>
                  <a:gd name="T29" fmla="*/ 4 h 74"/>
                  <a:gd name="T30" fmla="*/ 6 w 40"/>
                  <a:gd name="T31" fmla="*/ 6 h 74"/>
                  <a:gd name="T32" fmla="*/ 11 w 40"/>
                  <a:gd name="T33" fmla="*/ 2 h 74"/>
                  <a:gd name="T34" fmla="*/ 6 w 40"/>
                  <a:gd name="T35" fmla="*/ 0 h 74"/>
                  <a:gd name="T36" fmla="*/ 2 w 40"/>
                  <a:gd name="T37" fmla="*/ 11 h 74"/>
                  <a:gd name="T38" fmla="*/ 0 w 40"/>
                  <a:gd name="T39" fmla="*/ 15 h 74"/>
                  <a:gd name="T40" fmla="*/ 4 w 40"/>
                  <a:gd name="T41" fmla="*/ 19 h 74"/>
                  <a:gd name="T42" fmla="*/ 11 w 40"/>
                  <a:gd name="T43" fmla="*/ 17 h 74"/>
                  <a:gd name="T44" fmla="*/ 9 w 40"/>
                  <a:gd name="T45" fmla="*/ 23 h 74"/>
                  <a:gd name="T46" fmla="*/ 13 w 40"/>
                  <a:gd name="T47" fmla="*/ 28 h 74"/>
                  <a:gd name="T48" fmla="*/ 17 w 40"/>
                  <a:gd name="T49" fmla="*/ 30 h 74"/>
                  <a:gd name="T50" fmla="*/ 13 w 40"/>
                  <a:gd name="T51" fmla="*/ 34 h 74"/>
                  <a:gd name="T52" fmla="*/ 15 w 40"/>
                  <a:gd name="T53" fmla="*/ 45 h 74"/>
                  <a:gd name="T54" fmla="*/ 21 w 40"/>
                  <a:gd name="T55" fmla="*/ 45 h 74"/>
                  <a:gd name="T56" fmla="*/ 19 w 40"/>
                  <a:gd name="T57" fmla="*/ 49 h 74"/>
                  <a:gd name="T58" fmla="*/ 23 w 40"/>
                  <a:gd name="T59" fmla="*/ 47 h 74"/>
                  <a:gd name="T60" fmla="*/ 23 w 40"/>
                  <a:gd name="T61" fmla="*/ 51 h 74"/>
                  <a:gd name="T62" fmla="*/ 23 w 40"/>
                  <a:gd name="T63" fmla="*/ 5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 h="74">
                    <a:moveTo>
                      <a:pt x="23" y="55"/>
                    </a:moveTo>
                    <a:lnTo>
                      <a:pt x="26" y="49"/>
                    </a:lnTo>
                    <a:lnTo>
                      <a:pt x="26" y="55"/>
                    </a:lnTo>
                    <a:lnTo>
                      <a:pt x="28" y="62"/>
                    </a:lnTo>
                    <a:lnTo>
                      <a:pt x="32" y="66"/>
                    </a:lnTo>
                    <a:lnTo>
                      <a:pt x="36" y="70"/>
                    </a:lnTo>
                    <a:lnTo>
                      <a:pt x="40" y="74"/>
                    </a:lnTo>
                    <a:lnTo>
                      <a:pt x="40" y="68"/>
                    </a:lnTo>
                    <a:lnTo>
                      <a:pt x="38" y="57"/>
                    </a:lnTo>
                    <a:lnTo>
                      <a:pt x="40" y="53"/>
                    </a:lnTo>
                    <a:lnTo>
                      <a:pt x="36" y="43"/>
                    </a:lnTo>
                    <a:lnTo>
                      <a:pt x="28" y="19"/>
                    </a:lnTo>
                    <a:lnTo>
                      <a:pt x="23" y="15"/>
                    </a:lnTo>
                    <a:lnTo>
                      <a:pt x="21" y="11"/>
                    </a:lnTo>
                    <a:lnTo>
                      <a:pt x="13" y="4"/>
                    </a:lnTo>
                    <a:lnTo>
                      <a:pt x="6" y="6"/>
                    </a:lnTo>
                    <a:lnTo>
                      <a:pt x="11" y="2"/>
                    </a:lnTo>
                    <a:lnTo>
                      <a:pt x="6" y="0"/>
                    </a:lnTo>
                    <a:lnTo>
                      <a:pt x="2" y="11"/>
                    </a:lnTo>
                    <a:lnTo>
                      <a:pt x="0" y="15"/>
                    </a:lnTo>
                    <a:lnTo>
                      <a:pt x="4" y="19"/>
                    </a:lnTo>
                    <a:lnTo>
                      <a:pt x="11" y="17"/>
                    </a:lnTo>
                    <a:lnTo>
                      <a:pt x="9" y="23"/>
                    </a:lnTo>
                    <a:lnTo>
                      <a:pt x="13" y="28"/>
                    </a:lnTo>
                    <a:lnTo>
                      <a:pt x="17" y="30"/>
                    </a:lnTo>
                    <a:lnTo>
                      <a:pt x="13" y="34"/>
                    </a:lnTo>
                    <a:lnTo>
                      <a:pt x="15" y="45"/>
                    </a:lnTo>
                    <a:lnTo>
                      <a:pt x="21" y="45"/>
                    </a:lnTo>
                    <a:lnTo>
                      <a:pt x="19" y="49"/>
                    </a:lnTo>
                    <a:lnTo>
                      <a:pt x="23" y="47"/>
                    </a:lnTo>
                    <a:lnTo>
                      <a:pt x="23" y="51"/>
                    </a:lnTo>
                    <a:lnTo>
                      <a:pt x="23" y="55"/>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 name="Freeform 1087"/>
              <p:cNvSpPr>
                <a:spLocks/>
              </p:cNvSpPr>
              <p:nvPr/>
            </p:nvSpPr>
            <p:spPr bwMode="auto">
              <a:xfrm>
                <a:off x="1400" y="3863"/>
                <a:ext cx="5" cy="7"/>
              </a:xfrm>
              <a:custGeom>
                <a:avLst/>
                <a:gdLst>
                  <a:gd name="T0" fmla="*/ 3 w 5"/>
                  <a:gd name="T1" fmla="*/ 0 h 7"/>
                  <a:gd name="T2" fmla="*/ 0 w 5"/>
                  <a:gd name="T3" fmla="*/ 2 h 7"/>
                  <a:gd name="T4" fmla="*/ 5 w 5"/>
                  <a:gd name="T5" fmla="*/ 7 h 7"/>
                  <a:gd name="T6" fmla="*/ 3 w 5"/>
                  <a:gd name="T7" fmla="*/ 0 h 7"/>
                </a:gdLst>
                <a:ahLst/>
                <a:cxnLst>
                  <a:cxn ang="0">
                    <a:pos x="T0" y="T1"/>
                  </a:cxn>
                  <a:cxn ang="0">
                    <a:pos x="T2" y="T3"/>
                  </a:cxn>
                  <a:cxn ang="0">
                    <a:pos x="T4" y="T5"/>
                  </a:cxn>
                  <a:cxn ang="0">
                    <a:pos x="T6" y="T7"/>
                  </a:cxn>
                </a:cxnLst>
                <a:rect l="0" t="0" r="r" b="b"/>
                <a:pathLst>
                  <a:path w="5" h="7">
                    <a:moveTo>
                      <a:pt x="3" y="0"/>
                    </a:moveTo>
                    <a:lnTo>
                      <a:pt x="0" y="2"/>
                    </a:lnTo>
                    <a:lnTo>
                      <a:pt x="5" y="7"/>
                    </a:lnTo>
                    <a:lnTo>
                      <a:pt x="3" y="0"/>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 name="Freeform 1088"/>
              <p:cNvSpPr>
                <a:spLocks/>
              </p:cNvSpPr>
              <p:nvPr/>
            </p:nvSpPr>
            <p:spPr bwMode="auto">
              <a:xfrm>
                <a:off x="1400" y="3863"/>
                <a:ext cx="5" cy="7"/>
              </a:xfrm>
              <a:custGeom>
                <a:avLst/>
                <a:gdLst>
                  <a:gd name="T0" fmla="*/ 3 w 5"/>
                  <a:gd name="T1" fmla="*/ 0 h 7"/>
                  <a:gd name="T2" fmla="*/ 0 w 5"/>
                  <a:gd name="T3" fmla="*/ 2 h 7"/>
                  <a:gd name="T4" fmla="*/ 5 w 5"/>
                  <a:gd name="T5" fmla="*/ 7 h 7"/>
                  <a:gd name="T6" fmla="*/ 3 w 5"/>
                  <a:gd name="T7" fmla="*/ 0 h 7"/>
                </a:gdLst>
                <a:ahLst/>
                <a:cxnLst>
                  <a:cxn ang="0">
                    <a:pos x="T0" y="T1"/>
                  </a:cxn>
                  <a:cxn ang="0">
                    <a:pos x="T2" y="T3"/>
                  </a:cxn>
                  <a:cxn ang="0">
                    <a:pos x="T4" y="T5"/>
                  </a:cxn>
                  <a:cxn ang="0">
                    <a:pos x="T6" y="T7"/>
                  </a:cxn>
                </a:cxnLst>
                <a:rect l="0" t="0" r="r" b="b"/>
                <a:pathLst>
                  <a:path w="5" h="7">
                    <a:moveTo>
                      <a:pt x="3" y="0"/>
                    </a:moveTo>
                    <a:lnTo>
                      <a:pt x="0" y="2"/>
                    </a:lnTo>
                    <a:lnTo>
                      <a:pt x="5" y="7"/>
                    </a:lnTo>
                    <a:lnTo>
                      <a:pt x="3" y="0"/>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 name="Freeform 1089"/>
              <p:cNvSpPr>
                <a:spLocks/>
              </p:cNvSpPr>
              <p:nvPr/>
            </p:nvSpPr>
            <p:spPr bwMode="auto">
              <a:xfrm>
                <a:off x="1417" y="3833"/>
                <a:ext cx="5" cy="5"/>
              </a:xfrm>
              <a:custGeom>
                <a:avLst/>
                <a:gdLst>
                  <a:gd name="T0" fmla="*/ 0 w 5"/>
                  <a:gd name="T1" fmla="*/ 0 h 5"/>
                  <a:gd name="T2" fmla="*/ 0 w 5"/>
                  <a:gd name="T3" fmla="*/ 0 h 5"/>
                  <a:gd name="T4" fmla="*/ 5 w 5"/>
                  <a:gd name="T5" fmla="*/ 5 h 5"/>
                  <a:gd name="T6" fmla="*/ 0 w 5"/>
                  <a:gd name="T7" fmla="*/ 0 h 5"/>
                </a:gdLst>
                <a:ahLst/>
                <a:cxnLst>
                  <a:cxn ang="0">
                    <a:pos x="T0" y="T1"/>
                  </a:cxn>
                  <a:cxn ang="0">
                    <a:pos x="T2" y="T3"/>
                  </a:cxn>
                  <a:cxn ang="0">
                    <a:pos x="T4" y="T5"/>
                  </a:cxn>
                  <a:cxn ang="0">
                    <a:pos x="T6" y="T7"/>
                  </a:cxn>
                </a:cxnLst>
                <a:rect l="0" t="0" r="r" b="b"/>
                <a:pathLst>
                  <a:path w="5" h="5">
                    <a:moveTo>
                      <a:pt x="0" y="0"/>
                    </a:moveTo>
                    <a:lnTo>
                      <a:pt x="0" y="0"/>
                    </a:lnTo>
                    <a:lnTo>
                      <a:pt x="5" y="5"/>
                    </a:lnTo>
                    <a:lnTo>
                      <a:pt x="0" y="0"/>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 name="Freeform 1090"/>
              <p:cNvSpPr>
                <a:spLocks/>
              </p:cNvSpPr>
              <p:nvPr/>
            </p:nvSpPr>
            <p:spPr bwMode="auto">
              <a:xfrm>
                <a:off x="1417" y="3833"/>
                <a:ext cx="5" cy="5"/>
              </a:xfrm>
              <a:custGeom>
                <a:avLst/>
                <a:gdLst>
                  <a:gd name="T0" fmla="*/ 0 w 5"/>
                  <a:gd name="T1" fmla="*/ 0 h 5"/>
                  <a:gd name="T2" fmla="*/ 0 w 5"/>
                  <a:gd name="T3" fmla="*/ 0 h 5"/>
                  <a:gd name="T4" fmla="*/ 5 w 5"/>
                  <a:gd name="T5" fmla="*/ 5 h 5"/>
                  <a:gd name="T6" fmla="*/ 0 w 5"/>
                  <a:gd name="T7" fmla="*/ 0 h 5"/>
                </a:gdLst>
                <a:ahLst/>
                <a:cxnLst>
                  <a:cxn ang="0">
                    <a:pos x="T0" y="T1"/>
                  </a:cxn>
                  <a:cxn ang="0">
                    <a:pos x="T2" y="T3"/>
                  </a:cxn>
                  <a:cxn ang="0">
                    <a:pos x="T4" y="T5"/>
                  </a:cxn>
                  <a:cxn ang="0">
                    <a:pos x="T6" y="T7"/>
                  </a:cxn>
                </a:cxnLst>
                <a:rect l="0" t="0" r="r" b="b"/>
                <a:pathLst>
                  <a:path w="5" h="5">
                    <a:moveTo>
                      <a:pt x="0" y="0"/>
                    </a:moveTo>
                    <a:lnTo>
                      <a:pt x="0" y="0"/>
                    </a:lnTo>
                    <a:lnTo>
                      <a:pt x="5" y="5"/>
                    </a:lnTo>
                    <a:lnTo>
                      <a:pt x="0" y="0"/>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 name="Freeform 1091"/>
              <p:cNvSpPr>
                <a:spLocks/>
              </p:cNvSpPr>
              <p:nvPr/>
            </p:nvSpPr>
            <p:spPr bwMode="auto">
              <a:xfrm>
                <a:off x="1422" y="3889"/>
                <a:ext cx="21" cy="51"/>
              </a:xfrm>
              <a:custGeom>
                <a:avLst/>
                <a:gdLst>
                  <a:gd name="T0" fmla="*/ 15 w 21"/>
                  <a:gd name="T1" fmla="*/ 51 h 51"/>
                  <a:gd name="T2" fmla="*/ 15 w 21"/>
                  <a:gd name="T3" fmla="*/ 47 h 51"/>
                  <a:gd name="T4" fmla="*/ 10 w 21"/>
                  <a:gd name="T5" fmla="*/ 42 h 51"/>
                  <a:gd name="T6" fmla="*/ 15 w 21"/>
                  <a:gd name="T7" fmla="*/ 38 h 51"/>
                  <a:gd name="T8" fmla="*/ 17 w 21"/>
                  <a:gd name="T9" fmla="*/ 42 h 51"/>
                  <a:gd name="T10" fmla="*/ 19 w 21"/>
                  <a:gd name="T11" fmla="*/ 38 h 51"/>
                  <a:gd name="T12" fmla="*/ 17 w 21"/>
                  <a:gd name="T13" fmla="*/ 32 h 51"/>
                  <a:gd name="T14" fmla="*/ 19 w 21"/>
                  <a:gd name="T15" fmla="*/ 28 h 51"/>
                  <a:gd name="T16" fmla="*/ 19 w 21"/>
                  <a:gd name="T17" fmla="*/ 17 h 51"/>
                  <a:gd name="T18" fmla="*/ 21 w 21"/>
                  <a:gd name="T19" fmla="*/ 13 h 51"/>
                  <a:gd name="T20" fmla="*/ 21 w 21"/>
                  <a:gd name="T21" fmla="*/ 8 h 51"/>
                  <a:gd name="T22" fmla="*/ 15 w 21"/>
                  <a:gd name="T23" fmla="*/ 4 h 51"/>
                  <a:gd name="T24" fmla="*/ 17 w 21"/>
                  <a:gd name="T25" fmla="*/ 11 h 51"/>
                  <a:gd name="T26" fmla="*/ 15 w 21"/>
                  <a:gd name="T27" fmla="*/ 15 h 51"/>
                  <a:gd name="T28" fmla="*/ 15 w 21"/>
                  <a:gd name="T29" fmla="*/ 8 h 51"/>
                  <a:gd name="T30" fmla="*/ 13 w 21"/>
                  <a:gd name="T31" fmla="*/ 4 h 51"/>
                  <a:gd name="T32" fmla="*/ 8 w 21"/>
                  <a:gd name="T33" fmla="*/ 0 h 51"/>
                  <a:gd name="T34" fmla="*/ 4 w 21"/>
                  <a:gd name="T35" fmla="*/ 0 h 51"/>
                  <a:gd name="T36" fmla="*/ 8 w 21"/>
                  <a:gd name="T37" fmla="*/ 2 h 51"/>
                  <a:gd name="T38" fmla="*/ 2 w 21"/>
                  <a:gd name="T39" fmla="*/ 2 h 51"/>
                  <a:gd name="T40" fmla="*/ 4 w 21"/>
                  <a:gd name="T41" fmla="*/ 6 h 51"/>
                  <a:gd name="T42" fmla="*/ 0 w 21"/>
                  <a:gd name="T43" fmla="*/ 11 h 51"/>
                  <a:gd name="T44" fmla="*/ 4 w 21"/>
                  <a:gd name="T45" fmla="*/ 15 h 51"/>
                  <a:gd name="T46" fmla="*/ 8 w 21"/>
                  <a:gd name="T47" fmla="*/ 15 h 51"/>
                  <a:gd name="T48" fmla="*/ 6 w 21"/>
                  <a:gd name="T49" fmla="*/ 19 h 51"/>
                  <a:gd name="T50" fmla="*/ 15 w 21"/>
                  <a:gd name="T51" fmla="*/ 28 h 51"/>
                  <a:gd name="T52" fmla="*/ 8 w 21"/>
                  <a:gd name="T53" fmla="*/ 30 h 51"/>
                  <a:gd name="T54" fmla="*/ 8 w 21"/>
                  <a:gd name="T55" fmla="*/ 34 h 51"/>
                  <a:gd name="T56" fmla="*/ 10 w 21"/>
                  <a:gd name="T57" fmla="*/ 45 h 51"/>
                  <a:gd name="T58" fmla="*/ 15 w 21"/>
                  <a:gd name="T5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 h="51">
                    <a:moveTo>
                      <a:pt x="15" y="51"/>
                    </a:moveTo>
                    <a:lnTo>
                      <a:pt x="15" y="47"/>
                    </a:lnTo>
                    <a:lnTo>
                      <a:pt x="10" y="42"/>
                    </a:lnTo>
                    <a:lnTo>
                      <a:pt x="15" y="38"/>
                    </a:lnTo>
                    <a:lnTo>
                      <a:pt x="17" y="42"/>
                    </a:lnTo>
                    <a:lnTo>
                      <a:pt x="19" y="38"/>
                    </a:lnTo>
                    <a:lnTo>
                      <a:pt x="17" y="32"/>
                    </a:lnTo>
                    <a:lnTo>
                      <a:pt x="19" y="28"/>
                    </a:lnTo>
                    <a:lnTo>
                      <a:pt x="19" y="17"/>
                    </a:lnTo>
                    <a:lnTo>
                      <a:pt x="21" y="13"/>
                    </a:lnTo>
                    <a:lnTo>
                      <a:pt x="21" y="8"/>
                    </a:lnTo>
                    <a:lnTo>
                      <a:pt x="15" y="4"/>
                    </a:lnTo>
                    <a:lnTo>
                      <a:pt x="17" y="11"/>
                    </a:lnTo>
                    <a:lnTo>
                      <a:pt x="15" y="15"/>
                    </a:lnTo>
                    <a:lnTo>
                      <a:pt x="15" y="8"/>
                    </a:lnTo>
                    <a:lnTo>
                      <a:pt x="13" y="4"/>
                    </a:lnTo>
                    <a:lnTo>
                      <a:pt x="8" y="0"/>
                    </a:lnTo>
                    <a:lnTo>
                      <a:pt x="4" y="0"/>
                    </a:lnTo>
                    <a:lnTo>
                      <a:pt x="8" y="2"/>
                    </a:lnTo>
                    <a:lnTo>
                      <a:pt x="2" y="2"/>
                    </a:lnTo>
                    <a:lnTo>
                      <a:pt x="4" y="6"/>
                    </a:lnTo>
                    <a:lnTo>
                      <a:pt x="0" y="11"/>
                    </a:lnTo>
                    <a:lnTo>
                      <a:pt x="4" y="15"/>
                    </a:lnTo>
                    <a:lnTo>
                      <a:pt x="8" y="15"/>
                    </a:lnTo>
                    <a:lnTo>
                      <a:pt x="6" y="19"/>
                    </a:lnTo>
                    <a:lnTo>
                      <a:pt x="15" y="28"/>
                    </a:lnTo>
                    <a:lnTo>
                      <a:pt x="8" y="30"/>
                    </a:lnTo>
                    <a:lnTo>
                      <a:pt x="8" y="34"/>
                    </a:lnTo>
                    <a:lnTo>
                      <a:pt x="10" y="45"/>
                    </a:lnTo>
                    <a:lnTo>
                      <a:pt x="15" y="51"/>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 name="Freeform 1092"/>
              <p:cNvSpPr>
                <a:spLocks/>
              </p:cNvSpPr>
              <p:nvPr/>
            </p:nvSpPr>
            <p:spPr bwMode="auto">
              <a:xfrm>
                <a:off x="1422" y="3889"/>
                <a:ext cx="21" cy="51"/>
              </a:xfrm>
              <a:custGeom>
                <a:avLst/>
                <a:gdLst>
                  <a:gd name="T0" fmla="*/ 15 w 21"/>
                  <a:gd name="T1" fmla="*/ 51 h 51"/>
                  <a:gd name="T2" fmla="*/ 15 w 21"/>
                  <a:gd name="T3" fmla="*/ 47 h 51"/>
                  <a:gd name="T4" fmla="*/ 10 w 21"/>
                  <a:gd name="T5" fmla="*/ 42 h 51"/>
                  <a:gd name="T6" fmla="*/ 15 w 21"/>
                  <a:gd name="T7" fmla="*/ 38 h 51"/>
                  <a:gd name="T8" fmla="*/ 17 w 21"/>
                  <a:gd name="T9" fmla="*/ 42 h 51"/>
                  <a:gd name="T10" fmla="*/ 19 w 21"/>
                  <a:gd name="T11" fmla="*/ 38 h 51"/>
                  <a:gd name="T12" fmla="*/ 17 w 21"/>
                  <a:gd name="T13" fmla="*/ 32 h 51"/>
                  <a:gd name="T14" fmla="*/ 19 w 21"/>
                  <a:gd name="T15" fmla="*/ 28 h 51"/>
                  <a:gd name="T16" fmla="*/ 19 w 21"/>
                  <a:gd name="T17" fmla="*/ 17 h 51"/>
                  <a:gd name="T18" fmla="*/ 21 w 21"/>
                  <a:gd name="T19" fmla="*/ 13 h 51"/>
                  <a:gd name="T20" fmla="*/ 21 w 21"/>
                  <a:gd name="T21" fmla="*/ 8 h 51"/>
                  <a:gd name="T22" fmla="*/ 15 w 21"/>
                  <a:gd name="T23" fmla="*/ 4 h 51"/>
                  <a:gd name="T24" fmla="*/ 17 w 21"/>
                  <a:gd name="T25" fmla="*/ 11 h 51"/>
                  <a:gd name="T26" fmla="*/ 15 w 21"/>
                  <a:gd name="T27" fmla="*/ 15 h 51"/>
                  <a:gd name="T28" fmla="*/ 15 w 21"/>
                  <a:gd name="T29" fmla="*/ 8 h 51"/>
                  <a:gd name="T30" fmla="*/ 13 w 21"/>
                  <a:gd name="T31" fmla="*/ 4 h 51"/>
                  <a:gd name="T32" fmla="*/ 8 w 21"/>
                  <a:gd name="T33" fmla="*/ 0 h 51"/>
                  <a:gd name="T34" fmla="*/ 4 w 21"/>
                  <a:gd name="T35" fmla="*/ 0 h 51"/>
                  <a:gd name="T36" fmla="*/ 8 w 21"/>
                  <a:gd name="T37" fmla="*/ 2 h 51"/>
                  <a:gd name="T38" fmla="*/ 2 w 21"/>
                  <a:gd name="T39" fmla="*/ 2 h 51"/>
                  <a:gd name="T40" fmla="*/ 4 w 21"/>
                  <a:gd name="T41" fmla="*/ 6 h 51"/>
                  <a:gd name="T42" fmla="*/ 0 w 21"/>
                  <a:gd name="T43" fmla="*/ 11 h 51"/>
                  <a:gd name="T44" fmla="*/ 4 w 21"/>
                  <a:gd name="T45" fmla="*/ 15 h 51"/>
                  <a:gd name="T46" fmla="*/ 8 w 21"/>
                  <a:gd name="T47" fmla="*/ 15 h 51"/>
                  <a:gd name="T48" fmla="*/ 6 w 21"/>
                  <a:gd name="T49" fmla="*/ 19 h 51"/>
                  <a:gd name="T50" fmla="*/ 15 w 21"/>
                  <a:gd name="T51" fmla="*/ 28 h 51"/>
                  <a:gd name="T52" fmla="*/ 8 w 21"/>
                  <a:gd name="T53" fmla="*/ 30 h 51"/>
                  <a:gd name="T54" fmla="*/ 8 w 21"/>
                  <a:gd name="T55" fmla="*/ 34 h 51"/>
                  <a:gd name="T56" fmla="*/ 10 w 21"/>
                  <a:gd name="T57" fmla="*/ 45 h 51"/>
                  <a:gd name="T58" fmla="*/ 15 w 21"/>
                  <a:gd name="T5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 h="51">
                    <a:moveTo>
                      <a:pt x="15" y="51"/>
                    </a:moveTo>
                    <a:lnTo>
                      <a:pt x="15" y="47"/>
                    </a:lnTo>
                    <a:lnTo>
                      <a:pt x="10" y="42"/>
                    </a:lnTo>
                    <a:lnTo>
                      <a:pt x="15" y="38"/>
                    </a:lnTo>
                    <a:lnTo>
                      <a:pt x="17" y="42"/>
                    </a:lnTo>
                    <a:lnTo>
                      <a:pt x="19" y="38"/>
                    </a:lnTo>
                    <a:lnTo>
                      <a:pt x="17" y="32"/>
                    </a:lnTo>
                    <a:lnTo>
                      <a:pt x="19" y="28"/>
                    </a:lnTo>
                    <a:lnTo>
                      <a:pt x="19" y="17"/>
                    </a:lnTo>
                    <a:lnTo>
                      <a:pt x="21" y="13"/>
                    </a:lnTo>
                    <a:lnTo>
                      <a:pt x="21" y="8"/>
                    </a:lnTo>
                    <a:lnTo>
                      <a:pt x="15" y="4"/>
                    </a:lnTo>
                    <a:lnTo>
                      <a:pt x="17" y="11"/>
                    </a:lnTo>
                    <a:lnTo>
                      <a:pt x="15" y="15"/>
                    </a:lnTo>
                    <a:lnTo>
                      <a:pt x="15" y="8"/>
                    </a:lnTo>
                    <a:lnTo>
                      <a:pt x="13" y="4"/>
                    </a:lnTo>
                    <a:lnTo>
                      <a:pt x="8" y="0"/>
                    </a:lnTo>
                    <a:lnTo>
                      <a:pt x="4" y="0"/>
                    </a:lnTo>
                    <a:lnTo>
                      <a:pt x="8" y="2"/>
                    </a:lnTo>
                    <a:lnTo>
                      <a:pt x="2" y="2"/>
                    </a:lnTo>
                    <a:lnTo>
                      <a:pt x="4" y="6"/>
                    </a:lnTo>
                    <a:lnTo>
                      <a:pt x="0" y="11"/>
                    </a:lnTo>
                    <a:lnTo>
                      <a:pt x="4" y="15"/>
                    </a:lnTo>
                    <a:lnTo>
                      <a:pt x="8" y="15"/>
                    </a:lnTo>
                    <a:lnTo>
                      <a:pt x="6" y="19"/>
                    </a:lnTo>
                    <a:lnTo>
                      <a:pt x="15" y="28"/>
                    </a:lnTo>
                    <a:lnTo>
                      <a:pt x="8" y="30"/>
                    </a:lnTo>
                    <a:lnTo>
                      <a:pt x="8" y="34"/>
                    </a:lnTo>
                    <a:lnTo>
                      <a:pt x="10" y="45"/>
                    </a:lnTo>
                    <a:lnTo>
                      <a:pt x="15" y="51"/>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 name="Freeform 1093"/>
              <p:cNvSpPr>
                <a:spLocks/>
              </p:cNvSpPr>
              <p:nvPr/>
            </p:nvSpPr>
            <p:spPr bwMode="auto">
              <a:xfrm>
                <a:off x="1430" y="3878"/>
                <a:ext cx="39" cy="34"/>
              </a:xfrm>
              <a:custGeom>
                <a:avLst/>
                <a:gdLst>
                  <a:gd name="T0" fmla="*/ 22 w 39"/>
                  <a:gd name="T1" fmla="*/ 34 h 34"/>
                  <a:gd name="T2" fmla="*/ 24 w 39"/>
                  <a:gd name="T3" fmla="*/ 32 h 34"/>
                  <a:gd name="T4" fmla="*/ 30 w 39"/>
                  <a:gd name="T5" fmla="*/ 30 h 34"/>
                  <a:gd name="T6" fmla="*/ 34 w 39"/>
                  <a:gd name="T7" fmla="*/ 28 h 34"/>
                  <a:gd name="T8" fmla="*/ 28 w 39"/>
                  <a:gd name="T9" fmla="*/ 15 h 34"/>
                  <a:gd name="T10" fmla="*/ 24 w 39"/>
                  <a:gd name="T11" fmla="*/ 13 h 34"/>
                  <a:gd name="T12" fmla="*/ 28 w 39"/>
                  <a:gd name="T13" fmla="*/ 15 h 34"/>
                  <a:gd name="T14" fmla="*/ 32 w 39"/>
                  <a:gd name="T15" fmla="*/ 19 h 34"/>
                  <a:gd name="T16" fmla="*/ 39 w 39"/>
                  <a:gd name="T17" fmla="*/ 22 h 34"/>
                  <a:gd name="T18" fmla="*/ 36 w 39"/>
                  <a:gd name="T19" fmla="*/ 17 h 34"/>
                  <a:gd name="T20" fmla="*/ 34 w 39"/>
                  <a:gd name="T21" fmla="*/ 11 h 34"/>
                  <a:gd name="T22" fmla="*/ 36 w 39"/>
                  <a:gd name="T23" fmla="*/ 7 h 34"/>
                  <a:gd name="T24" fmla="*/ 32 w 39"/>
                  <a:gd name="T25" fmla="*/ 2 h 34"/>
                  <a:gd name="T26" fmla="*/ 28 w 39"/>
                  <a:gd name="T27" fmla="*/ 0 h 34"/>
                  <a:gd name="T28" fmla="*/ 26 w 39"/>
                  <a:gd name="T29" fmla="*/ 4 h 34"/>
                  <a:gd name="T30" fmla="*/ 22 w 39"/>
                  <a:gd name="T31" fmla="*/ 2 h 34"/>
                  <a:gd name="T32" fmla="*/ 17 w 39"/>
                  <a:gd name="T33" fmla="*/ 0 h 34"/>
                  <a:gd name="T34" fmla="*/ 7 w 39"/>
                  <a:gd name="T35" fmla="*/ 0 h 34"/>
                  <a:gd name="T36" fmla="*/ 0 w 39"/>
                  <a:gd name="T37" fmla="*/ 2 h 34"/>
                  <a:gd name="T38" fmla="*/ 5 w 39"/>
                  <a:gd name="T39" fmla="*/ 7 h 34"/>
                  <a:gd name="T40" fmla="*/ 9 w 39"/>
                  <a:gd name="T41" fmla="*/ 9 h 34"/>
                  <a:gd name="T42" fmla="*/ 11 w 39"/>
                  <a:gd name="T43" fmla="*/ 15 h 34"/>
                  <a:gd name="T44" fmla="*/ 17 w 39"/>
                  <a:gd name="T45" fmla="*/ 26 h 34"/>
                  <a:gd name="T46" fmla="*/ 17 w 39"/>
                  <a:gd name="T47" fmla="*/ 32 h 34"/>
                  <a:gd name="T48" fmla="*/ 22 w 39"/>
                  <a:gd name="T4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34">
                    <a:moveTo>
                      <a:pt x="22" y="34"/>
                    </a:moveTo>
                    <a:lnTo>
                      <a:pt x="24" y="32"/>
                    </a:lnTo>
                    <a:lnTo>
                      <a:pt x="30" y="30"/>
                    </a:lnTo>
                    <a:lnTo>
                      <a:pt x="34" y="28"/>
                    </a:lnTo>
                    <a:lnTo>
                      <a:pt x="28" y="15"/>
                    </a:lnTo>
                    <a:lnTo>
                      <a:pt x="24" y="13"/>
                    </a:lnTo>
                    <a:lnTo>
                      <a:pt x="28" y="15"/>
                    </a:lnTo>
                    <a:lnTo>
                      <a:pt x="32" y="19"/>
                    </a:lnTo>
                    <a:lnTo>
                      <a:pt x="39" y="22"/>
                    </a:lnTo>
                    <a:lnTo>
                      <a:pt x="36" y="17"/>
                    </a:lnTo>
                    <a:lnTo>
                      <a:pt x="34" y="11"/>
                    </a:lnTo>
                    <a:lnTo>
                      <a:pt x="36" y="7"/>
                    </a:lnTo>
                    <a:lnTo>
                      <a:pt x="32" y="2"/>
                    </a:lnTo>
                    <a:lnTo>
                      <a:pt x="28" y="0"/>
                    </a:lnTo>
                    <a:lnTo>
                      <a:pt x="26" y="4"/>
                    </a:lnTo>
                    <a:lnTo>
                      <a:pt x="22" y="2"/>
                    </a:lnTo>
                    <a:lnTo>
                      <a:pt x="17" y="0"/>
                    </a:lnTo>
                    <a:lnTo>
                      <a:pt x="7" y="0"/>
                    </a:lnTo>
                    <a:lnTo>
                      <a:pt x="0" y="2"/>
                    </a:lnTo>
                    <a:lnTo>
                      <a:pt x="5" y="7"/>
                    </a:lnTo>
                    <a:lnTo>
                      <a:pt x="9" y="9"/>
                    </a:lnTo>
                    <a:lnTo>
                      <a:pt x="11" y="15"/>
                    </a:lnTo>
                    <a:lnTo>
                      <a:pt x="17" y="26"/>
                    </a:lnTo>
                    <a:lnTo>
                      <a:pt x="17" y="32"/>
                    </a:lnTo>
                    <a:lnTo>
                      <a:pt x="22" y="34"/>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 name="Freeform 1094"/>
              <p:cNvSpPr>
                <a:spLocks/>
              </p:cNvSpPr>
              <p:nvPr/>
            </p:nvSpPr>
            <p:spPr bwMode="auto">
              <a:xfrm>
                <a:off x="1430" y="3878"/>
                <a:ext cx="39" cy="34"/>
              </a:xfrm>
              <a:custGeom>
                <a:avLst/>
                <a:gdLst>
                  <a:gd name="T0" fmla="*/ 22 w 39"/>
                  <a:gd name="T1" fmla="*/ 34 h 34"/>
                  <a:gd name="T2" fmla="*/ 24 w 39"/>
                  <a:gd name="T3" fmla="*/ 32 h 34"/>
                  <a:gd name="T4" fmla="*/ 30 w 39"/>
                  <a:gd name="T5" fmla="*/ 30 h 34"/>
                  <a:gd name="T6" fmla="*/ 34 w 39"/>
                  <a:gd name="T7" fmla="*/ 28 h 34"/>
                  <a:gd name="T8" fmla="*/ 28 w 39"/>
                  <a:gd name="T9" fmla="*/ 15 h 34"/>
                  <a:gd name="T10" fmla="*/ 24 w 39"/>
                  <a:gd name="T11" fmla="*/ 13 h 34"/>
                  <a:gd name="T12" fmla="*/ 28 w 39"/>
                  <a:gd name="T13" fmla="*/ 15 h 34"/>
                  <a:gd name="T14" fmla="*/ 32 w 39"/>
                  <a:gd name="T15" fmla="*/ 19 h 34"/>
                  <a:gd name="T16" fmla="*/ 39 w 39"/>
                  <a:gd name="T17" fmla="*/ 22 h 34"/>
                  <a:gd name="T18" fmla="*/ 36 w 39"/>
                  <a:gd name="T19" fmla="*/ 17 h 34"/>
                  <a:gd name="T20" fmla="*/ 34 w 39"/>
                  <a:gd name="T21" fmla="*/ 11 h 34"/>
                  <a:gd name="T22" fmla="*/ 36 w 39"/>
                  <a:gd name="T23" fmla="*/ 7 h 34"/>
                  <a:gd name="T24" fmla="*/ 32 w 39"/>
                  <a:gd name="T25" fmla="*/ 2 h 34"/>
                  <a:gd name="T26" fmla="*/ 28 w 39"/>
                  <a:gd name="T27" fmla="*/ 0 h 34"/>
                  <a:gd name="T28" fmla="*/ 26 w 39"/>
                  <a:gd name="T29" fmla="*/ 4 h 34"/>
                  <a:gd name="T30" fmla="*/ 22 w 39"/>
                  <a:gd name="T31" fmla="*/ 2 h 34"/>
                  <a:gd name="T32" fmla="*/ 17 w 39"/>
                  <a:gd name="T33" fmla="*/ 0 h 34"/>
                  <a:gd name="T34" fmla="*/ 7 w 39"/>
                  <a:gd name="T35" fmla="*/ 0 h 34"/>
                  <a:gd name="T36" fmla="*/ 0 w 39"/>
                  <a:gd name="T37" fmla="*/ 2 h 34"/>
                  <a:gd name="T38" fmla="*/ 5 w 39"/>
                  <a:gd name="T39" fmla="*/ 7 h 34"/>
                  <a:gd name="T40" fmla="*/ 9 w 39"/>
                  <a:gd name="T41" fmla="*/ 9 h 34"/>
                  <a:gd name="T42" fmla="*/ 11 w 39"/>
                  <a:gd name="T43" fmla="*/ 15 h 34"/>
                  <a:gd name="T44" fmla="*/ 17 w 39"/>
                  <a:gd name="T45" fmla="*/ 26 h 34"/>
                  <a:gd name="T46" fmla="*/ 17 w 39"/>
                  <a:gd name="T47" fmla="*/ 32 h 34"/>
                  <a:gd name="T48" fmla="*/ 22 w 39"/>
                  <a:gd name="T4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34">
                    <a:moveTo>
                      <a:pt x="22" y="34"/>
                    </a:moveTo>
                    <a:lnTo>
                      <a:pt x="24" y="32"/>
                    </a:lnTo>
                    <a:lnTo>
                      <a:pt x="30" y="30"/>
                    </a:lnTo>
                    <a:lnTo>
                      <a:pt x="34" y="28"/>
                    </a:lnTo>
                    <a:lnTo>
                      <a:pt x="28" y="15"/>
                    </a:lnTo>
                    <a:lnTo>
                      <a:pt x="24" y="13"/>
                    </a:lnTo>
                    <a:lnTo>
                      <a:pt x="28" y="15"/>
                    </a:lnTo>
                    <a:lnTo>
                      <a:pt x="32" y="19"/>
                    </a:lnTo>
                    <a:lnTo>
                      <a:pt x="39" y="22"/>
                    </a:lnTo>
                    <a:lnTo>
                      <a:pt x="36" y="17"/>
                    </a:lnTo>
                    <a:lnTo>
                      <a:pt x="34" y="11"/>
                    </a:lnTo>
                    <a:lnTo>
                      <a:pt x="36" y="7"/>
                    </a:lnTo>
                    <a:lnTo>
                      <a:pt x="32" y="2"/>
                    </a:lnTo>
                    <a:lnTo>
                      <a:pt x="28" y="0"/>
                    </a:lnTo>
                    <a:lnTo>
                      <a:pt x="26" y="4"/>
                    </a:lnTo>
                    <a:lnTo>
                      <a:pt x="22" y="2"/>
                    </a:lnTo>
                    <a:lnTo>
                      <a:pt x="17" y="0"/>
                    </a:lnTo>
                    <a:lnTo>
                      <a:pt x="7" y="0"/>
                    </a:lnTo>
                    <a:lnTo>
                      <a:pt x="0" y="2"/>
                    </a:lnTo>
                    <a:lnTo>
                      <a:pt x="5" y="7"/>
                    </a:lnTo>
                    <a:lnTo>
                      <a:pt x="9" y="9"/>
                    </a:lnTo>
                    <a:lnTo>
                      <a:pt x="11" y="15"/>
                    </a:lnTo>
                    <a:lnTo>
                      <a:pt x="17" y="26"/>
                    </a:lnTo>
                    <a:lnTo>
                      <a:pt x="17" y="32"/>
                    </a:lnTo>
                    <a:lnTo>
                      <a:pt x="22" y="34"/>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 name="Freeform 1095"/>
              <p:cNvSpPr>
                <a:spLocks/>
              </p:cNvSpPr>
              <p:nvPr/>
            </p:nvSpPr>
            <p:spPr bwMode="auto">
              <a:xfrm>
                <a:off x="1430" y="3946"/>
                <a:ext cx="9" cy="5"/>
              </a:xfrm>
              <a:custGeom>
                <a:avLst/>
                <a:gdLst>
                  <a:gd name="T0" fmla="*/ 9 w 9"/>
                  <a:gd name="T1" fmla="*/ 0 h 5"/>
                  <a:gd name="T2" fmla="*/ 0 w 9"/>
                  <a:gd name="T3" fmla="*/ 0 h 5"/>
                  <a:gd name="T4" fmla="*/ 5 w 9"/>
                  <a:gd name="T5" fmla="*/ 5 h 5"/>
                  <a:gd name="T6" fmla="*/ 9 w 9"/>
                  <a:gd name="T7" fmla="*/ 0 h 5"/>
                </a:gdLst>
                <a:ahLst/>
                <a:cxnLst>
                  <a:cxn ang="0">
                    <a:pos x="T0" y="T1"/>
                  </a:cxn>
                  <a:cxn ang="0">
                    <a:pos x="T2" y="T3"/>
                  </a:cxn>
                  <a:cxn ang="0">
                    <a:pos x="T4" y="T5"/>
                  </a:cxn>
                  <a:cxn ang="0">
                    <a:pos x="T6" y="T7"/>
                  </a:cxn>
                </a:cxnLst>
                <a:rect l="0" t="0" r="r" b="b"/>
                <a:pathLst>
                  <a:path w="9" h="5">
                    <a:moveTo>
                      <a:pt x="9" y="0"/>
                    </a:moveTo>
                    <a:lnTo>
                      <a:pt x="0" y="0"/>
                    </a:lnTo>
                    <a:lnTo>
                      <a:pt x="5" y="5"/>
                    </a:lnTo>
                    <a:lnTo>
                      <a:pt x="9" y="0"/>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 name="Freeform 1096"/>
              <p:cNvSpPr>
                <a:spLocks/>
              </p:cNvSpPr>
              <p:nvPr/>
            </p:nvSpPr>
            <p:spPr bwMode="auto">
              <a:xfrm>
                <a:off x="1430" y="3946"/>
                <a:ext cx="9" cy="5"/>
              </a:xfrm>
              <a:custGeom>
                <a:avLst/>
                <a:gdLst>
                  <a:gd name="T0" fmla="*/ 9 w 9"/>
                  <a:gd name="T1" fmla="*/ 0 h 5"/>
                  <a:gd name="T2" fmla="*/ 0 w 9"/>
                  <a:gd name="T3" fmla="*/ 0 h 5"/>
                  <a:gd name="T4" fmla="*/ 5 w 9"/>
                  <a:gd name="T5" fmla="*/ 5 h 5"/>
                  <a:gd name="T6" fmla="*/ 9 w 9"/>
                  <a:gd name="T7" fmla="*/ 0 h 5"/>
                </a:gdLst>
                <a:ahLst/>
                <a:cxnLst>
                  <a:cxn ang="0">
                    <a:pos x="T0" y="T1"/>
                  </a:cxn>
                  <a:cxn ang="0">
                    <a:pos x="T2" y="T3"/>
                  </a:cxn>
                  <a:cxn ang="0">
                    <a:pos x="T4" y="T5"/>
                  </a:cxn>
                  <a:cxn ang="0">
                    <a:pos x="T6" y="T7"/>
                  </a:cxn>
                </a:cxnLst>
                <a:rect l="0" t="0" r="r" b="b"/>
                <a:pathLst>
                  <a:path w="9" h="5">
                    <a:moveTo>
                      <a:pt x="9" y="0"/>
                    </a:moveTo>
                    <a:lnTo>
                      <a:pt x="0" y="0"/>
                    </a:lnTo>
                    <a:lnTo>
                      <a:pt x="5" y="5"/>
                    </a:lnTo>
                    <a:lnTo>
                      <a:pt x="9" y="0"/>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 name="Freeform 1097"/>
              <p:cNvSpPr>
                <a:spLocks/>
              </p:cNvSpPr>
              <p:nvPr/>
            </p:nvSpPr>
            <p:spPr bwMode="auto">
              <a:xfrm>
                <a:off x="1449" y="3919"/>
                <a:ext cx="71" cy="85"/>
              </a:xfrm>
              <a:custGeom>
                <a:avLst/>
                <a:gdLst>
                  <a:gd name="T0" fmla="*/ 7 w 71"/>
                  <a:gd name="T1" fmla="*/ 12 h 85"/>
                  <a:gd name="T2" fmla="*/ 0 w 71"/>
                  <a:gd name="T3" fmla="*/ 21 h 85"/>
                  <a:gd name="T4" fmla="*/ 7 w 71"/>
                  <a:gd name="T5" fmla="*/ 21 h 85"/>
                  <a:gd name="T6" fmla="*/ 15 w 71"/>
                  <a:gd name="T7" fmla="*/ 15 h 85"/>
                  <a:gd name="T8" fmla="*/ 15 w 71"/>
                  <a:gd name="T9" fmla="*/ 15 h 85"/>
                  <a:gd name="T10" fmla="*/ 20 w 71"/>
                  <a:gd name="T11" fmla="*/ 25 h 85"/>
                  <a:gd name="T12" fmla="*/ 17 w 71"/>
                  <a:gd name="T13" fmla="*/ 34 h 85"/>
                  <a:gd name="T14" fmla="*/ 22 w 71"/>
                  <a:gd name="T15" fmla="*/ 42 h 85"/>
                  <a:gd name="T16" fmla="*/ 26 w 71"/>
                  <a:gd name="T17" fmla="*/ 42 h 85"/>
                  <a:gd name="T18" fmla="*/ 28 w 71"/>
                  <a:gd name="T19" fmla="*/ 53 h 85"/>
                  <a:gd name="T20" fmla="*/ 24 w 71"/>
                  <a:gd name="T21" fmla="*/ 57 h 85"/>
                  <a:gd name="T22" fmla="*/ 34 w 71"/>
                  <a:gd name="T23" fmla="*/ 57 h 85"/>
                  <a:gd name="T24" fmla="*/ 37 w 71"/>
                  <a:gd name="T25" fmla="*/ 57 h 85"/>
                  <a:gd name="T26" fmla="*/ 43 w 71"/>
                  <a:gd name="T27" fmla="*/ 57 h 85"/>
                  <a:gd name="T28" fmla="*/ 52 w 71"/>
                  <a:gd name="T29" fmla="*/ 68 h 85"/>
                  <a:gd name="T30" fmla="*/ 54 w 71"/>
                  <a:gd name="T31" fmla="*/ 72 h 85"/>
                  <a:gd name="T32" fmla="*/ 60 w 71"/>
                  <a:gd name="T33" fmla="*/ 85 h 85"/>
                  <a:gd name="T34" fmla="*/ 71 w 71"/>
                  <a:gd name="T35" fmla="*/ 81 h 85"/>
                  <a:gd name="T36" fmla="*/ 69 w 71"/>
                  <a:gd name="T37" fmla="*/ 66 h 85"/>
                  <a:gd name="T38" fmla="*/ 62 w 71"/>
                  <a:gd name="T39" fmla="*/ 64 h 85"/>
                  <a:gd name="T40" fmla="*/ 66 w 71"/>
                  <a:gd name="T41" fmla="*/ 55 h 85"/>
                  <a:gd name="T42" fmla="*/ 60 w 71"/>
                  <a:gd name="T43" fmla="*/ 51 h 85"/>
                  <a:gd name="T44" fmla="*/ 52 w 71"/>
                  <a:gd name="T45" fmla="*/ 47 h 85"/>
                  <a:gd name="T46" fmla="*/ 43 w 71"/>
                  <a:gd name="T47" fmla="*/ 44 h 85"/>
                  <a:gd name="T48" fmla="*/ 49 w 71"/>
                  <a:gd name="T49" fmla="*/ 40 h 85"/>
                  <a:gd name="T50" fmla="*/ 52 w 71"/>
                  <a:gd name="T51" fmla="*/ 36 h 85"/>
                  <a:gd name="T52" fmla="*/ 45 w 71"/>
                  <a:gd name="T53" fmla="*/ 27 h 85"/>
                  <a:gd name="T54" fmla="*/ 37 w 71"/>
                  <a:gd name="T55" fmla="*/ 19 h 85"/>
                  <a:gd name="T56" fmla="*/ 24 w 71"/>
                  <a:gd name="T57" fmla="*/ 12 h 85"/>
                  <a:gd name="T58" fmla="*/ 20 w 71"/>
                  <a:gd name="T59" fmla="*/ 6 h 85"/>
                  <a:gd name="T60" fmla="*/ 0 w 71"/>
                  <a:gd name="T61" fmla="*/ 0 h 85"/>
                  <a:gd name="T62" fmla="*/ 7 w 71"/>
                  <a:gd name="T63" fmla="*/ 8 h 85"/>
                  <a:gd name="T64" fmla="*/ 11 w 71"/>
                  <a:gd name="T65" fmla="*/ 1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 h="85">
                    <a:moveTo>
                      <a:pt x="11" y="10"/>
                    </a:moveTo>
                    <a:lnTo>
                      <a:pt x="7" y="12"/>
                    </a:lnTo>
                    <a:lnTo>
                      <a:pt x="3" y="15"/>
                    </a:lnTo>
                    <a:lnTo>
                      <a:pt x="0" y="21"/>
                    </a:lnTo>
                    <a:lnTo>
                      <a:pt x="0" y="25"/>
                    </a:lnTo>
                    <a:lnTo>
                      <a:pt x="7" y="21"/>
                    </a:lnTo>
                    <a:lnTo>
                      <a:pt x="9" y="17"/>
                    </a:lnTo>
                    <a:lnTo>
                      <a:pt x="15" y="15"/>
                    </a:lnTo>
                    <a:lnTo>
                      <a:pt x="13" y="12"/>
                    </a:lnTo>
                    <a:lnTo>
                      <a:pt x="15" y="15"/>
                    </a:lnTo>
                    <a:lnTo>
                      <a:pt x="17" y="19"/>
                    </a:lnTo>
                    <a:lnTo>
                      <a:pt x="20" y="25"/>
                    </a:lnTo>
                    <a:lnTo>
                      <a:pt x="20" y="30"/>
                    </a:lnTo>
                    <a:lnTo>
                      <a:pt x="17" y="34"/>
                    </a:lnTo>
                    <a:lnTo>
                      <a:pt x="15" y="40"/>
                    </a:lnTo>
                    <a:lnTo>
                      <a:pt x="22" y="42"/>
                    </a:lnTo>
                    <a:lnTo>
                      <a:pt x="26" y="38"/>
                    </a:lnTo>
                    <a:lnTo>
                      <a:pt x="26" y="42"/>
                    </a:lnTo>
                    <a:lnTo>
                      <a:pt x="34" y="53"/>
                    </a:lnTo>
                    <a:lnTo>
                      <a:pt x="28" y="53"/>
                    </a:lnTo>
                    <a:lnTo>
                      <a:pt x="24" y="53"/>
                    </a:lnTo>
                    <a:lnTo>
                      <a:pt x="24" y="57"/>
                    </a:lnTo>
                    <a:lnTo>
                      <a:pt x="30" y="57"/>
                    </a:lnTo>
                    <a:lnTo>
                      <a:pt x="34" y="57"/>
                    </a:lnTo>
                    <a:lnTo>
                      <a:pt x="30" y="61"/>
                    </a:lnTo>
                    <a:lnTo>
                      <a:pt x="37" y="57"/>
                    </a:lnTo>
                    <a:lnTo>
                      <a:pt x="41" y="61"/>
                    </a:lnTo>
                    <a:lnTo>
                      <a:pt x="43" y="57"/>
                    </a:lnTo>
                    <a:lnTo>
                      <a:pt x="45" y="64"/>
                    </a:lnTo>
                    <a:lnTo>
                      <a:pt x="52" y="68"/>
                    </a:lnTo>
                    <a:lnTo>
                      <a:pt x="47" y="72"/>
                    </a:lnTo>
                    <a:lnTo>
                      <a:pt x="54" y="72"/>
                    </a:lnTo>
                    <a:lnTo>
                      <a:pt x="62" y="78"/>
                    </a:lnTo>
                    <a:lnTo>
                      <a:pt x="60" y="85"/>
                    </a:lnTo>
                    <a:lnTo>
                      <a:pt x="64" y="85"/>
                    </a:lnTo>
                    <a:lnTo>
                      <a:pt x="71" y="81"/>
                    </a:lnTo>
                    <a:lnTo>
                      <a:pt x="71" y="76"/>
                    </a:lnTo>
                    <a:lnTo>
                      <a:pt x="69" y="66"/>
                    </a:lnTo>
                    <a:lnTo>
                      <a:pt x="64" y="70"/>
                    </a:lnTo>
                    <a:lnTo>
                      <a:pt x="62" y="64"/>
                    </a:lnTo>
                    <a:lnTo>
                      <a:pt x="64" y="59"/>
                    </a:lnTo>
                    <a:lnTo>
                      <a:pt x="66" y="55"/>
                    </a:lnTo>
                    <a:lnTo>
                      <a:pt x="60" y="55"/>
                    </a:lnTo>
                    <a:lnTo>
                      <a:pt x="60" y="51"/>
                    </a:lnTo>
                    <a:lnTo>
                      <a:pt x="56" y="47"/>
                    </a:lnTo>
                    <a:lnTo>
                      <a:pt x="52" y="47"/>
                    </a:lnTo>
                    <a:lnTo>
                      <a:pt x="49" y="40"/>
                    </a:lnTo>
                    <a:lnTo>
                      <a:pt x="43" y="44"/>
                    </a:lnTo>
                    <a:lnTo>
                      <a:pt x="45" y="40"/>
                    </a:lnTo>
                    <a:lnTo>
                      <a:pt x="49" y="40"/>
                    </a:lnTo>
                    <a:lnTo>
                      <a:pt x="54" y="40"/>
                    </a:lnTo>
                    <a:lnTo>
                      <a:pt x="52" y="36"/>
                    </a:lnTo>
                    <a:lnTo>
                      <a:pt x="45" y="34"/>
                    </a:lnTo>
                    <a:lnTo>
                      <a:pt x="45" y="27"/>
                    </a:lnTo>
                    <a:lnTo>
                      <a:pt x="41" y="23"/>
                    </a:lnTo>
                    <a:lnTo>
                      <a:pt x="37" y="19"/>
                    </a:lnTo>
                    <a:lnTo>
                      <a:pt x="32" y="15"/>
                    </a:lnTo>
                    <a:lnTo>
                      <a:pt x="24" y="12"/>
                    </a:lnTo>
                    <a:lnTo>
                      <a:pt x="17" y="10"/>
                    </a:lnTo>
                    <a:lnTo>
                      <a:pt x="20" y="6"/>
                    </a:lnTo>
                    <a:lnTo>
                      <a:pt x="17" y="0"/>
                    </a:lnTo>
                    <a:lnTo>
                      <a:pt x="0" y="0"/>
                    </a:lnTo>
                    <a:lnTo>
                      <a:pt x="3" y="4"/>
                    </a:lnTo>
                    <a:lnTo>
                      <a:pt x="7" y="8"/>
                    </a:lnTo>
                    <a:lnTo>
                      <a:pt x="11" y="8"/>
                    </a:lnTo>
                    <a:lnTo>
                      <a:pt x="11" y="10"/>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 name="Freeform 1098"/>
              <p:cNvSpPr>
                <a:spLocks/>
              </p:cNvSpPr>
              <p:nvPr/>
            </p:nvSpPr>
            <p:spPr bwMode="auto">
              <a:xfrm>
                <a:off x="1449" y="3919"/>
                <a:ext cx="71" cy="85"/>
              </a:xfrm>
              <a:custGeom>
                <a:avLst/>
                <a:gdLst>
                  <a:gd name="T0" fmla="*/ 7 w 71"/>
                  <a:gd name="T1" fmla="*/ 12 h 85"/>
                  <a:gd name="T2" fmla="*/ 0 w 71"/>
                  <a:gd name="T3" fmla="*/ 21 h 85"/>
                  <a:gd name="T4" fmla="*/ 7 w 71"/>
                  <a:gd name="T5" fmla="*/ 21 h 85"/>
                  <a:gd name="T6" fmla="*/ 15 w 71"/>
                  <a:gd name="T7" fmla="*/ 15 h 85"/>
                  <a:gd name="T8" fmla="*/ 15 w 71"/>
                  <a:gd name="T9" fmla="*/ 15 h 85"/>
                  <a:gd name="T10" fmla="*/ 20 w 71"/>
                  <a:gd name="T11" fmla="*/ 25 h 85"/>
                  <a:gd name="T12" fmla="*/ 17 w 71"/>
                  <a:gd name="T13" fmla="*/ 34 h 85"/>
                  <a:gd name="T14" fmla="*/ 22 w 71"/>
                  <a:gd name="T15" fmla="*/ 42 h 85"/>
                  <a:gd name="T16" fmla="*/ 26 w 71"/>
                  <a:gd name="T17" fmla="*/ 42 h 85"/>
                  <a:gd name="T18" fmla="*/ 28 w 71"/>
                  <a:gd name="T19" fmla="*/ 53 h 85"/>
                  <a:gd name="T20" fmla="*/ 24 w 71"/>
                  <a:gd name="T21" fmla="*/ 57 h 85"/>
                  <a:gd name="T22" fmla="*/ 34 w 71"/>
                  <a:gd name="T23" fmla="*/ 57 h 85"/>
                  <a:gd name="T24" fmla="*/ 37 w 71"/>
                  <a:gd name="T25" fmla="*/ 57 h 85"/>
                  <a:gd name="T26" fmla="*/ 43 w 71"/>
                  <a:gd name="T27" fmla="*/ 57 h 85"/>
                  <a:gd name="T28" fmla="*/ 52 w 71"/>
                  <a:gd name="T29" fmla="*/ 68 h 85"/>
                  <a:gd name="T30" fmla="*/ 54 w 71"/>
                  <a:gd name="T31" fmla="*/ 72 h 85"/>
                  <a:gd name="T32" fmla="*/ 60 w 71"/>
                  <a:gd name="T33" fmla="*/ 85 h 85"/>
                  <a:gd name="T34" fmla="*/ 71 w 71"/>
                  <a:gd name="T35" fmla="*/ 81 h 85"/>
                  <a:gd name="T36" fmla="*/ 69 w 71"/>
                  <a:gd name="T37" fmla="*/ 66 h 85"/>
                  <a:gd name="T38" fmla="*/ 62 w 71"/>
                  <a:gd name="T39" fmla="*/ 64 h 85"/>
                  <a:gd name="T40" fmla="*/ 66 w 71"/>
                  <a:gd name="T41" fmla="*/ 55 h 85"/>
                  <a:gd name="T42" fmla="*/ 60 w 71"/>
                  <a:gd name="T43" fmla="*/ 51 h 85"/>
                  <a:gd name="T44" fmla="*/ 52 w 71"/>
                  <a:gd name="T45" fmla="*/ 47 h 85"/>
                  <a:gd name="T46" fmla="*/ 43 w 71"/>
                  <a:gd name="T47" fmla="*/ 44 h 85"/>
                  <a:gd name="T48" fmla="*/ 49 w 71"/>
                  <a:gd name="T49" fmla="*/ 40 h 85"/>
                  <a:gd name="T50" fmla="*/ 52 w 71"/>
                  <a:gd name="T51" fmla="*/ 36 h 85"/>
                  <a:gd name="T52" fmla="*/ 45 w 71"/>
                  <a:gd name="T53" fmla="*/ 27 h 85"/>
                  <a:gd name="T54" fmla="*/ 37 w 71"/>
                  <a:gd name="T55" fmla="*/ 19 h 85"/>
                  <a:gd name="T56" fmla="*/ 24 w 71"/>
                  <a:gd name="T57" fmla="*/ 12 h 85"/>
                  <a:gd name="T58" fmla="*/ 20 w 71"/>
                  <a:gd name="T59" fmla="*/ 6 h 85"/>
                  <a:gd name="T60" fmla="*/ 0 w 71"/>
                  <a:gd name="T61" fmla="*/ 0 h 85"/>
                  <a:gd name="T62" fmla="*/ 7 w 71"/>
                  <a:gd name="T63" fmla="*/ 8 h 85"/>
                  <a:gd name="T64" fmla="*/ 11 w 71"/>
                  <a:gd name="T65" fmla="*/ 1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 h="85">
                    <a:moveTo>
                      <a:pt x="11" y="10"/>
                    </a:moveTo>
                    <a:lnTo>
                      <a:pt x="7" y="12"/>
                    </a:lnTo>
                    <a:lnTo>
                      <a:pt x="3" y="15"/>
                    </a:lnTo>
                    <a:lnTo>
                      <a:pt x="0" y="21"/>
                    </a:lnTo>
                    <a:lnTo>
                      <a:pt x="0" y="25"/>
                    </a:lnTo>
                    <a:lnTo>
                      <a:pt x="7" y="21"/>
                    </a:lnTo>
                    <a:lnTo>
                      <a:pt x="9" y="17"/>
                    </a:lnTo>
                    <a:lnTo>
                      <a:pt x="15" y="15"/>
                    </a:lnTo>
                    <a:lnTo>
                      <a:pt x="13" y="12"/>
                    </a:lnTo>
                    <a:lnTo>
                      <a:pt x="15" y="15"/>
                    </a:lnTo>
                    <a:lnTo>
                      <a:pt x="17" y="19"/>
                    </a:lnTo>
                    <a:lnTo>
                      <a:pt x="20" y="25"/>
                    </a:lnTo>
                    <a:lnTo>
                      <a:pt x="20" y="30"/>
                    </a:lnTo>
                    <a:lnTo>
                      <a:pt x="17" y="34"/>
                    </a:lnTo>
                    <a:lnTo>
                      <a:pt x="15" y="40"/>
                    </a:lnTo>
                    <a:lnTo>
                      <a:pt x="22" y="42"/>
                    </a:lnTo>
                    <a:lnTo>
                      <a:pt x="26" y="38"/>
                    </a:lnTo>
                    <a:lnTo>
                      <a:pt x="26" y="42"/>
                    </a:lnTo>
                    <a:lnTo>
                      <a:pt x="34" y="53"/>
                    </a:lnTo>
                    <a:lnTo>
                      <a:pt x="28" y="53"/>
                    </a:lnTo>
                    <a:lnTo>
                      <a:pt x="24" y="53"/>
                    </a:lnTo>
                    <a:lnTo>
                      <a:pt x="24" y="57"/>
                    </a:lnTo>
                    <a:lnTo>
                      <a:pt x="30" y="57"/>
                    </a:lnTo>
                    <a:lnTo>
                      <a:pt x="34" y="57"/>
                    </a:lnTo>
                    <a:lnTo>
                      <a:pt x="30" y="61"/>
                    </a:lnTo>
                    <a:lnTo>
                      <a:pt x="37" y="57"/>
                    </a:lnTo>
                    <a:lnTo>
                      <a:pt x="41" y="61"/>
                    </a:lnTo>
                    <a:lnTo>
                      <a:pt x="43" y="57"/>
                    </a:lnTo>
                    <a:lnTo>
                      <a:pt x="45" y="64"/>
                    </a:lnTo>
                    <a:lnTo>
                      <a:pt x="52" y="68"/>
                    </a:lnTo>
                    <a:lnTo>
                      <a:pt x="47" y="72"/>
                    </a:lnTo>
                    <a:lnTo>
                      <a:pt x="54" y="72"/>
                    </a:lnTo>
                    <a:lnTo>
                      <a:pt x="62" y="78"/>
                    </a:lnTo>
                    <a:lnTo>
                      <a:pt x="60" y="85"/>
                    </a:lnTo>
                    <a:lnTo>
                      <a:pt x="64" y="85"/>
                    </a:lnTo>
                    <a:lnTo>
                      <a:pt x="71" y="81"/>
                    </a:lnTo>
                    <a:lnTo>
                      <a:pt x="71" y="76"/>
                    </a:lnTo>
                    <a:lnTo>
                      <a:pt x="69" y="66"/>
                    </a:lnTo>
                    <a:lnTo>
                      <a:pt x="64" y="70"/>
                    </a:lnTo>
                    <a:lnTo>
                      <a:pt x="62" y="64"/>
                    </a:lnTo>
                    <a:lnTo>
                      <a:pt x="64" y="59"/>
                    </a:lnTo>
                    <a:lnTo>
                      <a:pt x="66" y="55"/>
                    </a:lnTo>
                    <a:lnTo>
                      <a:pt x="60" y="55"/>
                    </a:lnTo>
                    <a:lnTo>
                      <a:pt x="60" y="51"/>
                    </a:lnTo>
                    <a:lnTo>
                      <a:pt x="56" y="47"/>
                    </a:lnTo>
                    <a:lnTo>
                      <a:pt x="52" y="47"/>
                    </a:lnTo>
                    <a:lnTo>
                      <a:pt x="49" y="40"/>
                    </a:lnTo>
                    <a:lnTo>
                      <a:pt x="43" y="44"/>
                    </a:lnTo>
                    <a:lnTo>
                      <a:pt x="45" y="40"/>
                    </a:lnTo>
                    <a:lnTo>
                      <a:pt x="49" y="40"/>
                    </a:lnTo>
                    <a:lnTo>
                      <a:pt x="54" y="40"/>
                    </a:lnTo>
                    <a:lnTo>
                      <a:pt x="52" y="36"/>
                    </a:lnTo>
                    <a:lnTo>
                      <a:pt x="45" y="34"/>
                    </a:lnTo>
                    <a:lnTo>
                      <a:pt x="45" y="27"/>
                    </a:lnTo>
                    <a:lnTo>
                      <a:pt x="41" y="23"/>
                    </a:lnTo>
                    <a:lnTo>
                      <a:pt x="37" y="19"/>
                    </a:lnTo>
                    <a:lnTo>
                      <a:pt x="32" y="15"/>
                    </a:lnTo>
                    <a:lnTo>
                      <a:pt x="24" y="12"/>
                    </a:lnTo>
                    <a:lnTo>
                      <a:pt x="17" y="10"/>
                    </a:lnTo>
                    <a:lnTo>
                      <a:pt x="20" y="6"/>
                    </a:lnTo>
                    <a:lnTo>
                      <a:pt x="17" y="0"/>
                    </a:lnTo>
                    <a:lnTo>
                      <a:pt x="0" y="0"/>
                    </a:lnTo>
                    <a:lnTo>
                      <a:pt x="3" y="4"/>
                    </a:lnTo>
                    <a:lnTo>
                      <a:pt x="7" y="8"/>
                    </a:lnTo>
                    <a:lnTo>
                      <a:pt x="11" y="8"/>
                    </a:lnTo>
                    <a:lnTo>
                      <a:pt x="11" y="10"/>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 name="Freeform 1099"/>
              <p:cNvSpPr>
                <a:spLocks/>
              </p:cNvSpPr>
              <p:nvPr/>
            </p:nvSpPr>
            <p:spPr bwMode="auto">
              <a:xfrm>
                <a:off x="1445" y="3944"/>
                <a:ext cx="2" cy="5"/>
              </a:xfrm>
              <a:custGeom>
                <a:avLst/>
                <a:gdLst>
                  <a:gd name="T0" fmla="*/ 2 w 2"/>
                  <a:gd name="T1" fmla="*/ 0 h 5"/>
                  <a:gd name="T2" fmla="*/ 0 w 2"/>
                  <a:gd name="T3" fmla="*/ 0 h 5"/>
                  <a:gd name="T4" fmla="*/ 2 w 2"/>
                  <a:gd name="T5" fmla="*/ 5 h 5"/>
                  <a:gd name="T6" fmla="*/ 2 w 2"/>
                  <a:gd name="T7" fmla="*/ 0 h 5"/>
                </a:gdLst>
                <a:ahLst/>
                <a:cxnLst>
                  <a:cxn ang="0">
                    <a:pos x="T0" y="T1"/>
                  </a:cxn>
                  <a:cxn ang="0">
                    <a:pos x="T2" y="T3"/>
                  </a:cxn>
                  <a:cxn ang="0">
                    <a:pos x="T4" y="T5"/>
                  </a:cxn>
                  <a:cxn ang="0">
                    <a:pos x="T6" y="T7"/>
                  </a:cxn>
                </a:cxnLst>
                <a:rect l="0" t="0" r="r" b="b"/>
                <a:pathLst>
                  <a:path w="2" h="5">
                    <a:moveTo>
                      <a:pt x="2" y="0"/>
                    </a:moveTo>
                    <a:lnTo>
                      <a:pt x="0" y="0"/>
                    </a:lnTo>
                    <a:lnTo>
                      <a:pt x="2" y="5"/>
                    </a:lnTo>
                    <a:lnTo>
                      <a:pt x="2" y="0"/>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 name="Freeform 1100"/>
              <p:cNvSpPr>
                <a:spLocks/>
              </p:cNvSpPr>
              <p:nvPr/>
            </p:nvSpPr>
            <p:spPr bwMode="auto">
              <a:xfrm>
                <a:off x="1445" y="3944"/>
                <a:ext cx="2" cy="5"/>
              </a:xfrm>
              <a:custGeom>
                <a:avLst/>
                <a:gdLst>
                  <a:gd name="T0" fmla="*/ 2 w 2"/>
                  <a:gd name="T1" fmla="*/ 0 h 5"/>
                  <a:gd name="T2" fmla="*/ 0 w 2"/>
                  <a:gd name="T3" fmla="*/ 0 h 5"/>
                  <a:gd name="T4" fmla="*/ 2 w 2"/>
                  <a:gd name="T5" fmla="*/ 5 h 5"/>
                  <a:gd name="T6" fmla="*/ 2 w 2"/>
                  <a:gd name="T7" fmla="*/ 0 h 5"/>
                </a:gdLst>
                <a:ahLst/>
                <a:cxnLst>
                  <a:cxn ang="0">
                    <a:pos x="T0" y="T1"/>
                  </a:cxn>
                  <a:cxn ang="0">
                    <a:pos x="T2" y="T3"/>
                  </a:cxn>
                  <a:cxn ang="0">
                    <a:pos x="T4" y="T5"/>
                  </a:cxn>
                  <a:cxn ang="0">
                    <a:pos x="T6" y="T7"/>
                  </a:cxn>
                </a:cxnLst>
                <a:rect l="0" t="0" r="r" b="b"/>
                <a:pathLst>
                  <a:path w="2" h="5">
                    <a:moveTo>
                      <a:pt x="2" y="0"/>
                    </a:moveTo>
                    <a:lnTo>
                      <a:pt x="0" y="0"/>
                    </a:lnTo>
                    <a:lnTo>
                      <a:pt x="2" y="5"/>
                    </a:lnTo>
                    <a:lnTo>
                      <a:pt x="2" y="0"/>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 name="Freeform 1101"/>
              <p:cNvSpPr>
                <a:spLocks/>
              </p:cNvSpPr>
              <p:nvPr/>
            </p:nvSpPr>
            <p:spPr bwMode="auto">
              <a:xfrm>
                <a:off x="1466" y="3889"/>
                <a:ext cx="13" cy="17"/>
              </a:xfrm>
              <a:custGeom>
                <a:avLst/>
                <a:gdLst>
                  <a:gd name="T0" fmla="*/ 5 w 13"/>
                  <a:gd name="T1" fmla="*/ 0 h 17"/>
                  <a:gd name="T2" fmla="*/ 0 w 13"/>
                  <a:gd name="T3" fmla="*/ 2 h 17"/>
                  <a:gd name="T4" fmla="*/ 3 w 13"/>
                  <a:gd name="T5" fmla="*/ 6 h 17"/>
                  <a:gd name="T6" fmla="*/ 3 w 13"/>
                  <a:gd name="T7" fmla="*/ 13 h 17"/>
                  <a:gd name="T8" fmla="*/ 7 w 13"/>
                  <a:gd name="T9" fmla="*/ 17 h 17"/>
                  <a:gd name="T10" fmla="*/ 13 w 13"/>
                  <a:gd name="T11" fmla="*/ 13 h 17"/>
                  <a:gd name="T12" fmla="*/ 13 w 13"/>
                  <a:gd name="T13" fmla="*/ 8 h 17"/>
                  <a:gd name="T14" fmla="*/ 5 w 13"/>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7">
                    <a:moveTo>
                      <a:pt x="5" y="0"/>
                    </a:moveTo>
                    <a:lnTo>
                      <a:pt x="0" y="2"/>
                    </a:lnTo>
                    <a:lnTo>
                      <a:pt x="3" y="6"/>
                    </a:lnTo>
                    <a:lnTo>
                      <a:pt x="3" y="13"/>
                    </a:lnTo>
                    <a:lnTo>
                      <a:pt x="7" y="17"/>
                    </a:lnTo>
                    <a:lnTo>
                      <a:pt x="13" y="13"/>
                    </a:lnTo>
                    <a:lnTo>
                      <a:pt x="13" y="8"/>
                    </a:lnTo>
                    <a:lnTo>
                      <a:pt x="5" y="0"/>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 name="Freeform 1102"/>
              <p:cNvSpPr>
                <a:spLocks/>
              </p:cNvSpPr>
              <p:nvPr/>
            </p:nvSpPr>
            <p:spPr bwMode="auto">
              <a:xfrm>
                <a:off x="1466" y="3889"/>
                <a:ext cx="13" cy="17"/>
              </a:xfrm>
              <a:custGeom>
                <a:avLst/>
                <a:gdLst>
                  <a:gd name="T0" fmla="*/ 5 w 13"/>
                  <a:gd name="T1" fmla="*/ 0 h 17"/>
                  <a:gd name="T2" fmla="*/ 0 w 13"/>
                  <a:gd name="T3" fmla="*/ 2 h 17"/>
                  <a:gd name="T4" fmla="*/ 3 w 13"/>
                  <a:gd name="T5" fmla="*/ 6 h 17"/>
                  <a:gd name="T6" fmla="*/ 3 w 13"/>
                  <a:gd name="T7" fmla="*/ 13 h 17"/>
                  <a:gd name="T8" fmla="*/ 7 w 13"/>
                  <a:gd name="T9" fmla="*/ 17 h 17"/>
                  <a:gd name="T10" fmla="*/ 13 w 13"/>
                  <a:gd name="T11" fmla="*/ 13 h 17"/>
                  <a:gd name="T12" fmla="*/ 13 w 13"/>
                  <a:gd name="T13" fmla="*/ 8 h 17"/>
                  <a:gd name="T14" fmla="*/ 5 w 13"/>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7">
                    <a:moveTo>
                      <a:pt x="5" y="0"/>
                    </a:moveTo>
                    <a:lnTo>
                      <a:pt x="0" y="2"/>
                    </a:lnTo>
                    <a:lnTo>
                      <a:pt x="3" y="6"/>
                    </a:lnTo>
                    <a:lnTo>
                      <a:pt x="3" y="13"/>
                    </a:lnTo>
                    <a:lnTo>
                      <a:pt x="7" y="17"/>
                    </a:lnTo>
                    <a:lnTo>
                      <a:pt x="13" y="13"/>
                    </a:lnTo>
                    <a:lnTo>
                      <a:pt x="13" y="8"/>
                    </a:lnTo>
                    <a:lnTo>
                      <a:pt x="5" y="0"/>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 name="Freeform 1103"/>
              <p:cNvSpPr>
                <a:spLocks/>
              </p:cNvSpPr>
              <p:nvPr/>
            </p:nvSpPr>
            <p:spPr bwMode="auto">
              <a:xfrm>
                <a:off x="1456" y="3949"/>
                <a:ext cx="10" cy="6"/>
              </a:xfrm>
              <a:custGeom>
                <a:avLst/>
                <a:gdLst>
                  <a:gd name="T0" fmla="*/ 10 w 10"/>
                  <a:gd name="T1" fmla="*/ 0 h 6"/>
                  <a:gd name="T2" fmla="*/ 6 w 10"/>
                  <a:gd name="T3" fmla="*/ 2 h 6"/>
                  <a:gd name="T4" fmla="*/ 0 w 10"/>
                  <a:gd name="T5" fmla="*/ 0 h 6"/>
                  <a:gd name="T6" fmla="*/ 0 w 10"/>
                  <a:gd name="T7" fmla="*/ 4 h 6"/>
                  <a:gd name="T8" fmla="*/ 4 w 10"/>
                  <a:gd name="T9" fmla="*/ 6 h 6"/>
                  <a:gd name="T10" fmla="*/ 4 w 10"/>
                  <a:gd name="T11" fmla="*/ 2 h 6"/>
                  <a:gd name="T12" fmla="*/ 10 w 10"/>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10" y="0"/>
                    </a:moveTo>
                    <a:lnTo>
                      <a:pt x="6" y="2"/>
                    </a:lnTo>
                    <a:lnTo>
                      <a:pt x="0" y="0"/>
                    </a:lnTo>
                    <a:lnTo>
                      <a:pt x="0" y="4"/>
                    </a:lnTo>
                    <a:lnTo>
                      <a:pt x="4" y="6"/>
                    </a:lnTo>
                    <a:lnTo>
                      <a:pt x="4" y="2"/>
                    </a:lnTo>
                    <a:lnTo>
                      <a:pt x="10" y="0"/>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 name="Freeform 1104"/>
              <p:cNvSpPr>
                <a:spLocks/>
              </p:cNvSpPr>
              <p:nvPr/>
            </p:nvSpPr>
            <p:spPr bwMode="auto">
              <a:xfrm>
                <a:off x="1456" y="3949"/>
                <a:ext cx="10" cy="6"/>
              </a:xfrm>
              <a:custGeom>
                <a:avLst/>
                <a:gdLst>
                  <a:gd name="T0" fmla="*/ 10 w 10"/>
                  <a:gd name="T1" fmla="*/ 0 h 6"/>
                  <a:gd name="T2" fmla="*/ 6 w 10"/>
                  <a:gd name="T3" fmla="*/ 2 h 6"/>
                  <a:gd name="T4" fmla="*/ 0 w 10"/>
                  <a:gd name="T5" fmla="*/ 0 h 6"/>
                  <a:gd name="T6" fmla="*/ 0 w 10"/>
                  <a:gd name="T7" fmla="*/ 4 h 6"/>
                  <a:gd name="T8" fmla="*/ 4 w 10"/>
                  <a:gd name="T9" fmla="*/ 6 h 6"/>
                  <a:gd name="T10" fmla="*/ 4 w 10"/>
                  <a:gd name="T11" fmla="*/ 2 h 6"/>
                  <a:gd name="T12" fmla="*/ 10 w 10"/>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10" y="0"/>
                    </a:moveTo>
                    <a:lnTo>
                      <a:pt x="6" y="2"/>
                    </a:lnTo>
                    <a:lnTo>
                      <a:pt x="0" y="0"/>
                    </a:lnTo>
                    <a:lnTo>
                      <a:pt x="0" y="4"/>
                    </a:lnTo>
                    <a:lnTo>
                      <a:pt x="4" y="6"/>
                    </a:lnTo>
                    <a:lnTo>
                      <a:pt x="4" y="2"/>
                    </a:lnTo>
                    <a:lnTo>
                      <a:pt x="10" y="0"/>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 name="Freeform 1105"/>
              <p:cNvSpPr>
                <a:spLocks/>
              </p:cNvSpPr>
              <p:nvPr/>
            </p:nvSpPr>
            <p:spPr bwMode="auto">
              <a:xfrm>
                <a:off x="1454" y="3966"/>
                <a:ext cx="6" cy="4"/>
              </a:xfrm>
              <a:custGeom>
                <a:avLst/>
                <a:gdLst>
                  <a:gd name="T0" fmla="*/ 4 w 6"/>
                  <a:gd name="T1" fmla="*/ 4 h 4"/>
                  <a:gd name="T2" fmla="*/ 6 w 6"/>
                  <a:gd name="T3" fmla="*/ 0 h 4"/>
                  <a:gd name="T4" fmla="*/ 0 w 6"/>
                  <a:gd name="T5" fmla="*/ 0 h 4"/>
                  <a:gd name="T6" fmla="*/ 4 w 6"/>
                  <a:gd name="T7" fmla="*/ 4 h 4"/>
                </a:gdLst>
                <a:ahLst/>
                <a:cxnLst>
                  <a:cxn ang="0">
                    <a:pos x="T0" y="T1"/>
                  </a:cxn>
                  <a:cxn ang="0">
                    <a:pos x="T2" y="T3"/>
                  </a:cxn>
                  <a:cxn ang="0">
                    <a:pos x="T4" y="T5"/>
                  </a:cxn>
                  <a:cxn ang="0">
                    <a:pos x="T6" y="T7"/>
                  </a:cxn>
                </a:cxnLst>
                <a:rect l="0" t="0" r="r" b="b"/>
                <a:pathLst>
                  <a:path w="6" h="4">
                    <a:moveTo>
                      <a:pt x="4" y="4"/>
                    </a:moveTo>
                    <a:lnTo>
                      <a:pt x="6" y="0"/>
                    </a:lnTo>
                    <a:lnTo>
                      <a:pt x="0" y="0"/>
                    </a:lnTo>
                    <a:lnTo>
                      <a:pt x="4" y="4"/>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 name="Freeform 1106"/>
              <p:cNvSpPr>
                <a:spLocks/>
              </p:cNvSpPr>
              <p:nvPr/>
            </p:nvSpPr>
            <p:spPr bwMode="auto">
              <a:xfrm>
                <a:off x="1454" y="3966"/>
                <a:ext cx="6" cy="4"/>
              </a:xfrm>
              <a:custGeom>
                <a:avLst/>
                <a:gdLst>
                  <a:gd name="T0" fmla="*/ 4 w 6"/>
                  <a:gd name="T1" fmla="*/ 4 h 4"/>
                  <a:gd name="T2" fmla="*/ 6 w 6"/>
                  <a:gd name="T3" fmla="*/ 0 h 4"/>
                  <a:gd name="T4" fmla="*/ 0 w 6"/>
                  <a:gd name="T5" fmla="*/ 0 h 4"/>
                  <a:gd name="T6" fmla="*/ 4 w 6"/>
                  <a:gd name="T7" fmla="*/ 4 h 4"/>
                </a:gdLst>
                <a:ahLst/>
                <a:cxnLst>
                  <a:cxn ang="0">
                    <a:pos x="T0" y="T1"/>
                  </a:cxn>
                  <a:cxn ang="0">
                    <a:pos x="T2" y="T3"/>
                  </a:cxn>
                  <a:cxn ang="0">
                    <a:pos x="T4" y="T5"/>
                  </a:cxn>
                  <a:cxn ang="0">
                    <a:pos x="T6" y="T7"/>
                  </a:cxn>
                </a:cxnLst>
                <a:rect l="0" t="0" r="r" b="b"/>
                <a:pathLst>
                  <a:path w="6" h="4">
                    <a:moveTo>
                      <a:pt x="4" y="4"/>
                    </a:moveTo>
                    <a:lnTo>
                      <a:pt x="6" y="0"/>
                    </a:lnTo>
                    <a:lnTo>
                      <a:pt x="0" y="0"/>
                    </a:lnTo>
                    <a:lnTo>
                      <a:pt x="4" y="4"/>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 name="Freeform 1107"/>
              <p:cNvSpPr>
                <a:spLocks/>
              </p:cNvSpPr>
              <p:nvPr/>
            </p:nvSpPr>
            <p:spPr bwMode="auto">
              <a:xfrm>
                <a:off x="1469" y="3908"/>
                <a:ext cx="12" cy="13"/>
              </a:xfrm>
              <a:custGeom>
                <a:avLst/>
                <a:gdLst>
                  <a:gd name="T0" fmla="*/ 8 w 12"/>
                  <a:gd name="T1" fmla="*/ 0 h 13"/>
                  <a:gd name="T2" fmla="*/ 0 w 12"/>
                  <a:gd name="T3" fmla="*/ 4 h 13"/>
                  <a:gd name="T4" fmla="*/ 2 w 12"/>
                  <a:gd name="T5" fmla="*/ 9 h 13"/>
                  <a:gd name="T6" fmla="*/ 6 w 12"/>
                  <a:gd name="T7" fmla="*/ 13 h 13"/>
                  <a:gd name="T8" fmla="*/ 10 w 12"/>
                  <a:gd name="T9" fmla="*/ 11 h 13"/>
                  <a:gd name="T10" fmla="*/ 12 w 12"/>
                  <a:gd name="T11" fmla="*/ 4 h 13"/>
                  <a:gd name="T12" fmla="*/ 8 w 12"/>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2" h="13">
                    <a:moveTo>
                      <a:pt x="8" y="0"/>
                    </a:moveTo>
                    <a:lnTo>
                      <a:pt x="0" y="4"/>
                    </a:lnTo>
                    <a:lnTo>
                      <a:pt x="2" y="9"/>
                    </a:lnTo>
                    <a:lnTo>
                      <a:pt x="6" y="13"/>
                    </a:lnTo>
                    <a:lnTo>
                      <a:pt x="10" y="11"/>
                    </a:lnTo>
                    <a:lnTo>
                      <a:pt x="12" y="4"/>
                    </a:lnTo>
                    <a:lnTo>
                      <a:pt x="8" y="0"/>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 name="Freeform 1108"/>
              <p:cNvSpPr>
                <a:spLocks/>
              </p:cNvSpPr>
              <p:nvPr/>
            </p:nvSpPr>
            <p:spPr bwMode="auto">
              <a:xfrm>
                <a:off x="1469" y="3908"/>
                <a:ext cx="12" cy="13"/>
              </a:xfrm>
              <a:custGeom>
                <a:avLst/>
                <a:gdLst>
                  <a:gd name="T0" fmla="*/ 8 w 12"/>
                  <a:gd name="T1" fmla="*/ 0 h 13"/>
                  <a:gd name="T2" fmla="*/ 0 w 12"/>
                  <a:gd name="T3" fmla="*/ 4 h 13"/>
                  <a:gd name="T4" fmla="*/ 2 w 12"/>
                  <a:gd name="T5" fmla="*/ 9 h 13"/>
                  <a:gd name="T6" fmla="*/ 6 w 12"/>
                  <a:gd name="T7" fmla="*/ 13 h 13"/>
                  <a:gd name="T8" fmla="*/ 10 w 12"/>
                  <a:gd name="T9" fmla="*/ 11 h 13"/>
                  <a:gd name="T10" fmla="*/ 12 w 12"/>
                  <a:gd name="T11" fmla="*/ 4 h 13"/>
                  <a:gd name="T12" fmla="*/ 8 w 12"/>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2" h="13">
                    <a:moveTo>
                      <a:pt x="8" y="0"/>
                    </a:moveTo>
                    <a:lnTo>
                      <a:pt x="0" y="4"/>
                    </a:lnTo>
                    <a:lnTo>
                      <a:pt x="2" y="9"/>
                    </a:lnTo>
                    <a:lnTo>
                      <a:pt x="6" y="13"/>
                    </a:lnTo>
                    <a:lnTo>
                      <a:pt x="10" y="11"/>
                    </a:lnTo>
                    <a:lnTo>
                      <a:pt x="12" y="4"/>
                    </a:lnTo>
                    <a:lnTo>
                      <a:pt x="8" y="0"/>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 name="Freeform 1109"/>
              <p:cNvSpPr>
                <a:spLocks/>
              </p:cNvSpPr>
              <p:nvPr/>
            </p:nvSpPr>
            <p:spPr bwMode="auto">
              <a:xfrm>
                <a:off x="1464" y="3944"/>
                <a:ext cx="2" cy="5"/>
              </a:xfrm>
              <a:custGeom>
                <a:avLst/>
                <a:gdLst>
                  <a:gd name="T0" fmla="*/ 2 w 2"/>
                  <a:gd name="T1" fmla="*/ 0 h 5"/>
                  <a:gd name="T2" fmla="*/ 0 w 2"/>
                  <a:gd name="T3" fmla="*/ 0 h 5"/>
                  <a:gd name="T4" fmla="*/ 2 w 2"/>
                  <a:gd name="T5" fmla="*/ 5 h 5"/>
                  <a:gd name="T6" fmla="*/ 2 w 2"/>
                  <a:gd name="T7" fmla="*/ 0 h 5"/>
                </a:gdLst>
                <a:ahLst/>
                <a:cxnLst>
                  <a:cxn ang="0">
                    <a:pos x="T0" y="T1"/>
                  </a:cxn>
                  <a:cxn ang="0">
                    <a:pos x="T2" y="T3"/>
                  </a:cxn>
                  <a:cxn ang="0">
                    <a:pos x="T4" y="T5"/>
                  </a:cxn>
                  <a:cxn ang="0">
                    <a:pos x="T6" y="T7"/>
                  </a:cxn>
                </a:cxnLst>
                <a:rect l="0" t="0" r="r" b="b"/>
                <a:pathLst>
                  <a:path w="2" h="5">
                    <a:moveTo>
                      <a:pt x="2" y="0"/>
                    </a:moveTo>
                    <a:lnTo>
                      <a:pt x="0" y="0"/>
                    </a:lnTo>
                    <a:lnTo>
                      <a:pt x="2" y="5"/>
                    </a:lnTo>
                    <a:lnTo>
                      <a:pt x="2" y="0"/>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 name="Freeform 1110"/>
              <p:cNvSpPr>
                <a:spLocks/>
              </p:cNvSpPr>
              <p:nvPr/>
            </p:nvSpPr>
            <p:spPr bwMode="auto">
              <a:xfrm>
                <a:off x="1464" y="3944"/>
                <a:ext cx="2" cy="5"/>
              </a:xfrm>
              <a:custGeom>
                <a:avLst/>
                <a:gdLst>
                  <a:gd name="T0" fmla="*/ 2 w 2"/>
                  <a:gd name="T1" fmla="*/ 0 h 5"/>
                  <a:gd name="T2" fmla="*/ 0 w 2"/>
                  <a:gd name="T3" fmla="*/ 0 h 5"/>
                  <a:gd name="T4" fmla="*/ 2 w 2"/>
                  <a:gd name="T5" fmla="*/ 5 h 5"/>
                  <a:gd name="T6" fmla="*/ 2 w 2"/>
                  <a:gd name="T7" fmla="*/ 0 h 5"/>
                </a:gdLst>
                <a:ahLst/>
                <a:cxnLst>
                  <a:cxn ang="0">
                    <a:pos x="T0" y="T1"/>
                  </a:cxn>
                  <a:cxn ang="0">
                    <a:pos x="T2" y="T3"/>
                  </a:cxn>
                  <a:cxn ang="0">
                    <a:pos x="T4" y="T5"/>
                  </a:cxn>
                  <a:cxn ang="0">
                    <a:pos x="T6" y="T7"/>
                  </a:cxn>
                </a:cxnLst>
                <a:rect l="0" t="0" r="r" b="b"/>
                <a:pathLst>
                  <a:path w="2" h="5">
                    <a:moveTo>
                      <a:pt x="2" y="0"/>
                    </a:moveTo>
                    <a:lnTo>
                      <a:pt x="0" y="0"/>
                    </a:lnTo>
                    <a:lnTo>
                      <a:pt x="2" y="5"/>
                    </a:lnTo>
                    <a:lnTo>
                      <a:pt x="2" y="0"/>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 name="Freeform 1111"/>
              <p:cNvSpPr>
                <a:spLocks/>
              </p:cNvSpPr>
              <p:nvPr/>
            </p:nvSpPr>
            <p:spPr bwMode="auto">
              <a:xfrm>
                <a:off x="1462" y="3966"/>
                <a:ext cx="0" cy="4"/>
              </a:xfrm>
              <a:custGeom>
                <a:avLst/>
                <a:gdLst>
                  <a:gd name="T0" fmla="*/ 0 h 4"/>
                  <a:gd name="T1" fmla="*/ 0 h 4"/>
                  <a:gd name="T2" fmla="*/ 4 h 4"/>
                  <a:gd name="T3" fmla="*/ 0 h 4"/>
                </a:gdLst>
                <a:ahLst/>
                <a:cxnLst>
                  <a:cxn ang="0">
                    <a:pos x="0" y="T0"/>
                  </a:cxn>
                  <a:cxn ang="0">
                    <a:pos x="0" y="T1"/>
                  </a:cxn>
                  <a:cxn ang="0">
                    <a:pos x="0" y="T2"/>
                  </a:cxn>
                  <a:cxn ang="0">
                    <a:pos x="0" y="T3"/>
                  </a:cxn>
                </a:cxnLst>
                <a:rect l="0" t="0" r="r" b="b"/>
                <a:pathLst>
                  <a:path h="4">
                    <a:moveTo>
                      <a:pt x="0" y="0"/>
                    </a:moveTo>
                    <a:lnTo>
                      <a:pt x="0" y="0"/>
                    </a:lnTo>
                    <a:lnTo>
                      <a:pt x="0" y="4"/>
                    </a:lnTo>
                    <a:lnTo>
                      <a:pt x="0" y="0"/>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 name="Freeform 1112"/>
              <p:cNvSpPr>
                <a:spLocks/>
              </p:cNvSpPr>
              <p:nvPr/>
            </p:nvSpPr>
            <p:spPr bwMode="auto">
              <a:xfrm>
                <a:off x="1462" y="3966"/>
                <a:ext cx="0" cy="4"/>
              </a:xfrm>
              <a:custGeom>
                <a:avLst/>
                <a:gdLst>
                  <a:gd name="T0" fmla="*/ 0 h 4"/>
                  <a:gd name="T1" fmla="*/ 0 h 4"/>
                  <a:gd name="T2" fmla="*/ 4 h 4"/>
                  <a:gd name="T3" fmla="*/ 0 h 4"/>
                </a:gdLst>
                <a:ahLst/>
                <a:cxnLst>
                  <a:cxn ang="0">
                    <a:pos x="0" y="T0"/>
                  </a:cxn>
                  <a:cxn ang="0">
                    <a:pos x="0" y="T1"/>
                  </a:cxn>
                  <a:cxn ang="0">
                    <a:pos x="0" y="T2"/>
                  </a:cxn>
                  <a:cxn ang="0">
                    <a:pos x="0" y="T3"/>
                  </a:cxn>
                </a:cxnLst>
                <a:rect l="0" t="0" r="r" b="b"/>
                <a:pathLst>
                  <a:path h="4">
                    <a:moveTo>
                      <a:pt x="0" y="0"/>
                    </a:moveTo>
                    <a:lnTo>
                      <a:pt x="0" y="0"/>
                    </a:lnTo>
                    <a:lnTo>
                      <a:pt x="0" y="4"/>
                    </a:lnTo>
                    <a:lnTo>
                      <a:pt x="0" y="0"/>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7" name="Freeform 1113"/>
              <p:cNvSpPr>
                <a:spLocks/>
              </p:cNvSpPr>
              <p:nvPr/>
            </p:nvSpPr>
            <p:spPr bwMode="auto">
              <a:xfrm>
                <a:off x="1460" y="3972"/>
                <a:ext cx="4" cy="8"/>
              </a:xfrm>
              <a:custGeom>
                <a:avLst/>
                <a:gdLst>
                  <a:gd name="T0" fmla="*/ 4 w 4"/>
                  <a:gd name="T1" fmla="*/ 0 h 8"/>
                  <a:gd name="T2" fmla="*/ 2 w 4"/>
                  <a:gd name="T3" fmla="*/ 0 h 8"/>
                  <a:gd name="T4" fmla="*/ 0 w 4"/>
                  <a:gd name="T5" fmla="*/ 4 h 8"/>
                  <a:gd name="T6" fmla="*/ 2 w 4"/>
                  <a:gd name="T7" fmla="*/ 8 h 8"/>
                  <a:gd name="T8" fmla="*/ 0 w 4"/>
                  <a:gd name="T9" fmla="*/ 4 h 8"/>
                  <a:gd name="T10" fmla="*/ 4 w 4"/>
                  <a:gd name="T11" fmla="*/ 0 h 8"/>
                </a:gdLst>
                <a:ahLst/>
                <a:cxnLst>
                  <a:cxn ang="0">
                    <a:pos x="T0" y="T1"/>
                  </a:cxn>
                  <a:cxn ang="0">
                    <a:pos x="T2" y="T3"/>
                  </a:cxn>
                  <a:cxn ang="0">
                    <a:pos x="T4" y="T5"/>
                  </a:cxn>
                  <a:cxn ang="0">
                    <a:pos x="T6" y="T7"/>
                  </a:cxn>
                  <a:cxn ang="0">
                    <a:pos x="T8" y="T9"/>
                  </a:cxn>
                  <a:cxn ang="0">
                    <a:pos x="T10" y="T11"/>
                  </a:cxn>
                </a:cxnLst>
                <a:rect l="0" t="0" r="r" b="b"/>
                <a:pathLst>
                  <a:path w="4" h="8">
                    <a:moveTo>
                      <a:pt x="4" y="0"/>
                    </a:moveTo>
                    <a:lnTo>
                      <a:pt x="2" y="0"/>
                    </a:lnTo>
                    <a:lnTo>
                      <a:pt x="0" y="4"/>
                    </a:lnTo>
                    <a:lnTo>
                      <a:pt x="2" y="8"/>
                    </a:lnTo>
                    <a:lnTo>
                      <a:pt x="0" y="4"/>
                    </a:lnTo>
                    <a:lnTo>
                      <a:pt x="4" y="0"/>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 name="Freeform 1114"/>
              <p:cNvSpPr>
                <a:spLocks/>
              </p:cNvSpPr>
              <p:nvPr/>
            </p:nvSpPr>
            <p:spPr bwMode="auto">
              <a:xfrm>
                <a:off x="1460" y="3972"/>
                <a:ext cx="4" cy="8"/>
              </a:xfrm>
              <a:custGeom>
                <a:avLst/>
                <a:gdLst>
                  <a:gd name="T0" fmla="*/ 4 w 4"/>
                  <a:gd name="T1" fmla="*/ 0 h 8"/>
                  <a:gd name="T2" fmla="*/ 2 w 4"/>
                  <a:gd name="T3" fmla="*/ 0 h 8"/>
                  <a:gd name="T4" fmla="*/ 0 w 4"/>
                  <a:gd name="T5" fmla="*/ 4 h 8"/>
                  <a:gd name="T6" fmla="*/ 2 w 4"/>
                  <a:gd name="T7" fmla="*/ 8 h 8"/>
                  <a:gd name="T8" fmla="*/ 0 w 4"/>
                  <a:gd name="T9" fmla="*/ 4 h 8"/>
                  <a:gd name="T10" fmla="*/ 4 w 4"/>
                  <a:gd name="T11" fmla="*/ 0 h 8"/>
                </a:gdLst>
                <a:ahLst/>
                <a:cxnLst>
                  <a:cxn ang="0">
                    <a:pos x="T0" y="T1"/>
                  </a:cxn>
                  <a:cxn ang="0">
                    <a:pos x="T2" y="T3"/>
                  </a:cxn>
                  <a:cxn ang="0">
                    <a:pos x="T4" y="T5"/>
                  </a:cxn>
                  <a:cxn ang="0">
                    <a:pos x="T6" y="T7"/>
                  </a:cxn>
                  <a:cxn ang="0">
                    <a:pos x="T8" y="T9"/>
                  </a:cxn>
                  <a:cxn ang="0">
                    <a:pos x="T10" y="T11"/>
                  </a:cxn>
                </a:cxnLst>
                <a:rect l="0" t="0" r="r" b="b"/>
                <a:pathLst>
                  <a:path w="4" h="8">
                    <a:moveTo>
                      <a:pt x="4" y="0"/>
                    </a:moveTo>
                    <a:lnTo>
                      <a:pt x="2" y="0"/>
                    </a:lnTo>
                    <a:lnTo>
                      <a:pt x="0" y="4"/>
                    </a:lnTo>
                    <a:lnTo>
                      <a:pt x="2" y="8"/>
                    </a:lnTo>
                    <a:lnTo>
                      <a:pt x="0" y="4"/>
                    </a:lnTo>
                    <a:lnTo>
                      <a:pt x="4" y="0"/>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 name="Freeform 1115"/>
              <p:cNvSpPr>
                <a:spLocks/>
              </p:cNvSpPr>
              <p:nvPr/>
            </p:nvSpPr>
            <p:spPr bwMode="auto">
              <a:xfrm>
                <a:off x="1464" y="3963"/>
                <a:ext cx="5" cy="5"/>
              </a:xfrm>
              <a:custGeom>
                <a:avLst/>
                <a:gdLst>
                  <a:gd name="T0" fmla="*/ 5 w 5"/>
                  <a:gd name="T1" fmla="*/ 0 h 5"/>
                  <a:gd name="T2" fmla="*/ 0 w 5"/>
                  <a:gd name="T3" fmla="*/ 0 h 5"/>
                  <a:gd name="T4" fmla="*/ 5 w 5"/>
                  <a:gd name="T5" fmla="*/ 5 h 5"/>
                  <a:gd name="T6" fmla="*/ 5 w 5"/>
                  <a:gd name="T7" fmla="*/ 0 h 5"/>
                </a:gdLst>
                <a:ahLst/>
                <a:cxnLst>
                  <a:cxn ang="0">
                    <a:pos x="T0" y="T1"/>
                  </a:cxn>
                  <a:cxn ang="0">
                    <a:pos x="T2" y="T3"/>
                  </a:cxn>
                  <a:cxn ang="0">
                    <a:pos x="T4" y="T5"/>
                  </a:cxn>
                  <a:cxn ang="0">
                    <a:pos x="T6" y="T7"/>
                  </a:cxn>
                </a:cxnLst>
                <a:rect l="0" t="0" r="r" b="b"/>
                <a:pathLst>
                  <a:path w="5" h="5">
                    <a:moveTo>
                      <a:pt x="5" y="0"/>
                    </a:moveTo>
                    <a:lnTo>
                      <a:pt x="0" y="0"/>
                    </a:lnTo>
                    <a:lnTo>
                      <a:pt x="5" y="5"/>
                    </a:lnTo>
                    <a:lnTo>
                      <a:pt x="5" y="0"/>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 name="Freeform 1116"/>
              <p:cNvSpPr>
                <a:spLocks/>
              </p:cNvSpPr>
              <p:nvPr/>
            </p:nvSpPr>
            <p:spPr bwMode="auto">
              <a:xfrm>
                <a:off x="1464" y="3963"/>
                <a:ext cx="5" cy="5"/>
              </a:xfrm>
              <a:custGeom>
                <a:avLst/>
                <a:gdLst>
                  <a:gd name="T0" fmla="*/ 5 w 5"/>
                  <a:gd name="T1" fmla="*/ 0 h 5"/>
                  <a:gd name="T2" fmla="*/ 0 w 5"/>
                  <a:gd name="T3" fmla="*/ 0 h 5"/>
                  <a:gd name="T4" fmla="*/ 5 w 5"/>
                  <a:gd name="T5" fmla="*/ 5 h 5"/>
                  <a:gd name="T6" fmla="*/ 5 w 5"/>
                  <a:gd name="T7" fmla="*/ 0 h 5"/>
                </a:gdLst>
                <a:ahLst/>
                <a:cxnLst>
                  <a:cxn ang="0">
                    <a:pos x="T0" y="T1"/>
                  </a:cxn>
                  <a:cxn ang="0">
                    <a:pos x="T2" y="T3"/>
                  </a:cxn>
                  <a:cxn ang="0">
                    <a:pos x="T4" y="T5"/>
                  </a:cxn>
                  <a:cxn ang="0">
                    <a:pos x="T6" y="T7"/>
                  </a:cxn>
                </a:cxnLst>
                <a:rect l="0" t="0" r="r" b="b"/>
                <a:pathLst>
                  <a:path w="5" h="5">
                    <a:moveTo>
                      <a:pt x="5" y="0"/>
                    </a:moveTo>
                    <a:lnTo>
                      <a:pt x="0" y="0"/>
                    </a:lnTo>
                    <a:lnTo>
                      <a:pt x="5" y="5"/>
                    </a:lnTo>
                    <a:lnTo>
                      <a:pt x="5" y="0"/>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 name="Freeform 1117"/>
              <p:cNvSpPr>
                <a:spLocks/>
              </p:cNvSpPr>
              <p:nvPr/>
            </p:nvSpPr>
            <p:spPr bwMode="auto">
              <a:xfrm>
                <a:off x="1466" y="3974"/>
                <a:ext cx="7" cy="9"/>
              </a:xfrm>
              <a:custGeom>
                <a:avLst/>
                <a:gdLst>
                  <a:gd name="T0" fmla="*/ 5 w 7"/>
                  <a:gd name="T1" fmla="*/ 0 h 9"/>
                  <a:gd name="T2" fmla="*/ 0 w 7"/>
                  <a:gd name="T3" fmla="*/ 4 h 9"/>
                  <a:gd name="T4" fmla="*/ 0 w 7"/>
                  <a:gd name="T5" fmla="*/ 9 h 9"/>
                  <a:gd name="T6" fmla="*/ 7 w 7"/>
                  <a:gd name="T7" fmla="*/ 6 h 9"/>
                  <a:gd name="T8" fmla="*/ 5 w 7"/>
                  <a:gd name="T9" fmla="*/ 0 h 9"/>
                </a:gdLst>
                <a:ahLst/>
                <a:cxnLst>
                  <a:cxn ang="0">
                    <a:pos x="T0" y="T1"/>
                  </a:cxn>
                  <a:cxn ang="0">
                    <a:pos x="T2" y="T3"/>
                  </a:cxn>
                  <a:cxn ang="0">
                    <a:pos x="T4" y="T5"/>
                  </a:cxn>
                  <a:cxn ang="0">
                    <a:pos x="T6" y="T7"/>
                  </a:cxn>
                  <a:cxn ang="0">
                    <a:pos x="T8" y="T9"/>
                  </a:cxn>
                </a:cxnLst>
                <a:rect l="0" t="0" r="r" b="b"/>
                <a:pathLst>
                  <a:path w="7" h="9">
                    <a:moveTo>
                      <a:pt x="5" y="0"/>
                    </a:moveTo>
                    <a:lnTo>
                      <a:pt x="0" y="4"/>
                    </a:lnTo>
                    <a:lnTo>
                      <a:pt x="0" y="9"/>
                    </a:lnTo>
                    <a:lnTo>
                      <a:pt x="7" y="6"/>
                    </a:lnTo>
                    <a:lnTo>
                      <a:pt x="5" y="0"/>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 name="Freeform 1118"/>
              <p:cNvSpPr>
                <a:spLocks/>
              </p:cNvSpPr>
              <p:nvPr/>
            </p:nvSpPr>
            <p:spPr bwMode="auto">
              <a:xfrm>
                <a:off x="1466" y="3974"/>
                <a:ext cx="7" cy="9"/>
              </a:xfrm>
              <a:custGeom>
                <a:avLst/>
                <a:gdLst>
                  <a:gd name="T0" fmla="*/ 5 w 7"/>
                  <a:gd name="T1" fmla="*/ 0 h 9"/>
                  <a:gd name="T2" fmla="*/ 0 w 7"/>
                  <a:gd name="T3" fmla="*/ 4 h 9"/>
                  <a:gd name="T4" fmla="*/ 0 w 7"/>
                  <a:gd name="T5" fmla="*/ 9 h 9"/>
                  <a:gd name="T6" fmla="*/ 7 w 7"/>
                  <a:gd name="T7" fmla="*/ 6 h 9"/>
                  <a:gd name="T8" fmla="*/ 5 w 7"/>
                  <a:gd name="T9" fmla="*/ 0 h 9"/>
                </a:gdLst>
                <a:ahLst/>
                <a:cxnLst>
                  <a:cxn ang="0">
                    <a:pos x="T0" y="T1"/>
                  </a:cxn>
                  <a:cxn ang="0">
                    <a:pos x="T2" y="T3"/>
                  </a:cxn>
                  <a:cxn ang="0">
                    <a:pos x="T4" y="T5"/>
                  </a:cxn>
                  <a:cxn ang="0">
                    <a:pos x="T6" y="T7"/>
                  </a:cxn>
                  <a:cxn ang="0">
                    <a:pos x="T8" y="T9"/>
                  </a:cxn>
                </a:cxnLst>
                <a:rect l="0" t="0" r="r" b="b"/>
                <a:pathLst>
                  <a:path w="7" h="9">
                    <a:moveTo>
                      <a:pt x="5" y="0"/>
                    </a:moveTo>
                    <a:lnTo>
                      <a:pt x="0" y="4"/>
                    </a:lnTo>
                    <a:lnTo>
                      <a:pt x="0" y="9"/>
                    </a:lnTo>
                    <a:lnTo>
                      <a:pt x="7" y="6"/>
                    </a:lnTo>
                    <a:lnTo>
                      <a:pt x="5" y="0"/>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 name="Freeform 1119"/>
              <p:cNvSpPr>
                <a:spLocks/>
              </p:cNvSpPr>
              <p:nvPr/>
            </p:nvSpPr>
            <p:spPr bwMode="auto">
              <a:xfrm>
                <a:off x="1481" y="3912"/>
                <a:ext cx="22" cy="24"/>
              </a:xfrm>
              <a:custGeom>
                <a:avLst/>
                <a:gdLst>
                  <a:gd name="T0" fmla="*/ 9 w 22"/>
                  <a:gd name="T1" fmla="*/ 0 h 24"/>
                  <a:gd name="T2" fmla="*/ 2 w 22"/>
                  <a:gd name="T3" fmla="*/ 0 h 24"/>
                  <a:gd name="T4" fmla="*/ 2 w 22"/>
                  <a:gd name="T5" fmla="*/ 7 h 24"/>
                  <a:gd name="T6" fmla="*/ 0 w 22"/>
                  <a:gd name="T7" fmla="*/ 11 h 24"/>
                  <a:gd name="T8" fmla="*/ 2 w 22"/>
                  <a:gd name="T9" fmla="*/ 15 h 24"/>
                  <a:gd name="T10" fmla="*/ 7 w 22"/>
                  <a:gd name="T11" fmla="*/ 17 h 24"/>
                  <a:gd name="T12" fmla="*/ 15 w 22"/>
                  <a:gd name="T13" fmla="*/ 24 h 24"/>
                  <a:gd name="T14" fmla="*/ 22 w 22"/>
                  <a:gd name="T15" fmla="*/ 22 h 24"/>
                  <a:gd name="T16" fmla="*/ 17 w 22"/>
                  <a:gd name="T17" fmla="*/ 15 h 24"/>
                  <a:gd name="T18" fmla="*/ 17 w 22"/>
                  <a:gd name="T19" fmla="*/ 11 h 24"/>
                  <a:gd name="T20" fmla="*/ 9 w 22"/>
                  <a:gd name="T21" fmla="*/ 5 h 24"/>
                  <a:gd name="T22" fmla="*/ 9 w 22"/>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4">
                    <a:moveTo>
                      <a:pt x="9" y="0"/>
                    </a:moveTo>
                    <a:lnTo>
                      <a:pt x="2" y="0"/>
                    </a:lnTo>
                    <a:lnTo>
                      <a:pt x="2" y="7"/>
                    </a:lnTo>
                    <a:lnTo>
                      <a:pt x="0" y="11"/>
                    </a:lnTo>
                    <a:lnTo>
                      <a:pt x="2" y="15"/>
                    </a:lnTo>
                    <a:lnTo>
                      <a:pt x="7" y="17"/>
                    </a:lnTo>
                    <a:lnTo>
                      <a:pt x="15" y="24"/>
                    </a:lnTo>
                    <a:lnTo>
                      <a:pt x="22" y="22"/>
                    </a:lnTo>
                    <a:lnTo>
                      <a:pt x="17" y="15"/>
                    </a:lnTo>
                    <a:lnTo>
                      <a:pt x="17" y="11"/>
                    </a:lnTo>
                    <a:lnTo>
                      <a:pt x="9" y="5"/>
                    </a:lnTo>
                    <a:lnTo>
                      <a:pt x="9" y="0"/>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 name="Freeform 1120"/>
              <p:cNvSpPr>
                <a:spLocks/>
              </p:cNvSpPr>
              <p:nvPr/>
            </p:nvSpPr>
            <p:spPr bwMode="auto">
              <a:xfrm>
                <a:off x="1481" y="3912"/>
                <a:ext cx="22" cy="24"/>
              </a:xfrm>
              <a:custGeom>
                <a:avLst/>
                <a:gdLst>
                  <a:gd name="T0" fmla="*/ 9 w 22"/>
                  <a:gd name="T1" fmla="*/ 0 h 24"/>
                  <a:gd name="T2" fmla="*/ 2 w 22"/>
                  <a:gd name="T3" fmla="*/ 0 h 24"/>
                  <a:gd name="T4" fmla="*/ 2 w 22"/>
                  <a:gd name="T5" fmla="*/ 7 h 24"/>
                  <a:gd name="T6" fmla="*/ 0 w 22"/>
                  <a:gd name="T7" fmla="*/ 11 h 24"/>
                  <a:gd name="T8" fmla="*/ 2 w 22"/>
                  <a:gd name="T9" fmla="*/ 15 h 24"/>
                  <a:gd name="T10" fmla="*/ 7 w 22"/>
                  <a:gd name="T11" fmla="*/ 17 h 24"/>
                  <a:gd name="T12" fmla="*/ 15 w 22"/>
                  <a:gd name="T13" fmla="*/ 24 h 24"/>
                  <a:gd name="T14" fmla="*/ 22 w 22"/>
                  <a:gd name="T15" fmla="*/ 22 h 24"/>
                  <a:gd name="T16" fmla="*/ 17 w 22"/>
                  <a:gd name="T17" fmla="*/ 15 h 24"/>
                  <a:gd name="T18" fmla="*/ 17 w 22"/>
                  <a:gd name="T19" fmla="*/ 11 h 24"/>
                  <a:gd name="T20" fmla="*/ 9 w 22"/>
                  <a:gd name="T21" fmla="*/ 5 h 24"/>
                  <a:gd name="T22" fmla="*/ 9 w 22"/>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4">
                    <a:moveTo>
                      <a:pt x="9" y="0"/>
                    </a:moveTo>
                    <a:lnTo>
                      <a:pt x="2" y="0"/>
                    </a:lnTo>
                    <a:lnTo>
                      <a:pt x="2" y="7"/>
                    </a:lnTo>
                    <a:lnTo>
                      <a:pt x="0" y="11"/>
                    </a:lnTo>
                    <a:lnTo>
                      <a:pt x="2" y="15"/>
                    </a:lnTo>
                    <a:lnTo>
                      <a:pt x="7" y="17"/>
                    </a:lnTo>
                    <a:lnTo>
                      <a:pt x="15" y="24"/>
                    </a:lnTo>
                    <a:lnTo>
                      <a:pt x="22" y="22"/>
                    </a:lnTo>
                    <a:lnTo>
                      <a:pt x="17" y="15"/>
                    </a:lnTo>
                    <a:lnTo>
                      <a:pt x="17" y="11"/>
                    </a:lnTo>
                    <a:lnTo>
                      <a:pt x="9" y="5"/>
                    </a:lnTo>
                    <a:lnTo>
                      <a:pt x="9" y="0"/>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 name="Freeform 1121"/>
              <p:cNvSpPr>
                <a:spLocks/>
              </p:cNvSpPr>
              <p:nvPr/>
            </p:nvSpPr>
            <p:spPr bwMode="auto">
              <a:xfrm>
                <a:off x="1490" y="3904"/>
                <a:ext cx="13" cy="19"/>
              </a:xfrm>
              <a:custGeom>
                <a:avLst/>
                <a:gdLst>
                  <a:gd name="T0" fmla="*/ 0 w 13"/>
                  <a:gd name="T1" fmla="*/ 0 h 19"/>
                  <a:gd name="T2" fmla="*/ 2 w 13"/>
                  <a:gd name="T3" fmla="*/ 15 h 19"/>
                  <a:gd name="T4" fmla="*/ 8 w 13"/>
                  <a:gd name="T5" fmla="*/ 15 h 19"/>
                  <a:gd name="T6" fmla="*/ 13 w 13"/>
                  <a:gd name="T7" fmla="*/ 19 h 19"/>
                  <a:gd name="T8" fmla="*/ 13 w 13"/>
                  <a:gd name="T9" fmla="*/ 15 h 19"/>
                  <a:gd name="T10" fmla="*/ 13 w 13"/>
                  <a:gd name="T11" fmla="*/ 8 h 19"/>
                  <a:gd name="T12" fmla="*/ 0 w 13"/>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3" h="19">
                    <a:moveTo>
                      <a:pt x="0" y="0"/>
                    </a:moveTo>
                    <a:lnTo>
                      <a:pt x="2" y="15"/>
                    </a:lnTo>
                    <a:lnTo>
                      <a:pt x="8" y="15"/>
                    </a:lnTo>
                    <a:lnTo>
                      <a:pt x="13" y="19"/>
                    </a:lnTo>
                    <a:lnTo>
                      <a:pt x="13" y="15"/>
                    </a:lnTo>
                    <a:lnTo>
                      <a:pt x="13" y="8"/>
                    </a:lnTo>
                    <a:lnTo>
                      <a:pt x="0" y="0"/>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6" name="Freeform 1122"/>
              <p:cNvSpPr>
                <a:spLocks/>
              </p:cNvSpPr>
              <p:nvPr/>
            </p:nvSpPr>
            <p:spPr bwMode="auto">
              <a:xfrm>
                <a:off x="1490" y="3904"/>
                <a:ext cx="13" cy="19"/>
              </a:xfrm>
              <a:custGeom>
                <a:avLst/>
                <a:gdLst>
                  <a:gd name="T0" fmla="*/ 0 w 13"/>
                  <a:gd name="T1" fmla="*/ 0 h 19"/>
                  <a:gd name="T2" fmla="*/ 2 w 13"/>
                  <a:gd name="T3" fmla="*/ 15 h 19"/>
                  <a:gd name="T4" fmla="*/ 8 w 13"/>
                  <a:gd name="T5" fmla="*/ 15 h 19"/>
                  <a:gd name="T6" fmla="*/ 13 w 13"/>
                  <a:gd name="T7" fmla="*/ 19 h 19"/>
                  <a:gd name="T8" fmla="*/ 13 w 13"/>
                  <a:gd name="T9" fmla="*/ 15 h 19"/>
                  <a:gd name="T10" fmla="*/ 13 w 13"/>
                  <a:gd name="T11" fmla="*/ 8 h 19"/>
                  <a:gd name="T12" fmla="*/ 0 w 13"/>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3" h="19">
                    <a:moveTo>
                      <a:pt x="0" y="0"/>
                    </a:moveTo>
                    <a:lnTo>
                      <a:pt x="2" y="15"/>
                    </a:lnTo>
                    <a:lnTo>
                      <a:pt x="8" y="15"/>
                    </a:lnTo>
                    <a:lnTo>
                      <a:pt x="13" y="19"/>
                    </a:lnTo>
                    <a:lnTo>
                      <a:pt x="13" y="15"/>
                    </a:lnTo>
                    <a:lnTo>
                      <a:pt x="13" y="8"/>
                    </a:lnTo>
                    <a:lnTo>
                      <a:pt x="0" y="0"/>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 name="Freeform 1123"/>
              <p:cNvSpPr>
                <a:spLocks/>
              </p:cNvSpPr>
              <p:nvPr/>
            </p:nvSpPr>
            <p:spPr bwMode="auto">
              <a:xfrm>
                <a:off x="1475" y="3978"/>
                <a:ext cx="21" cy="30"/>
              </a:xfrm>
              <a:custGeom>
                <a:avLst/>
                <a:gdLst>
                  <a:gd name="T0" fmla="*/ 2 w 21"/>
                  <a:gd name="T1" fmla="*/ 0 h 30"/>
                  <a:gd name="T2" fmla="*/ 2 w 21"/>
                  <a:gd name="T3" fmla="*/ 0 h 30"/>
                  <a:gd name="T4" fmla="*/ 0 w 21"/>
                  <a:gd name="T5" fmla="*/ 11 h 30"/>
                  <a:gd name="T6" fmla="*/ 4 w 21"/>
                  <a:gd name="T7" fmla="*/ 17 h 30"/>
                  <a:gd name="T8" fmla="*/ 17 w 21"/>
                  <a:gd name="T9" fmla="*/ 30 h 30"/>
                  <a:gd name="T10" fmla="*/ 21 w 21"/>
                  <a:gd name="T11" fmla="*/ 30 h 30"/>
                  <a:gd name="T12" fmla="*/ 19 w 21"/>
                  <a:gd name="T13" fmla="*/ 24 h 30"/>
                  <a:gd name="T14" fmla="*/ 11 w 21"/>
                  <a:gd name="T15" fmla="*/ 15 h 30"/>
                  <a:gd name="T16" fmla="*/ 8 w 21"/>
                  <a:gd name="T17" fmla="*/ 11 h 30"/>
                  <a:gd name="T18" fmla="*/ 4 w 21"/>
                  <a:gd name="T19" fmla="*/ 7 h 30"/>
                  <a:gd name="T20" fmla="*/ 2 w 21"/>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0">
                    <a:moveTo>
                      <a:pt x="2" y="0"/>
                    </a:moveTo>
                    <a:lnTo>
                      <a:pt x="2" y="0"/>
                    </a:lnTo>
                    <a:lnTo>
                      <a:pt x="0" y="11"/>
                    </a:lnTo>
                    <a:lnTo>
                      <a:pt x="4" y="17"/>
                    </a:lnTo>
                    <a:lnTo>
                      <a:pt x="17" y="30"/>
                    </a:lnTo>
                    <a:lnTo>
                      <a:pt x="21" y="30"/>
                    </a:lnTo>
                    <a:lnTo>
                      <a:pt x="19" y="24"/>
                    </a:lnTo>
                    <a:lnTo>
                      <a:pt x="11" y="15"/>
                    </a:lnTo>
                    <a:lnTo>
                      <a:pt x="8" y="11"/>
                    </a:lnTo>
                    <a:lnTo>
                      <a:pt x="4" y="7"/>
                    </a:lnTo>
                    <a:lnTo>
                      <a:pt x="2" y="0"/>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8" name="Freeform 1124"/>
              <p:cNvSpPr>
                <a:spLocks/>
              </p:cNvSpPr>
              <p:nvPr/>
            </p:nvSpPr>
            <p:spPr bwMode="auto">
              <a:xfrm>
                <a:off x="1475" y="3978"/>
                <a:ext cx="21" cy="30"/>
              </a:xfrm>
              <a:custGeom>
                <a:avLst/>
                <a:gdLst>
                  <a:gd name="T0" fmla="*/ 2 w 21"/>
                  <a:gd name="T1" fmla="*/ 0 h 30"/>
                  <a:gd name="T2" fmla="*/ 2 w 21"/>
                  <a:gd name="T3" fmla="*/ 0 h 30"/>
                  <a:gd name="T4" fmla="*/ 0 w 21"/>
                  <a:gd name="T5" fmla="*/ 11 h 30"/>
                  <a:gd name="T6" fmla="*/ 4 w 21"/>
                  <a:gd name="T7" fmla="*/ 17 h 30"/>
                  <a:gd name="T8" fmla="*/ 17 w 21"/>
                  <a:gd name="T9" fmla="*/ 30 h 30"/>
                  <a:gd name="T10" fmla="*/ 21 w 21"/>
                  <a:gd name="T11" fmla="*/ 30 h 30"/>
                  <a:gd name="T12" fmla="*/ 19 w 21"/>
                  <a:gd name="T13" fmla="*/ 24 h 30"/>
                  <a:gd name="T14" fmla="*/ 11 w 21"/>
                  <a:gd name="T15" fmla="*/ 15 h 30"/>
                  <a:gd name="T16" fmla="*/ 8 w 21"/>
                  <a:gd name="T17" fmla="*/ 11 h 30"/>
                  <a:gd name="T18" fmla="*/ 4 w 21"/>
                  <a:gd name="T19" fmla="*/ 7 h 30"/>
                  <a:gd name="T20" fmla="*/ 2 w 21"/>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0">
                    <a:moveTo>
                      <a:pt x="2" y="0"/>
                    </a:moveTo>
                    <a:lnTo>
                      <a:pt x="2" y="0"/>
                    </a:lnTo>
                    <a:lnTo>
                      <a:pt x="0" y="11"/>
                    </a:lnTo>
                    <a:lnTo>
                      <a:pt x="4" y="17"/>
                    </a:lnTo>
                    <a:lnTo>
                      <a:pt x="17" y="30"/>
                    </a:lnTo>
                    <a:lnTo>
                      <a:pt x="21" y="30"/>
                    </a:lnTo>
                    <a:lnTo>
                      <a:pt x="19" y="24"/>
                    </a:lnTo>
                    <a:lnTo>
                      <a:pt x="11" y="15"/>
                    </a:lnTo>
                    <a:lnTo>
                      <a:pt x="8" y="11"/>
                    </a:lnTo>
                    <a:lnTo>
                      <a:pt x="4" y="7"/>
                    </a:lnTo>
                    <a:lnTo>
                      <a:pt x="2" y="0"/>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9" name="Freeform 1125"/>
              <p:cNvSpPr>
                <a:spLocks/>
              </p:cNvSpPr>
              <p:nvPr/>
            </p:nvSpPr>
            <p:spPr bwMode="auto">
              <a:xfrm>
                <a:off x="1488" y="3980"/>
                <a:ext cx="4" cy="9"/>
              </a:xfrm>
              <a:custGeom>
                <a:avLst/>
                <a:gdLst>
                  <a:gd name="T0" fmla="*/ 0 w 4"/>
                  <a:gd name="T1" fmla="*/ 0 h 9"/>
                  <a:gd name="T2" fmla="*/ 0 w 4"/>
                  <a:gd name="T3" fmla="*/ 5 h 9"/>
                  <a:gd name="T4" fmla="*/ 0 w 4"/>
                  <a:gd name="T5" fmla="*/ 9 h 9"/>
                  <a:gd name="T6" fmla="*/ 4 w 4"/>
                  <a:gd name="T7" fmla="*/ 9 h 9"/>
                  <a:gd name="T8" fmla="*/ 4 w 4"/>
                  <a:gd name="T9" fmla="*/ 5 h 9"/>
                  <a:gd name="T10" fmla="*/ 0 w 4"/>
                  <a:gd name="T11" fmla="*/ 0 h 9"/>
                </a:gdLst>
                <a:ahLst/>
                <a:cxnLst>
                  <a:cxn ang="0">
                    <a:pos x="T0" y="T1"/>
                  </a:cxn>
                  <a:cxn ang="0">
                    <a:pos x="T2" y="T3"/>
                  </a:cxn>
                  <a:cxn ang="0">
                    <a:pos x="T4" y="T5"/>
                  </a:cxn>
                  <a:cxn ang="0">
                    <a:pos x="T6" y="T7"/>
                  </a:cxn>
                  <a:cxn ang="0">
                    <a:pos x="T8" y="T9"/>
                  </a:cxn>
                  <a:cxn ang="0">
                    <a:pos x="T10" y="T11"/>
                  </a:cxn>
                </a:cxnLst>
                <a:rect l="0" t="0" r="r" b="b"/>
                <a:pathLst>
                  <a:path w="4" h="9">
                    <a:moveTo>
                      <a:pt x="0" y="0"/>
                    </a:moveTo>
                    <a:lnTo>
                      <a:pt x="0" y="5"/>
                    </a:lnTo>
                    <a:lnTo>
                      <a:pt x="0" y="9"/>
                    </a:lnTo>
                    <a:lnTo>
                      <a:pt x="4" y="9"/>
                    </a:lnTo>
                    <a:lnTo>
                      <a:pt x="4" y="5"/>
                    </a:lnTo>
                    <a:lnTo>
                      <a:pt x="0" y="0"/>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0" name="Freeform 1126"/>
              <p:cNvSpPr>
                <a:spLocks/>
              </p:cNvSpPr>
              <p:nvPr/>
            </p:nvSpPr>
            <p:spPr bwMode="auto">
              <a:xfrm>
                <a:off x="1488" y="3980"/>
                <a:ext cx="4" cy="9"/>
              </a:xfrm>
              <a:custGeom>
                <a:avLst/>
                <a:gdLst>
                  <a:gd name="T0" fmla="*/ 0 w 4"/>
                  <a:gd name="T1" fmla="*/ 0 h 9"/>
                  <a:gd name="T2" fmla="*/ 0 w 4"/>
                  <a:gd name="T3" fmla="*/ 5 h 9"/>
                  <a:gd name="T4" fmla="*/ 0 w 4"/>
                  <a:gd name="T5" fmla="*/ 9 h 9"/>
                  <a:gd name="T6" fmla="*/ 4 w 4"/>
                  <a:gd name="T7" fmla="*/ 9 h 9"/>
                  <a:gd name="T8" fmla="*/ 4 w 4"/>
                  <a:gd name="T9" fmla="*/ 5 h 9"/>
                  <a:gd name="T10" fmla="*/ 0 w 4"/>
                  <a:gd name="T11" fmla="*/ 0 h 9"/>
                </a:gdLst>
                <a:ahLst/>
                <a:cxnLst>
                  <a:cxn ang="0">
                    <a:pos x="T0" y="T1"/>
                  </a:cxn>
                  <a:cxn ang="0">
                    <a:pos x="T2" y="T3"/>
                  </a:cxn>
                  <a:cxn ang="0">
                    <a:pos x="T4" y="T5"/>
                  </a:cxn>
                  <a:cxn ang="0">
                    <a:pos x="T6" y="T7"/>
                  </a:cxn>
                  <a:cxn ang="0">
                    <a:pos x="T8" y="T9"/>
                  </a:cxn>
                  <a:cxn ang="0">
                    <a:pos x="T10" y="T11"/>
                  </a:cxn>
                </a:cxnLst>
                <a:rect l="0" t="0" r="r" b="b"/>
                <a:pathLst>
                  <a:path w="4" h="9">
                    <a:moveTo>
                      <a:pt x="0" y="0"/>
                    </a:moveTo>
                    <a:lnTo>
                      <a:pt x="0" y="5"/>
                    </a:lnTo>
                    <a:lnTo>
                      <a:pt x="0" y="9"/>
                    </a:lnTo>
                    <a:lnTo>
                      <a:pt x="4" y="9"/>
                    </a:lnTo>
                    <a:lnTo>
                      <a:pt x="4" y="5"/>
                    </a:lnTo>
                    <a:lnTo>
                      <a:pt x="0" y="0"/>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1" name="Freeform 1127"/>
              <p:cNvSpPr>
                <a:spLocks/>
              </p:cNvSpPr>
              <p:nvPr/>
            </p:nvSpPr>
            <p:spPr bwMode="auto">
              <a:xfrm>
                <a:off x="1494" y="3995"/>
                <a:ext cx="4" cy="7"/>
              </a:xfrm>
              <a:custGeom>
                <a:avLst/>
                <a:gdLst>
                  <a:gd name="T0" fmla="*/ 2 w 4"/>
                  <a:gd name="T1" fmla="*/ 0 h 7"/>
                  <a:gd name="T2" fmla="*/ 0 w 4"/>
                  <a:gd name="T3" fmla="*/ 0 h 7"/>
                  <a:gd name="T4" fmla="*/ 0 w 4"/>
                  <a:gd name="T5" fmla="*/ 5 h 7"/>
                  <a:gd name="T6" fmla="*/ 4 w 4"/>
                  <a:gd name="T7" fmla="*/ 7 h 7"/>
                  <a:gd name="T8" fmla="*/ 2 w 4"/>
                  <a:gd name="T9" fmla="*/ 0 h 7"/>
                </a:gdLst>
                <a:ahLst/>
                <a:cxnLst>
                  <a:cxn ang="0">
                    <a:pos x="T0" y="T1"/>
                  </a:cxn>
                  <a:cxn ang="0">
                    <a:pos x="T2" y="T3"/>
                  </a:cxn>
                  <a:cxn ang="0">
                    <a:pos x="T4" y="T5"/>
                  </a:cxn>
                  <a:cxn ang="0">
                    <a:pos x="T6" y="T7"/>
                  </a:cxn>
                  <a:cxn ang="0">
                    <a:pos x="T8" y="T9"/>
                  </a:cxn>
                </a:cxnLst>
                <a:rect l="0" t="0" r="r" b="b"/>
                <a:pathLst>
                  <a:path w="4" h="7">
                    <a:moveTo>
                      <a:pt x="2" y="0"/>
                    </a:moveTo>
                    <a:lnTo>
                      <a:pt x="0" y="0"/>
                    </a:lnTo>
                    <a:lnTo>
                      <a:pt x="0" y="5"/>
                    </a:lnTo>
                    <a:lnTo>
                      <a:pt x="4" y="7"/>
                    </a:lnTo>
                    <a:lnTo>
                      <a:pt x="2" y="0"/>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2" name="Freeform 1128"/>
              <p:cNvSpPr>
                <a:spLocks/>
              </p:cNvSpPr>
              <p:nvPr/>
            </p:nvSpPr>
            <p:spPr bwMode="auto">
              <a:xfrm>
                <a:off x="1494" y="3995"/>
                <a:ext cx="4" cy="7"/>
              </a:xfrm>
              <a:custGeom>
                <a:avLst/>
                <a:gdLst>
                  <a:gd name="T0" fmla="*/ 2 w 4"/>
                  <a:gd name="T1" fmla="*/ 0 h 7"/>
                  <a:gd name="T2" fmla="*/ 0 w 4"/>
                  <a:gd name="T3" fmla="*/ 0 h 7"/>
                  <a:gd name="T4" fmla="*/ 0 w 4"/>
                  <a:gd name="T5" fmla="*/ 5 h 7"/>
                  <a:gd name="T6" fmla="*/ 4 w 4"/>
                  <a:gd name="T7" fmla="*/ 7 h 7"/>
                  <a:gd name="T8" fmla="*/ 2 w 4"/>
                  <a:gd name="T9" fmla="*/ 0 h 7"/>
                </a:gdLst>
                <a:ahLst/>
                <a:cxnLst>
                  <a:cxn ang="0">
                    <a:pos x="T0" y="T1"/>
                  </a:cxn>
                  <a:cxn ang="0">
                    <a:pos x="T2" y="T3"/>
                  </a:cxn>
                  <a:cxn ang="0">
                    <a:pos x="T4" y="T5"/>
                  </a:cxn>
                  <a:cxn ang="0">
                    <a:pos x="T6" y="T7"/>
                  </a:cxn>
                  <a:cxn ang="0">
                    <a:pos x="T8" y="T9"/>
                  </a:cxn>
                </a:cxnLst>
                <a:rect l="0" t="0" r="r" b="b"/>
                <a:pathLst>
                  <a:path w="4" h="7">
                    <a:moveTo>
                      <a:pt x="2" y="0"/>
                    </a:moveTo>
                    <a:lnTo>
                      <a:pt x="0" y="0"/>
                    </a:lnTo>
                    <a:lnTo>
                      <a:pt x="0" y="5"/>
                    </a:lnTo>
                    <a:lnTo>
                      <a:pt x="4" y="7"/>
                    </a:lnTo>
                    <a:lnTo>
                      <a:pt x="2" y="0"/>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3" name="Freeform 1129"/>
              <p:cNvSpPr>
                <a:spLocks/>
              </p:cNvSpPr>
              <p:nvPr/>
            </p:nvSpPr>
            <p:spPr bwMode="auto">
              <a:xfrm>
                <a:off x="1518" y="3927"/>
                <a:ext cx="27" cy="43"/>
              </a:xfrm>
              <a:custGeom>
                <a:avLst/>
                <a:gdLst>
                  <a:gd name="T0" fmla="*/ 8 w 27"/>
                  <a:gd name="T1" fmla="*/ 39 h 43"/>
                  <a:gd name="T2" fmla="*/ 12 w 27"/>
                  <a:gd name="T3" fmla="*/ 34 h 43"/>
                  <a:gd name="T4" fmla="*/ 8 w 27"/>
                  <a:gd name="T5" fmla="*/ 28 h 43"/>
                  <a:gd name="T6" fmla="*/ 12 w 27"/>
                  <a:gd name="T7" fmla="*/ 32 h 43"/>
                  <a:gd name="T8" fmla="*/ 14 w 27"/>
                  <a:gd name="T9" fmla="*/ 28 h 43"/>
                  <a:gd name="T10" fmla="*/ 12 w 27"/>
                  <a:gd name="T11" fmla="*/ 24 h 43"/>
                  <a:gd name="T12" fmla="*/ 17 w 27"/>
                  <a:gd name="T13" fmla="*/ 28 h 43"/>
                  <a:gd name="T14" fmla="*/ 14 w 27"/>
                  <a:gd name="T15" fmla="*/ 34 h 43"/>
                  <a:gd name="T16" fmla="*/ 12 w 27"/>
                  <a:gd name="T17" fmla="*/ 39 h 43"/>
                  <a:gd name="T18" fmla="*/ 19 w 27"/>
                  <a:gd name="T19" fmla="*/ 39 h 43"/>
                  <a:gd name="T20" fmla="*/ 17 w 27"/>
                  <a:gd name="T21" fmla="*/ 34 h 43"/>
                  <a:gd name="T22" fmla="*/ 19 w 27"/>
                  <a:gd name="T23" fmla="*/ 41 h 43"/>
                  <a:gd name="T24" fmla="*/ 23 w 27"/>
                  <a:gd name="T25" fmla="*/ 43 h 43"/>
                  <a:gd name="T26" fmla="*/ 25 w 27"/>
                  <a:gd name="T27" fmla="*/ 39 h 43"/>
                  <a:gd name="T28" fmla="*/ 27 w 27"/>
                  <a:gd name="T29" fmla="*/ 28 h 43"/>
                  <a:gd name="T30" fmla="*/ 25 w 27"/>
                  <a:gd name="T31" fmla="*/ 22 h 43"/>
                  <a:gd name="T32" fmla="*/ 25 w 27"/>
                  <a:gd name="T33" fmla="*/ 17 h 43"/>
                  <a:gd name="T34" fmla="*/ 19 w 27"/>
                  <a:gd name="T35" fmla="*/ 4 h 43"/>
                  <a:gd name="T36" fmla="*/ 14 w 27"/>
                  <a:gd name="T37" fmla="*/ 0 h 43"/>
                  <a:gd name="T38" fmla="*/ 8 w 27"/>
                  <a:gd name="T39" fmla="*/ 0 h 43"/>
                  <a:gd name="T40" fmla="*/ 4 w 27"/>
                  <a:gd name="T41" fmla="*/ 4 h 43"/>
                  <a:gd name="T42" fmla="*/ 0 w 27"/>
                  <a:gd name="T43" fmla="*/ 9 h 43"/>
                  <a:gd name="T44" fmla="*/ 6 w 27"/>
                  <a:gd name="T45" fmla="*/ 11 h 43"/>
                  <a:gd name="T46" fmla="*/ 0 w 27"/>
                  <a:gd name="T47" fmla="*/ 15 h 43"/>
                  <a:gd name="T48" fmla="*/ 6 w 27"/>
                  <a:gd name="T49" fmla="*/ 15 h 43"/>
                  <a:gd name="T50" fmla="*/ 0 w 27"/>
                  <a:gd name="T51" fmla="*/ 19 h 43"/>
                  <a:gd name="T52" fmla="*/ 4 w 27"/>
                  <a:gd name="T53" fmla="*/ 24 h 43"/>
                  <a:gd name="T54" fmla="*/ 2 w 27"/>
                  <a:gd name="T55" fmla="*/ 28 h 43"/>
                  <a:gd name="T56" fmla="*/ 0 w 27"/>
                  <a:gd name="T57" fmla="*/ 34 h 43"/>
                  <a:gd name="T58" fmla="*/ 4 w 27"/>
                  <a:gd name="T59" fmla="*/ 36 h 43"/>
                  <a:gd name="T60" fmla="*/ 8 w 27"/>
                  <a:gd name="T61"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 h="43">
                    <a:moveTo>
                      <a:pt x="8" y="39"/>
                    </a:moveTo>
                    <a:lnTo>
                      <a:pt x="12" y="34"/>
                    </a:lnTo>
                    <a:lnTo>
                      <a:pt x="8" y="28"/>
                    </a:lnTo>
                    <a:lnTo>
                      <a:pt x="12" y="32"/>
                    </a:lnTo>
                    <a:lnTo>
                      <a:pt x="14" y="28"/>
                    </a:lnTo>
                    <a:lnTo>
                      <a:pt x="12" y="24"/>
                    </a:lnTo>
                    <a:lnTo>
                      <a:pt x="17" y="28"/>
                    </a:lnTo>
                    <a:lnTo>
                      <a:pt x="14" y="34"/>
                    </a:lnTo>
                    <a:lnTo>
                      <a:pt x="12" y="39"/>
                    </a:lnTo>
                    <a:lnTo>
                      <a:pt x="19" y="39"/>
                    </a:lnTo>
                    <a:lnTo>
                      <a:pt x="17" y="34"/>
                    </a:lnTo>
                    <a:lnTo>
                      <a:pt x="19" y="41"/>
                    </a:lnTo>
                    <a:lnTo>
                      <a:pt x="23" y="43"/>
                    </a:lnTo>
                    <a:lnTo>
                      <a:pt x="25" y="39"/>
                    </a:lnTo>
                    <a:lnTo>
                      <a:pt x="27" y="28"/>
                    </a:lnTo>
                    <a:lnTo>
                      <a:pt x="25" y="22"/>
                    </a:lnTo>
                    <a:lnTo>
                      <a:pt x="25" y="17"/>
                    </a:lnTo>
                    <a:lnTo>
                      <a:pt x="19" y="4"/>
                    </a:lnTo>
                    <a:lnTo>
                      <a:pt x="14" y="0"/>
                    </a:lnTo>
                    <a:lnTo>
                      <a:pt x="8" y="0"/>
                    </a:lnTo>
                    <a:lnTo>
                      <a:pt x="4" y="4"/>
                    </a:lnTo>
                    <a:lnTo>
                      <a:pt x="0" y="9"/>
                    </a:lnTo>
                    <a:lnTo>
                      <a:pt x="6" y="11"/>
                    </a:lnTo>
                    <a:lnTo>
                      <a:pt x="0" y="15"/>
                    </a:lnTo>
                    <a:lnTo>
                      <a:pt x="6" y="15"/>
                    </a:lnTo>
                    <a:lnTo>
                      <a:pt x="0" y="19"/>
                    </a:lnTo>
                    <a:lnTo>
                      <a:pt x="4" y="24"/>
                    </a:lnTo>
                    <a:lnTo>
                      <a:pt x="2" y="28"/>
                    </a:lnTo>
                    <a:lnTo>
                      <a:pt x="0" y="34"/>
                    </a:lnTo>
                    <a:lnTo>
                      <a:pt x="4" y="36"/>
                    </a:lnTo>
                    <a:lnTo>
                      <a:pt x="8" y="39"/>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4" name="Freeform 1130"/>
              <p:cNvSpPr>
                <a:spLocks/>
              </p:cNvSpPr>
              <p:nvPr/>
            </p:nvSpPr>
            <p:spPr bwMode="auto">
              <a:xfrm>
                <a:off x="1518" y="3927"/>
                <a:ext cx="27" cy="43"/>
              </a:xfrm>
              <a:custGeom>
                <a:avLst/>
                <a:gdLst>
                  <a:gd name="T0" fmla="*/ 8 w 27"/>
                  <a:gd name="T1" fmla="*/ 39 h 43"/>
                  <a:gd name="T2" fmla="*/ 12 w 27"/>
                  <a:gd name="T3" fmla="*/ 34 h 43"/>
                  <a:gd name="T4" fmla="*/ 8 w 27"/>
                  <a:gd name="T5" fmla="*/ 28 h 43"/>
                  <a:gd name="T6" fmla="*/ 12 w 27"/>
                  <a:gd name="T7" fmla="*/ 32 h 43"/>
                  <a:gd name="T8" fmla="*/ 14 w 27"/>
                  <a:gd name="T9" fmla="*/ 28 h 43"/>
                  <a:gd name="T10" fmla="*/ 12 w 27"/>
                  <a:gd name="T11" fmla="*/ 24 h 43"/>
                  <a:gd name="T12" fmla="*/ 17 w 27"/>
                  <a:gd name="T13" fmla="*/ 28 h 43"/>
                  <a:gd name="T14" fmla="*/ 14 w 27"/>
                  <a:gd name="T15" fmla="*/ 34 h 43"/>
                  <a:gd name="T16" fmla="*/ 12 w 27"/>
                  <a:gd name="T17" fmla="*/ 39 h 43"/>
                  <a:gd name="T18" fmla="*/ 19 w 27"/>
                  <a:gd name="T19" fmla="*/ 39 h 43"/>
                  <a:gd name="T20" fmla="*/ 17 w 27"/>
                  <a:gd name="T21" fmla="*/ 34 h 43"/>
                  <a:gd name="T22" fmla="*/ 19 w 27"/>
                  <a:gd name="T23" fmla="*/ 41 h 43"/>
                  <a:gd name="T24" fmla="*/ 23 w 27"/>
                  <a:gd name="T25" fmla="*/ 43 h 43"/>
                  <a:gd name="T26" fmla="*/ 25 w 27"/>
                  <a:gd name="T27" fmla="*/ 39 h 43"/>
                  <a:gd name="T28" fmla="*/ 27 w 27"/>
                  <a:gd name="T29" fmla="*/ 28 h 43"/>
                  <a:gd name="T30" fmla="*/ 25 w 27"/>
                  <a:gd name="T31" fmla="*/ 22 h 43"/>
                  <a:gd name="T32" fmla="*/ 25 w 27"/>
                  <a:gd name="T33" fmla="*/ 17 h 43"/>
                  <a:gd name="T34" fmla="*/ 19 w 27"/>
                  <a:gd name="T35" fmla="*/ 4 h 43"/>
                  <a:gd name="T36" fmla="*/ 14 w 27"/>
                  <a:gd name="T37" fmla="*/ 0 h 43"/>
                  <a:gd name="T38" fmla="*/ 8 w 27"/>
                  <a:gd name="T39" fmla="*/ 0 h 43"/>
                  <a:gd name="T40" fmla="*/ 4 w 27"/>
                  <a:gd name="T41" fmla="*/ 4 h 43"/>
                  <a:gd name="T42" fmla="*/ 0 w 27"/>
                  <a:gd name="T43" fmla="*/ 9 h 43"/>
                  <a:gd name="T44" fmla="*/ 6 w 27"/>
                  <a:gd name="T45" fmla="*/ 11 h 43"/>
                  <a:gd name="T46" fmla="*/ 0 w 27"/>
                  <a:gd name="T47" fmla="*/ 15 h 43"/>
                  <a:gd name="T48" fmla="*/ 6 w 27"/>
                  <a:gd name="T49" fmla="*/ 15 h 43"/>
                  <a:gd name="T50" fmla="*/ 0 w 27"/>
                  <a:gd name="T51" fmla="*/ 19 h 43"/>
                  <a:gd name="T52" fmla="*/ 4 w 27"/>
                  <a:gd name="T53" fmla="*/ 24 h 43"/>
                  <a:gd name="T54" fmla="*/ 2 w 27"/>
                  <a:gd name="T55" fmla="*/ 28 h 43"/>
                  <a:gd name="T56" fmla="*/ 0 w 27"/>
                  <a:gd name="T57" fmla="*/ 34 h 43"/>
                  <a:gd name="T58" fmla="*/ 4 w 27"/>
                  <a:gd name="T59" fmla="*/ 36 h 43"/>
                  <a:gd name="T60" fmla="*/ 8 w 27"/>
                  <a:gd name="T61"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 h="43">
                    <a:moveTo>
                      <a:pt x="8" y="39"/>
                    </a:moveTo>
                    <a:lnTo>
                      <a:pt x="12" y="34"/>
                    </a:lnTo>
                    <a:lnTo>
                      <a:pt x="8" y="28"/>
                    </a:lnTo>
                    <a:lnTo>
                      <a:pt x="12" y="32"/>
                    </a:lnTo>
                    <a:lnTo>
                      <a:pt x="14" y="28"/>
                    </a:lnTo>
                    <a:lnTo>
                      <a:pt x="12" y="24"/>
                    </a:lnTo>
                    <a:lnTo>
                      <a:pt x="17" y="28"/>
                    </a:lnTo>
                    <a:lnTo>
                      <a:pt x="14" y="34"/>
                    </a:lnTo>
                    <a:lnTo>
                      <a:pt x="12" y="39"/>
                    </a:lnTo>
                    <a:lnTo>
                      <a:pt x="19" y="39"/>
                    </a:lnTo>
                    <a:lnTo>
                      <a:pt x="17" y="34"/>
                    </a:lnTo>
                    <a:lnTo>
                      <a:pt x="19" y="41"/>
                    </a:lnTo>
                    <a:lnTo>
                      <a:pt x="23" y="43"/>
                    </a:lnTo>
                    <a:lnTo>
                      <a:pt x="25" y="39"/>
                    </a:lnTo>
                    <a:lnTo>
                      <a:pt x="27" y="28"/>
                    </a:lnTo>
                    <a:lnTo>
                      <a:pt x="25" y="22"/>
                    </a:lnTo>
                    <a:lnTo>
                      <a:pt x="25" y="17"/>
                    </a:lnTo>
                    <a:lnTo>
                      <a:pt x="19" y="4"/>
                    </a:lnTo>
                    <a:lnTo>
                      <a:pt x="14" y="0"/>
                    </a:lnTo>
                    <a:lnTo>
                      <a:pt x="8" y="0"/>
                    </a:lnTo>
                    <a:lnTo>
                      <a:pt x="4" y="4"/>
                    </a:lnTo>
                    <a:lnTo>
                      <a:pt x="0" y="9"/>
                    </a:lnTo>
                    <a:lnTo>
                      <a:pt x="6" y="11"/>
                    </a:lnTo>
                    <a:lnTo>
                      <a:pt x="0" y="15"/>
                    </a:lnTo>
                    <a:lnTo>
                      <a:pt x="6" y="15"/>
                    </a:lnTo>
                    <a:lnTo>
                      <a:pt x="0" y="19"/>
                    </a:lnTo>
                    <a:lnTo>
                      <a:pt x="4" y="24"/>
                    </a:lnTo>
                    <a:lnTo>
                      <a:pt x="2" y="28"/>
                    </a:lnTo>
                    <a:lnTo>
                      <a:pt x="0" y="34"/>
                    </a:lnTo>
                    <a:lnTo>
                      <a:pt x="4" y="36"/>
                    </a:lnTo>
                    <a:lnTo>
                      <a:pt x="8" y="39"/>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5" name="Freeform 1131"/>
              <p:cNvSpPr>
                <a:spLocks/>
              </p:cNvSpPr>
              <p:nvPr/>
            </p:nvSpPr>
            <p:spPr bwMode="auto">
              <a:xfrm>
                <a:off x="1518" y="3961"/>
                <a:ext cx="6" cy="13"/>
              </a:xfrm>
              <a:custGeom>
                <a:avLst/>
                <a:gdLst>
                  <a:gd name="T0" fmla="*/ 0 w 6"/>
                  <a:gd name="T1" fmla="*/ 0 h 13"/>
                  <a:gd name="T2" fmla="*/ 0 w 6"/>
                  <a:gd name="T3" fmla="*/ 5 h 13"/>
                  <a:gd name="T4" fmla="*/ 2 w 6"/>
                  <a:gd name="T5" fmla="*/ 11 h 13"/>
                  <a:gd name="T6" fmla="*/ 6 w 6"/>
                  <a:gd name="T7" fmla="*/ 13 h 13"/>
                  <a:gd name="T8" fmla="*/ 6 w 6"/>
                  <a:gd name="T9" fmla="*/ 9 h 13"/>
                  <a:gd name="T10" fmla="*/ 4 w 6"/>
                  <a:gd name="T11" fmla="*/ 2 h 13"/>
                  <a:gd name="T12" fmla="*/ 0 w 6"/>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6" h="13">
                    <a:moveTo>
                      <a:pt x="0" y="0"/>
                    </a:moveTo>
                    <a:lnTo>
                      <a:pt x="0" y="5"/>
                    </a:lnTo>
                    <a:lnTo>
                      <a:pt x="2" y="11"/>
                    </a:lnTo>
                    <a:lnTo>
                      <a:pt x="6" y="13"/>
                    </a:lnTo>
                    <a:lnTo>
                      <a:pt x="6" y="9"/>
                    </a:lnTo>
                    <a:lnTo>
                      <a:pt x="4" y="2"/>
                    </a:lnTo>
                    <a:lnTo>
                      <a:pt x="0" y="0"/>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6" name="Freeform 1132"/>
              <p:cNvSpPr>
                <a:spLocks/>
              </p:cNvSpPr>
              <p:nvPr/>
            </p:nvSpPr>
            <p:spPr bwMode="auto">
              <a:xfrm>
                <a:off x="1518" y="3961"/>
                <a:ext cx="6" cy="13"/>
              </a:xfrm>
              <a:custGeom>
                <a:avLst/>
                <a:gdLst>
                  <a:gd name="T0" fmla="*/ 0 w 6"/>
                  <a:gd name="T1" fmla="*/ 0 h 13"/>
                  <a:gd name="T2" fmla="*/ 0 w 6"/>
                  <a:gd name="T3" fmla="*/ 5 h 13"/>
                  <a:gd name="T4" fmla="*/ 2 w 6"/>
                  <a:gd name="T5" fmla="*/ 11 h 13"/>
                  <a:gd name="T6" fmla="*/ 6 w 6"/>
                  <a:gd name="T7" fmla="*/ 13 h 13"/>
                  <a:gd name="T8" fmla="*/ 6 w 6"/>
                  <a:gd name="T9" fmla="*/ 9 h 13"/>
                  <a:gd name="T10" fmla="*/ 4 w 6"/>
                  <a:gd name="T11" fmla="*/ 2 h 13"/>
                  <a:gd name="T12" fmla="*/ 0 w 6"/>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6" h="13">
                    <a:moveTo>
                      <a:pt x="0" y="0"/>
                    </a:moveTo>
                    <a:lnTo>
                      <a:pt x="0" y="5"/>
                    </a:lnTo>
                    <a:lnTo>
                      <a:pt x="2" y="11"/>
                    </a:lnTo>
                    <a:lnTo>
                      <a:pt x="6" y="13"/>
                    </a:lnTo>
                    <a:lnTo>
                      <a:pt x="6" y="9"/>
                    </a:lnTo>
                    <a:lnTo>
                      <a:pt x="4" y="2"/>
                    </a:lnTo>
                    <a:lnTo>
                      <a:pt x="0" y="0"/>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7" name="Freeform 1133"/>
              <p:cNvSpPr>
                <a:spLocks/>
              </p:cNvSpPr>
              <p:nvPr/>
            </p:nvSpPr>
            <p:spPr bwMode="auto">
              <a:xfrm>
                <a:off x="1528" y="3968"/>
                <a:ext cx="9" cy="10"/>
              </a:xfrm>
              <a:custGeom>
                <a:avLst/>
                <a:gdLst>
                  <a:gd name="T0" fmla="*/ 2 w 9"/>
                  <a:gd name="T1" fmla="*/ 2 h 10"/>
                  <a:gd name="T2" fmla="*/ 0 w 9"/>
                  <a:gd name="T3" fmla="*/ 0 h 10"/>
                  <a:gd name="T4" fmla="*/ 0 w 9"/>
                  <a:gd name="T5" fmla="*/ 6 h 10"/>
                  <a:gd name="T6" fmla="*/ 4 w 9"/>
                  <a:gd name="T7" fmla="*/ 10 h 10"/>
                  <a:gd name="T8" fmla="*/ 9 w 9"/>
                  <a:gd name="T9" fmla="*/ 10 h 10"/>
                  <a:gd name="T10" fmla="*/ 7 w 9"/>
                  <a:gd name="T11" fmla="*/ 4 h 10"/>
                  <a:gd name="T12" fmla="*/ 2 w 9"/>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2" y="2"/>
                    </a:moveTo>
                    <a:lnTo>
                      <a:pt x="0" y="0"/>
                    </a:lnTo>
                    <a:lnTo>
                      <a:pt x="0" y="6"/>
                    </a:lnTo>
                    <a:lnTo>
                      <a:pt x="4" y="10"/>
                    </a:lnTo>
                    <a:lnTo>
                      <a:pt x="9" y="10"/>
                    </a:lnTo>
                    <a:lnTo>
                      <a:pt x="7" y="4"/>
                    </a:lnTo>
                    <a:lnTo>
                      <a:pt x="2" y="2"/>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8" name="Freeform 1134"/>
              <p:cNvSpPr>
                <a:spLocks/>
              </p:cNvSpPr>
              <p:nvPr/>
            </p:nvSpPr>
            <p:spPr bwMode="auto">
              <a:xfrm>
                <a:off x="1528" y="3968"/>
                <a:ext cx="9" cy="10"/>
              </a:xfrm>
              <a:custGeom>
                <a:avLst/>
                <a:gdLst>
                  <a:gd name="T0" fmla="*/ 2 w 9"/>
                  <a:gd name="T1" fmla="*/ 2 h 10"/>
                  <a:gd name="T2" fmla="*/ 0 w 9"/>
                  <a:gd name="T3" fmla="*/ 0 h 10"/>
                  <a:gd name="T4" fmla="*/ 0 w 9"/>
                  <a:gd name="T5" fmla="*/ 6 h 10"/>
                  <a:gd name="T6" fmla="*/ 4 w 9"/>
                  <a:gd name="T7" fmla="*/ 10 h 10"/>
                  <a:gd name="T8" fmla="*/ 9 w 9"/>
                  <a:gd name="T9" fmla="*/ 10 h 10"/>
                  <a:gd name="T10" fmla="*/ 7 w 9"/>
                  <a:gd name="T11" fmla="*/ 4 h 10"/>
                  <a:gd name="T12" fmla="*/ 2 w 9"/>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2" y="2"/>
                    </a:moveTo>
                    <a:lnTo>
                      <a:pt x="0" y="0"/>
                    </a:lnTo>
                    <a:lnTo>
                      <a:pt x="0" y="6"/>
                    </a:lnTo>
                    <a:lnTo>
                      <a:pt x="4" y="10"/>
                    </a:lnTo>
                    <a:lnTo>
                      <a:pt x="9" y="10"/>
                    </a:lnTo>
                    <a:lnTo>
                      <a:pt x="7" y="4"/>
                    </a:lnTo>
                    <a:lnTo>
                      <a:pt x="2" y="2"/>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9" name="Freeform 1135"/>
              <p:cNvSpPr>
                <a:spLocks/>
              </p:cNvSpPr>
              <p:nvPr/>
            </p:nvSpPr>
            <p:spPr bwMode="auto">
              <a:xfrm>
                <a:off x="1537" y="3983"/>
                <a:ext cx="6" cy="6"/>
              </a:xfrm>
              <a:custGeom>
                <a:avLst/>
                <a:gdLst>
                  <a:gd name="T0" fmla="*/ 4 w 6"/>
                  <a:gd name="T1" fmla="*/ 0 h 6"/>
                  <a:gd name="T2" fmla="*/ 2 w 6"/>
                  <a:gd name="T3" fmla="*/ 2 h 6"/>
                  <a:gd name="T4" fmla="*/ 0 w 6"/>
                  <a:gd name="T5" fmla="*/ 6 h 6"/>
                  <a:gd name="T6" fmla="*/ 6 w 6"/>
                  <a:gd name="T7" fmla="*/ 4 h 6"/>
                  <a:gd name="T8" fmla="*/ 4 w 6"/>
                  <a:gd name="T9" fmla="*/ 0 h 6"/>
                </a:gdLst>
                <a:ahLst/>
                <a:cxnLst>
                  <a:cxn ang="0">
                    <a:pos x="T0" y="T1"/>
                  </a:cxn>
                  <a:cxn ang="0">
                    <a:pos x="T2" y="T3"/>
                  </a:cxn>
                  <a:cxn ang="0">
                    <a:pos x="T4" y="T5"/>
                  </a:cxn>
                  <a:cxn ang="0">
                    <a:pos x="T6" y="T7"/>
                  </a:cxn>
                  <a:cxn ang="0">
                    <a:pos x="T8" y="T9"/>
                  </a:cxn>
                </a:cxnLst>
                <a:rect l="0" t="0" r="r" b="b"/>
                <a:pathLst>
                  <a:path w="6" h="6">
                    <a:moveTo>
                      <a:pt x="4" y="0"/>
                    </a:moveTo>
                    <a:lnTo>
                      <a:pt x="2" y="2"/>
                    </a:lnTo>
                    <a:lnTo>
                      <a:pt x="0" y="6"/>
                    </a:lnTo>
                    <a:lnTo>
                      <a:pt x="6" y="4"/>
                    </a:lnTo>
                    <a:lnTo>
                      <a:pt x="4" y="0"/>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0" name="Freeform 1136"/>
              <p:cNvSpPr>
                <a:spLocks/>
              </p:cNvSpPr>
              <p:nvPr/>
            </p:nvSpPr>
            <p:spPr bwMode="auto">
              <a:xfrm>
                <a:off x="1537" y="3983"/>
                <a:ext cx="6" cy="6"/>
              </a:xfrm>
              <a:custGeom>
                <a:avLst/>
                <a:gdLst>
                  <a:gd name="T0" fmla="*/ 4 w 6"/>
                  <a:gd name="T1" fmla="*/ 0 h 6"/>
                  <a:gd name="T2" fmla="*/ 2 w 6"/>
                  <a:gd name="T3" fmla="*/ 2 h 6"/>
                  <a:gd name="T4" fmla="*/ 0 w 6"/>
                  <a:gd name="T5" fmla="*/ 6 h 6"/>
                  <a:gd name="T6" fmla="*/ 6 w 6"/>
                  <a:gd name="T7" fmla="*/ 4 h 6"/>
                  <a:gd name="T8" fmla="*/ 4 w 6"/>
                  <a:gd name="T9" fmla="*/ 0 h 6"/>
                </a:gdLst>
                <a:ahLst/>
                <a:cxnLst>
                  <a:cxn ang="0">
                    <a:pos x="T0" y="T1"/>
                  </a:cxn>
                  <a:cxn ang="0">
                    <a:pos x="T2" y="T3"/>
                  </a:cxn>
                  <a:cxn ang="0">
                    <a:pos x="T4" y="T5"/>
                  </a:cxn>
                  <a:cxn ang="0">
                    <a:pos x="T6" y="T7"/>
                  </a:cxn>
                  <a:cxn ang="0">
                    <a:pos x="T8" y="T9"/>
                  </a:cxn>
                </a:cxnLst>
                <a:rect l="0" t="0" r="r" b="b"/>
                <a:pathLst>
                  <a:path w="6" h="6">
                    <a:moveTo>
                      <a:pt x="4" y="0"/>
                    </a:moveTo>
                    <a:lnTo>
                      <a:pt x="2" y="2"/>
                    </a:lnTo>
                    <a:lnTo>
                      <a:pt x="0" y="6"/>
                    </a:lnTo>
                    <a:lnTo>
                      <a:pt x="6" y="4"/>
                    </a:lnTo>
                    <a:lnTo>
                      <a:pt x="4" y="0"/>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1" name="Freeform 1137"/>
              <p:cNvSpPr>
                <a:spLocks/>
              </p:cNvSpPr>
              <p:nvPr/>
            </p:nvSpPr>
            <p:spPr bwMode="auto">
              <a:xfrm>
                <a:off x="549" y="3305"/>
                <a:ext cx="4" cy="2"/>
              </a:xfrm>
              <a:custGeom>
                <a:avLst/>
                <a:gdLst>
                  <a:gd name="T0" fmla="*/ 0 w 4"/>
                  <a:gd name="T1" fmla="*/ 2 h 2"/>
                  <a:gd name="T2" fmla="*/ 2 w 4"/>
                  <a:gd name="T3" fmla="*/ 0 h 2"/>
                  <a:gd name="T4" fmla="*/ 4 w 4"/>
                  <a:gd name="T5" fmla="*/ 0 h 2"/>
                  <a:gd name="T6" fmla="*/ 0 w 4"/>
                  <a:gd name="T7" fmla="*/ 2 h 2"/>
                </a:gdLst>
                <a:ahLst/>
                <a:cxnLst>
                  <a:cxn ang="0">
                    <a:pos x="T0" y="T1"/>
                  </a:cxn>
                  <a:cxn ang="0">
                    <a:pos x="T2" y="T3"/>
                  </a:cxn>
                  <a:cxn ang="0">
                    <a:pos x="T4" y="T5"/>
                  </a:cxn>
                  <a:cxn ang="0">
                    <a:pos x="T6" y="T7"/>
                  </a:cxn>
                </a:cxnLst>
                <a:rect l="0" t="0" r="r" b="b"/>
                <a:pathLst>
                  <a:path w="4" h="2">
                    <a:moveTo>
                      <a:pt x="0" y="2"/>
                    </a:moveTo>
                    <a:lnTo>
                      <a:pt x="2" y="0"/>
                    </a:lnTo>
                    <a:lnTo>
                      <a:pt x="4" y="0"/>
                    </a:lnTo>
                    <a:lnTo>
                      <a:pt x="0" y="2"/>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 name="Freeform 1138"/>
              <p:cNvSpPr>
                <a:spLocks/>
              </p:cNvSpPr>
              <p:nvPr/>
            </p:nvSpPr>
            <p:spPr bwMode="auto">
              <a:xfrm>
                <a:off x="549" y="3305"/>
                <a:ext cx="4" cy="2"/>
              </a:xfrm>
              <a:custGeom>
                <a:avLst/>
                <a:gdLst>
                  <a:gd name="T0" fmla="*/ 0 w 4"/>
                  <a:gd name="T1" fmla="*/ 2 h 2"/>
                  <a:gd name="T2" fmla="*/ 2 w 4"/>
                  <a:gd name="T3" fmla="*/ 0 h 2"/>
                  <a:gd name="T4" fmla="*/ 4 w 4"/>
                  <a:gd name="T5" fmla="*/ 0 h 2"/>
                  <a:gd name="T6" fmla="*/ 0 w 4"/>
                  <a:gd name="T7" fmla="*/ 2 h 2"/>
                </a:gdLst>
                <a:ahLst/>
                <a:cxnLst>
                  <a:cxn ang="0">
                    <a:pos x="T0" y="T1"/>
                  </a:cxn>
                  <a:cxn ang="0">
                    <a:pos x="T2" y="T3"/>
                  </a:cxn>
                  <a:cxn ang="0">
                    <a:pos x="T4" y="T5"/>
                  </a:cxn>
                  <a:cxn ang="0">
                    <a:pos x="T6" y="T7"/>
                  </a:cxn>
                </a:cxnLst>
                <a:rect l="0" t="0" r="r" b="b"/>
                <a:pathLst>
                  <a:path w="4" h="2">
                    <a:moveTo>
                      <a:pt x="0" y="2"/>
                    </a:moveTo>
                    <a:lnTo>
                      <a:pt x="2" y="0"/>
                    </a:lnTo>
                    <a:lnTo>
                      <a:pt x="4" y="0"/>
                    </a:lnTo>
                    <a:lnTo>
                      <a:pt x="0" y="2"/>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3" name="Freeform 1139"/>
              <p:cNvSpPr>
                <a:spLocks/>
              </p:cNvSpPr>
              <p:nvPr/>
            </p:nvSpPr>
            <p:spPr bwMode="auto">
              <a:xfrm>
                <a:off x="481" y="3054"/>
                <a:ext cx="1096" cy="937"/>
              </a:xfrm>
              <a:custGeom>
                <a:avLst/>
                <a:gdLst>
                  <a:gd name="T0" fmla="*/ 161 w 1096"/>
                  <a:gd name="T1" fmla="*/ 230 h 937"/>
                  <a:gd name="T2" fmla="*/ 210 w 1096"/>
                  <a:gd name="T3" fmla="*/ 279 h 937"/>
                  <a:gd name="T4" fmla="*/ 219 w 1096"/>
                  <a:gd name="T5" fmla="*/ 230 h 937"/>
                  <a:gd name="T6" fmla="*/ 223 w 1096"/>
                  <a:gd name="T7" fmla="*/ 241 h 937"/>
                  <a:gd name="T8" fmla="*/ 170 w 1096"/>
                  <a:gd name="T9" fmla="*/ 143 h 937"/>
                  <a:gd name="T10" fmla="*/ 242 w 1096"/>
                  <a:gd name="T11" fmla="*/ 68 h 937"/>
                  <a:gd name="T12" fmla="*/ 313 w 1096"/>
                  <a:gd name="T13" fmla="*/ 43 h 937"/>
                  <a:gd name="T14" fmla="*/ 393 w 1096"/>
                  <a:gd name="T15" fmla="*/ 0 h 937"/>
                  <a:gd name="T16" fmla="*/ 423 w 1096"/>
                  <a:gd name="T17" fmla="*/ 36 h 937"/>
                  <a:gd name="T18" fmla="*/ 489 w 1096"/>
                  <a:gd name="T19" fmla="*/ 66 h 937"/>
                  <a:gd name="T20" fmla="*/ 577 w 1096"/>
                  <a:gd name="T21" fmla="*/ 87 h 937"/>
                  <a:gd name="T22" fmla="*/ 668 w 1096"/>
                  <a:gd name="T23" fmla="*/ 109 h 937"/>
                  <a:gd name="T24" fmla="*/ 777 w 1096"/>
                  <a:gd name="T25" fmla="*/ 673 h 937"/>
                  <a:gd name="T26" fmla="*/ 894 w 1096"/>
                  <a:gd name="T27" fmla="*/ 684 h 937"/>
                  <a:gd name="T28" fmla="*/ 996 w 1096"/>
                  <a:gd name="T29" fmla="*/ 799 h 937"/>
                  <a:gd name="T30" fmla="*/ 1083 w 1096"/>
                  <a:gd name="T31" fmla="*/ 856 h 937"/>
                  <a:gd name="T32" fmla="*/ 1075 w 1096"/>
                  <a:gd name="T33" fmla="*/ 918 h 937"/>
                  <a:gd name="T34" fmla="*/ 1030 w 1096"/>
                  <a:gd name="T35" fmla="*/ 882 h 937"/>
                  <a:gd name="T36" fmla="*/ 1007 w 1096"/>
                  <a:gd name="T37" fmla="*/ 848 h 937"/>
                  <a:gd name="T38" fmla="*/ 966 w 1096"/>
                  <a:gd name="T39" fmla="*/ 801 h 937"/>
                  <a:gd name="T40" fmla="*/ 945 w 1096"/>
                  <a:gd name="T41" fmla="*/ 771 h 937"/>
                  <a:gd name="T42" fmla="*/ 902 w 1096"/>
                  <a:gd name="T43" fmla="*/ 731 h 937"/>
                  <a:gd name="T44" fmla="*/ 900 w 1096"/>
                  <a:gd name="T45" fmla="*/ 765 h 937"/>
                  <a:gd name="T46" fmla="*/ 847 w 1096"/>
                  <a:gd name="T47" fmla="*/ 731 h 937"/>
                  <a:gd name="T48" fmla="*/ 828 w 1096"/>
                  <a:gd name="T49" fmla="*/ 752 h 937"/>
                  <a:gd name="T50" fmla="*/ 762 w 1096"/>
                  <a:gd name="T51" fmla="*/ 686 h 937"/>
                  <a:gd name="T52" fmla="*/ 713 w 1096"/>
                  <a:gd name="T53" fmla="*/ 682 h 937"/>
                  <a:gd name="T54" fmla="*/ 613 w 1096"/>
                  <a:gd name="T55" fmla="*/ 643 h 937"/>
                  <a:gd name="T56" fmla="*/ 574 w 1096"/>
                  <a:gd name="T57" fmla="*/ 633 h 937"/>
                  <a:gd name="T58" fmla="*/ 530 w 1096"/>
                  <a:gd name="T59" fmla="*/ 624 h 937"/>
                  <a:gd name="T60" fmla="*/ 508 w 1096"/>
                  <a:gd name="T61" fmla="*/ 635 h 937"/>
                  <a:gd name="T62" fmla="*/ 504 w 1096"/>
                  <a:gd name="T63" fmla="*/ 679 h 937"/>
                  <a:gd name="T64" fmla="*/ 453 w 1096"/>
                  <a:gd name="T65" fmla="*/ 699 h 937"/>
                  <a:gd name="T66" fmla="*/ 413 w 1096"/>
                  <a:gd name="T67" fmla="*/ 703 h 937"/>
                  <a:gd name="T68" fmla="*/ 453 w 1096"/>
                  <a:gd name="T69" fmla="*/ 615 h 937"/>
                  <a:gd name="T70" fmla="*/ 453 w 1096"/>
                  <a:gd name="T71" fmla="*/ 601 h 937"/>
                  <a:gd name="T72" fmla="*/ 379 w 1096"/>
                  <a:gd name="T73" fmla="*/ 654 h 937"/>
                  <a:gd name="T74" fmla="*/ 332 w 1096"/>
                  <a:gd name="T75" fmla="*/ 713 h 937"/>
                  <a:gd name="T76" fmla="*/ 319 w 1096"/>
                  <a:gd name="T77" fmla="*/ 771 h 937"/>
                  <a:gd name="T78" fmla="*/ 251 w 1096"/>
                  <a:gd name="T79" fmla="*/ 807 h 937"/>
                  <a:gd name="T80" fmla="*/ 181 w 1096"/>
                  <a:gd name="T81" fmla="*/ 843 h 937"/>
                  <a:gd name="T82" fmla="*/ 129 w 1096"/>
                  <a:gd name="T83" fmla="*/ 882 h 937"/>
                  <a:gd name="T84" fmla="*/ 76 w 1096"/>
                  <a:gd name="T85" fmla="*/ 875 h 937"/>
                  <a:gd name="T86" fmla="*/ 12 w 1096"/>
                  <a:gd name="T87" fmla="*/ 884 h 937"/>
                  <a:gd name="T88" fmla="*/ 85 w 1096"/>
                  <a:gd name="T89" fmla="*/ 852 h 937"/>
                  <a:gd name="T90" fmla="*/ 159 w 1096"/>
                  <a:gd name="T91" fmla="*/ 820 h 937"/>
                  <a:gd name="T92" fmla="*/ 234 w 1096"/>
                  <a:gd name="T93" fmla="*/ 752 h 937"/>
                  <a:gd name="T94" fmla="*/ 240 w 1096"/>
                  <a:gd name="T95" fmla="*/ 713 h 937"/>
                  <a:gd name="T96" fmla="*/ 191 w 1096"/>
                  <a:gd name="T97" fmla="*/ 711 h 937"/>
                  <a:gd name="T98" fmla="*/ 119 w 1096"/>
                  <a:gd name="T99" fmla="*/ 694 h 937"/>
                  <a:gd name="T100" fmla="*/ 121 w 1096"/>
                  <a:gd name="T101" fmla="*/ 586 h 937"/>
                  <a:gd name="T102" fmla="*/ 68 w 1096"/>
                  <a:gd name="T103" fmla="*/ 615 h 937"/>
                  <a:gd name="T104" fmla="*/ 59 w 1096"/>
                  <a:gd name="T105" fmla="*/ 549 h 937"/>
                  <a:gd name="T106" fmla="*/ 66 w 1096"/>
                  <a:gd name="T107" fmla="*/ 549 h 937"/>
                  <a:gd name="T108" fmla="*/ 42 w 1096"/>
                  <a:gd name="T109" fmla="*/ 528 h 937"/>
                  <a:gd name="T110" fmla="*/ 80 w 1096"/>
                  <a:gd name="T111" fmla="*/ 451 h 937"/>
                  <a:gd name="T112" fmla="*/ 102 w 1096"/>
                  <a:gd name="T113" fmla="*/ 424 h 937"/>
                  <a:gd name="T114" fmla="*/ 204 w 1096"/>
                  <a:gd name="T115" fmla="*/ 415 h 937"/>
                  <a:gd name="T116" fmla="*/ 191 w 1096"/>
                  <a:gd name="T117" fmla="*/ 349 h 937"/>
                  <a:gd name="T118" fmla="*/ 85 w 1096"/>
                  <a:gd name="T119" fmla="*/ 319 h 937"/>
                  <a:gd name="T120" fmla="*/ 74 w 1096"/>
                  <a:gd name="T121" fmla="*/ 270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6" h="937">
                    <a:moveTo>
                      <a:pt x="68" y="253"/>
                    </a:moveTo>
                    <a:lnTo>
                      <a:pt x="72" y="253"/>
                    </a:lnTo>
                    <a:lnTo>
                      <a:pt x="76" y="253"/>
                    </a:lnTo>
                    <a:lnTo>
                      <a:pt x="80" y="249"/>
                    </a:lnTo>
                    <a:lnTo>
                      <a:pt x="85" y="247"/>
                    </a:lnTo>
                    <a:lnTo>
                      <a:pt x="91" y="251"/>
                    </a:lnTo>
                    <a:lnTo>
                      <a:pt x="95" y="249"/>
                    </a:lnTo>
                    <a:lnTo>
                      <a:pt x="98" y="245"/>
                    </a:lnTo>
                    <a:lnTo>
                      <a:pt x="115" y="241"/>
                    </a:lnTo>
                    <a:lnTo>
                      <a:pt x="123" y="247"/>
                    </a:lnTo>
                    <a:lnTo>
                      <a:pt x="129" y="247"/>
                    </a:lnTo>
                    <a:lnTo>
                      <a:pt x="129" y="243"/>
                    </a:lnTo>
                    <a:lnTo>
                      <a:pt x="127" y="236"/>
                    </a:lnTo>
                    <a:lnTo>
                      <a:pt x="134" y="234"/>
                    </a:lnTo>
                    <a:lnTo>
                      <a:pt x="138" y="232"/>
                    </a:lnTo>
                    <a:lnTo>
                      <a:pt x="149" y="234"/>
                    </a:lnTo>
                    <a:lnTo>
                      <a:pt x="151" y="234"/>
                    </a:lnTo>
                    <a:lnTo>
                      <a:pt x="157" y="232"/>
                    </a:lnTo>
                    <a:lnTo>
                      <a:pt x="161" y="230"/>
                    </a:lnTo>
                    <a:lnTo>
                      <a:pt x="166" y="230"/>
                    </a:lnTo>
                    <a:lnTo>
                      <a:pt x="176" y="232"/>
                    </a:lnTo>
                    <a:lnTo>
                      <a:pt x="181" y="236"/>
                    </a:lnTo>
                    <a:lnTo>
                      <a:pt x="176" y="234"/>
                    </a:lnTo>
                    <a:lnTo>
                      <a:pt x="178" y="239"/>
                    </a:lnTo>
                    <a:lnTo>
                      <a:pt x="174" y="243"/>
                    </a:lnTo>
                    <a:lnTo>
                      <a:pt x="170" y="253"/>
                    </a:lnTo>
                    <a:lnTo>
                      <a:pt x="164" y="253"/>
                    </a:lnTo>
                    <a:lnTo>
                      <a:pt x="168" y="253"/>
                    </a:lnTo>
                    <a:lnTo>
                      <a:pt x="170" y="260"/>
                    </a:lnTo>
                    <a:lnTo>
                      <a:pt x="174" y="264"/>
                    </a:lnTo>
                    <a:lnTo>
                      <a:pt x="178" y="264"/>
                    </a:lnTo>
                    <a:lnTo>
                      <a:pt x="183" y="266"/>
                    </a:lnTo>
                    <a:lnTo>
                      <a:pt x="193" y="268"/>
                    </a:lnTo>
                    <a:lnTo>
                      <a:pt x="193" y="273"/>
                    </a:lnTo>
                    <a:lnTo>
                      <a:pt x="200" y="273"/>
                    </a:lnTo>
                    <a:lnTo>
                      <a:pt x="204" y="275"/>
                    </a:lnTo>
                    <a:lnTo>
                      <a:pt x="208" y="275"/>
                    </a:lnTo>
                    <a:lnTo>
                      <a:pt x="210" y="279"/>
                    </a:lnTo>
                    <a:lnTo>
                      <a:pt x="217" y="277"/>
                    </a:lnTo>
                    <a:lnTo>
                      <a:pt x="215" y="275"/>
                    </a:lnTo>
                    <a:lnTo>
                      <a:pt x="221" y="270"/>
                    </a:lnTo>
                    <a:lnTo>
                      <a:pt x="223" y="266"/>
                    </a:lnTo>
                    <a:lnTo>
                      <a:pt x="227" y="266"/>
                    </a:lnTo>
                    <a:lnTo>
                      <a:pt x="232" y="270"/>
                    </a:lnTo>
                    <a:lnTo>
                      <a:pt x="232" y="275"/>
                    </a:lnTo>
                    <a:lnTo>
                      <a:pt x="236" y="270"/>
                    </a:lnTo>
                    <a:lnTo>
                      <a:pt x="234" y="266"/>
                    </a:lnTo>
                    <a:lnTo>
                      <a:pt x="225" y="258"/>
                    </a:lnTo>
                    <a:lnTo>
                      <a:pt x="221" y="258"/>
                    </a:lnTo>
                    <a:lnTo>
                      <a:pt x="217" y="262"/>
                    </a:lnTo>
                    <a:lnTo>
                      <a:pt x="219" y="251"/>
                    </a:lnTo>
                    <a:lnTo>
                      <a:pt x="219" y="247"/>
                    </a:lnTo>
                    <a:lnTo>
                      <a:pt x="217" y="241"/>
                    </a:lnTo>
                    <a:lnTo>
                      <a:pt x="208" y="230"/>
                    </a:lnTo>
                    <a:lnTo>
                      <a:pt x="208" y="224"/>
                    </a:lnTo>
                    <a:lnTo>
                      <a:pt x="215" y="224"/>
                    </a:lnTo>
                    <a:lnTo>
                      <a:pt x="219" y="230"/>
                    </a:lnTo>
                    <a:lnTo>
                      <a:pt x="221" y="236"/>
                    </a:lnTo>
                    <a:lnTo>
                      <a:pt x="217" y="241"/>
                    </a:lnTo>
                    <a:lnTo>
                      <a:pt x="219" y="245"/>
                    </a:lnTo>
                    <a:lnTo>
                      <a:pt x="221" y="251"/>
                    </a:lnTo>
                    <a:lnTo>
                      <a:pt x="225" y="256"/>
                    </a:lnTo>
                    <a:lnTo>
                      <a:pt x="232" y="256"/>
                    </a:lnTo>
                    <a:lnTo>
                      <a:pt x="236" y="256"/>
                    </a:lnTo>
                    <a:lnTo>
                      <a:pt x="240" y="262"/>
                    </a:lnTo>
                    <a:lnTo>
                      <a:pt x="244" y="264"/>
                    </a:lnTo>
                    <a:lnTo>
                      <a:pt x="255" y="266"/>
                    </a:lnTo>
                    <a:lnTo>
                      <a:pt x="257" y="262"/>
                    </a:lnTo>
                    <a:lnTo>
                      <a:pt x="257" y="256"/>
                    </a:lnTo>
                    <a:lnTo>
                      <a:pt x="253" y="251"/>
                    </a:lnTo>
                    <a:lnTo>
                      <a:pt x="247" y="251"/>
                    </a:lnTo>
                    <a:lnTo>
                      <a:pt x="242" y="247"/>
                    </a:lnTo>
                    <a:lnTo>
                      <a:pt x="238" y="247"/>
                    </a:lnTo>
                    <a:lnTo>
                      <a:pt x="232" y="253"/>
                    </a:lnTo>
                    <a:lnTo>
                      <a:pt x="227" y="249"/>
                    </a:lnTo>
                    <a:lnTo>
                      <a:pt x="223" y="241"/>
                    </a:lnTo>
                    <a:lnTo>
                      <a:pt x="225" y="234"/>
                    </a:lnTo>
                    <a:lnTo>
                      <a:pt x="230" y="226"/>
                    </a:lnTo>
                    <a:lnTo>
                      <a:pt x="230" y="221"/>
                    </a:lnTo>
                    <a:lnTo>
                      <a:pt x="225" y="219"/>
                    </a:lnTo>
                    <a:lnTo>
                      <a:pt x="219" y="219"/>
                    </a:lnTo>
                    <a:lnTo>
                      <a:pt x="219" y="217"/>
                    </a:lnTo>
                    <a:lnTo>
                      <a:pt x="217" y="211"/>
                    </a:lnTo>
                    <a:lnTo>
                      <a:pt x="215" y="215"/>
                    </a:lnTo>
                    <a:lnTo>
                      <a:pt x="210" y="215"/>
                    </a:lnTo>
                    <a:lnTo>
                      <a:pt x="200" y="213"/>
                    </a:lnTo>
                    <a:lnTo>
                      <a:pt x="191" y="207"/>
                    </a:lnTo>
                    <a:lnTo>
                      <a:pt x="189" y="200"/>
                    </a:lnTo>
                    <a:lnTo>
                      <a:pt x="191" y="192"/>
                    </a:lnTo>
                    <a:lnTo>
                      <a:pt x="189" y="181"/>
                    </a:lnTo>
                    <a:lnTo>
                      <a:pt x="187" y="175"/>
                    </a:lnTo>
                    <a:lnTo>
                      <a:pt x="183" y="170"/>
                    </a:lnTo>
                    <a:lnTo>
                      <a:pt x="181" y="164"/>
                    </a:lnTo>
                    <a:lnTo>
                      <a:pt x="178" y="162"/>
                    </a:lnTo>
                    <a:lnTo>
                      <a:pt x="170" y="143"/>
                    </a:lnTo>
                    <a:lnTo>
                      <a:pt x="166" y="138"/>
                    </a:lnTo>
                    <a:lnTo>
                      <a:pt x="161" y="136"/>
                    </a:lnTo>
                    <a:lnTo>
                      <a:pt x="155" y="126"/>
                    </a:lnTo>
                    <a:lnTo>
                      <a:pt x="151" y="119"/>
                    </a:lnTo>
                    <a:lnTo>
                      <a:pt x="146" y="117"/>
                    </a:lnTo>
                    <a:lnTo>
                      <a:pt x="149" y="117"/>
                    </a:lnTo>
                    <a:lnTo>
                      <a:pt x="151" y="117"/>
                    </a:lnTo>
                    <a:lnTo>
                      <a:pt x="157" y="113"/>
                    </a:lnTo>
                    <a:lnTo>
                      <a:pt x="159" y="109"/>
                    </a:lnTo>
                    <a:lnTo>
                      <a:pt x="166" y="96"/>
                    </a:lnTo>
                    <a:lnTo>
                      <a:pt x="172" y="94"/>
                    </a:lnTo>
                    <a:lnTo>
                      <a:pt x="181" y="98"/>
                    </a:lnTo>
                    <a:lnTo>
                      <a:pt x="204" y="100"/>
                    </a:lnTo>
                    <a:lnTo>
                      <a:pt x="210" y="100"/>
                    </a:lnTo>
                    <a:lnTo>
                      <a:pt x="217" y="98"/>
                    </a:lnTo>
                    <a:lnTo>
                      <a:pt x="221" y="96"/>
                    </a:lnTo>
                    <a:lnTo>
                      <a:pt x="232" y="87"/>
                    </a:lnTo>
                    <a:lnTo>
                      <a:pt x="238" y="79"/>
                    </a:lnTo>
                    <a:lnTo>
                      <a:pt x="242" y="68"/>
                    </a:lnTo>
                    <a:lnTo>
                      <a:pt x="242" y="68"/>
                    </a:lnTo>
                    <a:lnTo>
                      <a:pt x="249" y="60"/>
                    </a:lnTo>
                    <a:lnTo>
                      <a:pt x="259" y="53"/>
                    </a:lnTo>
                    <a:lnTo>
                      <a:pt x="259" y="51"/>
                    </a:lnTo>
                    <a:lnTo>
                      <a:pt x="272" y="38"/>
                    </a:lnTo>
                    <a:lnTo>
                      <a:pt x="276" y="40"/>
                    </a:lnTo>
                    <a:lnTo>
                      <a:pt x="276" y="43"/>
                    </a:lnTo>
                    <a:lnTo>
                      <a:pt x="272" y="43"/>
                    </a:lnTo>
                    <a:lnTo>
                      <a:pt x="276" y="45"/>
                    </a:lnTo>
                    <a:lnTo>
                      <a:pt x="281" y="43"/>
                    </a:lnTo>
                    <a:lnTo>
                      <a:pt x="287" y="43"/>
                    </a:lnTo>
                    <a:lnTo>
                      <a:pt x="287" y="43"/>
                    </a:lnTo>
                    <a:lnTo>
                      <a:pt x="298" y="40"/>
                    </a:lnTo>
                    <a:lnTo>
                      <a:pt x="310" y="32"/>
                    </a:lnTo>
                    <a:lnTo>
                      <a:pt x="315" y="32"/>
                    </a:lnTo>
                    <a:lnTo>
                      <a:pt x="315" y="32"/>
                    </a:lnTo>
                    <a:lnTo>
                      <a:pt x="315" y="40"/>
                    </a:lnTo>
                    <a:lnTo>
                      <a:pt x="310" y="45"/>
                    </a:lnTo>
                    <a:lnTo>
                      <a:pt x="313" y="43"/>
                    </a:lnTo>
                    <a:lnTo>
                      <a:pt x="315" y="49"/>
                    </a:lnTo>
                    <a:lnTo>
                      <a:pt x="317" y="40"/>
                    </a:lnTo>
                    <a:lnTo>
                      <a:pt x="327" y="38"/>
                    </a:lnTo>
                    <a:lnTo>
                      <a:pt x="323" y="38"/>
                    </a:lnTo>
                    <a:lnTo>
                      <a:pt x="319" y="34"/>
                    </a:lnTo>
                    <a:lnTo>
                      <a:pt x="317" y="28"/>
                    </a:lnTo>
                    <a:lnTo>
                      <a:pt x="317" y="26"/>
                    </a:lnTo>
                    <a:lnTo>
                      <a:pt x="327" y="19"/>
                    </a:lnTo>
                    <a:lnTo>
                      <a:pt x="334" y="19"/>
                    </a:lnTo>
                    <a:lnTo>
                      <a:pt x="330" y="23"/>
                    </a:lnTo>
                    <a:lnTo>
                      <a:pt x="332" y="28"/>
                    </a:lnTo>
                    <a:lnTo>
                      <a:pt x="338" y="23"/>
                    </a:lnTo>
                    <a:lnTo>
                      <a:pt x="342" y="26"/>
                    </a:lnTo>
                    <a:lnTo>
                      <a:pt x="357" y="26"/>
                    </a:lnTo>
                    <a:lnTo>
                      <a:pt x="370" y="19"/>
                    </a:lnTo>
                    <a:lnTo>
                      <a:pt x="374" y="15"/>
                    </a:lnTo>
                    <a:lnTo>
                      <a:pt x="379" y="11"/>
                    </a:lnTo>
                    <a:lnTo>
                      <a:pt x="387" y="2"/>
                    </a:lnTo>
                    <a:lnTo>
                      <a:pt x="393" y="0"/>
                    </a:lnTo>
                    <a:lnTo>
                      <a:pt x="389" y="4"/>
                    </a:lnTo>
                    <a:lnTo>
                      <a:pt x="393" y="6"/>
                    </a:lnTo>
                    <a:lnTo>
                      <a:pt x="396" y="13"/>
                    </a:lnTo>
                    <a:lnTo>
                      <a:pt x="402" y="13"/>
                    </a:lnTo>
                    <a:lnTo>
                      <a:pt x="406" y="17"/>
                    </a:lnTo>
                    <a:lnTo>
                      <a:pt x="404" y="21"/>
                    </a:lnTo>
                    <a:lnTo>
                      <a:pt x="400" y="26"/>
                    </a:lnTo>
                    <a:lnTo>
                      <a:pt x="393" y="26"/>
                    </a:lnTo>
                    <a:lnTo>
                      <a:pt x="393" y="28"/>
                    </a:lnTo>
                    <a:lnTo>
                      <a:pt x="396" y="32"/>
                    </a:lnTo>
                    <a:lnTo>
                      <a:pt x="400" y="34"/>
                    </a:lnTo>
                    <a:lnTo>
                      <a:pt x="408" y="26"/>
                    </a:lnTo>
                    <a:lnTo>
                      <a:pt x="411" y="19"/>
                    </a:lnTo>
                    <a:lnTo>
                      <a:pt x="415" y="26"/>
                    </a:lnTo>
                    <a:lnTo>
                      <a:pt x="417" y="21"/>
                    </a:lnTo>
                    <a:lnTo>
                      <a:pt x="421" y="23"/>
                    </a:lnTo>
                    <a:lnTo>
                      <a:pt x="423" y="28"/>
                    </a:lnTo>
                    <a:lnTo>
                      <a:pt x="419" y="32"/>
                    </a:lnTo>
                    <a:lnTo>
                      <a:pt x="423" y="36"/>
                    </a:lnTo>
                    <a:lnTo>
                      <a:pt x="428" y="40"/>
                    </a:lnTo>
                    <a:lnTo>
                      <a:pt x="440" y="36"/>
                    </a:lnTo>
                    <a:lnTo>
                      <a:pt x="445" y="36"/>
                    </a:lnTo>
                    <a:lnTo>
                      <a:pt x="451" y="36"/>
                    </a:lnTo>
                    <a:lnTo>
                      <a:pt x="455" y="40"/>
                    </a:lnTo>
                    <a:lnTo>
                      <a:pt x="459" y="40"/>
                    </a:lnTo>
                    <a:lnTo>
                      <a:pt x="464" y="40"/>
                    </a:lnTo>
                    <a:lnTo>
                      <a:pt x="464" y="47"/>
                    </a:lnTo>
                    <a:lnTo>
                      <a:pt x="462" y="49"/>
                    </a:lnTo>
                    <a:lnTo>
                      <a:pt x="466" y="55"/>
                    </a:lnTo>
                    <a:lnTo>
                      <a:pt x="459" y="55"/>
                    </a:lnTo>
                    <a:lnTo>
                      <a:pt x="464" y="60"/>
                    </a:lnTo>
                    <a:lnTo>
                      <a:pt x="468" y="57"/>
                    </a:lnTo>
                    <a:lnTo>
                      <a:pt x="474" y="60"/>
                    </a:lnTo>
                    <a:lnTo>
                      <a:pt x="470" y="64"/>
                    </a:lnTo>
                    <a:lnTo>
                      <a:pt x="481" y="68"/>
                    </a:lnTo>
                    <a:lnTo>
                      <a:pt x="485" y="70"/>
                    </a:lnTo>
                    <a:lnTo>
                      <a:pt x="487" y="68"/>
                    </a:lnTo>
                    <a:lnTo>
                      <a:pt x="489" y="66"/>
                    </a:lnTo>
                    <a:lnTo>
                      <a:pt x="494" y="66"/>
                    </a:lnTo>
                    <a:lnTo>
                      <a:pt x="500" y="66"/>
                    </a:lnTo>
                    <a:lnTo>
                      <a:pt x="500" y="68"/>
                    </a:lnTo>
                    <a:lnTo>
                      <a:pt x="506" y="70"/>
                    </a:lnTo>
                    <a:lnTo>
                      <a:pt x="511" y="66"/>
                    </a:lnTo>
                    <a:lnTo>
                      <a:pt x="517" y="66"/>
                    </a:lnTo>
                    <a:lnTo>
                      <a:pt x="521" y="68"/>
                    </a:lnTo>
                    <a:lnTo>
                      <a:pt x="526" y="68"/>
                    </a:lnTo>
                    <a:lnTo>
                      <a:pt x="530" y="70"/>
                    </a:lnTo>
                    <a:lnTo>
                      <a:pt x="534" y="72"/>
                    </a:lnTo>
                    <a:lnTo>
                      <a:pt x="538" y="79"/>
                    </a:lnTo>
                    <a:lnTo>
                      <a:pt x="543" y="77"/>
                    </a:lnTo>
                    <a:lnTo>
                      <a:pt x="547" y="79"/>
                    </a:lnTo>
                    <a:lnTo>
                      <a:pt x="551" y="79"/>
                    </a:lnTo>
                    <a:lnTo>
                      <a:pt x="551" y="83"/>
                    </a:lnTo>
                    <a:lnTo>
                      <a:pt x="555" y="85"/>
                    </a:lnTo>
                    <a:lnTo>
                      <a:pt x="566" y="89"/>
                    </a:lnTo>
                    <a:lnTo>
                      <a:pt x="570" y="87"/>
                    </a:lnTo>
                    <a:lnTo>
                      <a:pt x="577" y="87"/>
                    </a:lnTo>
                    <a:lnTo>
                      <a:pt x="581" y="87"/>
                    </a:lnTo>
                    <a:lnTo>
                      <a:pt x="587" y="89"/>
                    </a:lnTo>
                    <a:lnTo>
                      <a:pt x="592" y="89"/>
                    </a:lnTo>
                    <a:lnTo>
                      <a:pt x="596" y="96"/>
                    </a:lnTo>
                    <a:lnTo>
                      <a:pt x="600" y="98"/>
                    </a:lnTo>
                    <a:lnTo>
                      <a:pt x="600" y="98"/>
                    </a:lnTo>
                    <a:lnTo>
                      <a:pt x="609" y="100"/>
                    </a:lnTo>
                    <a:lnTo>
                      <a:pt x="613" y="100"/>
                    </a:lnTo>
                    <a:lnTo>
                      <a:pt x="621" y="96"/>
                    </a:lnTo>
                    <a:lnTo>
                      <a:pt x="626" y="98"/>
                    </a:lnTo>
                    <a:lnTo>
                      <a:pt x="628" y="94"/>
                    </a:lnTo>
                    <a:lnTo>
                      <a:pt x="632" y="92"/>
                    </a:lnTo>
                    <a:lnTo>
                      <a:pt x="636" y="94"/>
                    </a:lnTo>
                    <a:lnTo>
                      <a:pt x="643" y="96"/>
                    </a:lnTo>
                    <a:lnTo>
                      <a:pt x="647" y="94"/>
                    </a:lnTo>
                    <a:lnTo>
                      <a:pt x="651" y="96"/>
                    </a:lnTo>
                    <a:lnTo>
                      <a:pt x="655" y="98"/>
                    </a:lnTo>
                    <a:lnTo>
                      <a:pt x="660" y="102"/>
                    </a:lnTo>
                    <a:lnTo>
                      <a:pt x="668" y="109"/>
                    </a:lnTo>
                    <a:lnTo>
                      <a:pt x="670" y="109"/>
                    </a:lnTo>
                    <a:lnTo>
                      <a:pt x="675" y="111"/>
                    </a:lnTo>
                    <a:lnTo>
                      <a:pt x="679" y="115"/>
                    </a:lnTo>
                    <a:lnTo>
                      <a:pt x="681" y="115"/>
                    </a:lnTo>
                    <a:lnTo>
                      <a:pt x="689" y="117"/>
                    </a:lnTo>
                    <a:lnTo>
                      <a:pt x="689" y="119"/>
                    </a:lnTo>
                    <a:lnTo>
                      <a:pt x="692" y="160"/>
                    </a:lnTo>
                    <a:lnTo>
                      <a:pt x="719" y="656"/>
                    </a:lnTo>
                    <a:lnTo>
                      <a:pt x="721" y="660"/>
                    </a:lnTo>
                    <a:lnTo>
                      <a:pt x="734" y="664"/>
                    </a:lnTo>
                    <a:lnTo>
                      <a:pt x="738" y="660"/>
                    </a:lnTo>
                    <a:lnTo>
                      <a:pt x="749" y="664"/>
                    </a:lnTo>
                    <a:lnTo>
                      <a:pt x="751" y="664"/>
                    </a:lnTo>
                    <a:lnTo>
                      <a:pt x="760" y="656"/>
                    </a:lnTo>
                    <a:lnTo>
                      <a:pt x="770" y="654"/>
                    </a:lnTo>
                    <a:lnTo>
                      <a:pt x="775" y="658"/>
                    </a:lnTo>
                    <a:lnTo>
                      <a:pt x="775" y="664"/>
                    </a:lnTo>
                    <a:lnTo>
                      <a:pt x="773" y="669"/>
                    </a:lnTo>
                    <a:lnTo>
                      <a:pt x="777" y="673"/>
                    </a:lnTo>
                    <a:lnTo>
                      <a:pt x="783" y="677"/>
                    </a:lnTo>
                    <a:lnTo>
                      <a:pt x="790" y="682"/>
                    </a:lnTo>
                    <a:lnTo>
                      <a:pt x="792" y="688"/>
                    </a:lnTo>
                    <a:lnTo>
                      <a:pt x="824" y="716"/>
                    </a:lnTo>
                    <a:lnTo>
                      <a:pt x="832" y="733"/>
                    </a:lnTo>
                    <a:lnTo>
                      <a:pt x="834" y="728"/>
                    </a:lnTo>
                    <a:lnTo>
                      <a:pt x="839" y="724"/>
                    </a:lnTo>
                    <a:lnTo>
                      <a:pt x="849" y="716"/>
                    </a:lnTo>
                    <a:lnTo>
                      <a:pt x="856" y="711"/>
                    </a:lnTo>
                    <a:lnTo>
                      <a:pt x="858" y="707"/>
                    </a:lnTo>
                    <a:lnTo>
                      <a:pt x="856" y="703"/>
                    </a:lnTo>
                    <a:lnTo>
                      <a:pt x="862" y="692"/>
                    </a:lnTo>
                    <a:lnTo>
                      <a:pt x="862" y="686"/>
                    </a:lnTo>
                    <a:lnTo>
                      <a:pt x="868" y="684"/>
                    </a:lnTo>
                    <a:lnTo>
                      <a:pt x="873" y="679"/>
                    </a:lnTo>
                    <a:lnTo>
                      <a:pt x="879" y="675"/>
                    </a:lnTo>
                    <a:lnTo>
                      <a:pt x="885" y="677"/>
                    </a:lnTo>
                    <a:lnTo>
                      <a:pt x="890" y="679"/>
                    </a:lnTo>
                    <a:lnTo>
                      <a:pt x="894" y="684"/>
                    </a:lnTo>
                    <a:lnTo>
                      <a:pt x="896" y="684"/>
                    </a:lnTo>
                    <a:lnTo>
                      <a:pt x="898" y="690"/>
                    </a:lnTo>
                    <a:lnTo>
                      <a:pt x="902" y="703"/>
                    </a:lnTo>
                    <a:lnTo>
                      <a:pt x="907" y="703"/>
                    </a:lnTo>
                    <a:lnTo>
                      <a:pt x="911" y="707"/>
                    </a:lnTo>
                    <a:lnTo>
                      <a:pt x="917" y="709"/>
                    </a:lnTo>
                    <a:lnTo>
                      <a:pt x="924" y="720"/>
                    </a:lnTo>
                    <a:lnTo>
                      <a:pt x="928" y="724"/>
                    </a:lnTo>
                    <a:lnTo>
                      <a:pt x="936" y="728"/>
                    </a:lnTo>
                    <a:lnTo>
                      <a:pt x="941" y="731"/>
                    </a:lnTo>
                    <a:lnTo>
                      <a:pt x="947" y="737"/>
                    </a:lnTo>
                    <a:lnTo>
                      <a:pt x="956" y="745"/>
                    </a:lnTo>
                    <a:lnTo>
                      <a:pt x="956" y="745"/>
                    </a:lnTo>
                    <a:lnTo>
                      <a:pt x="958" y="752"/>
                    </a:lnTo>
                    <a:lnTo>
                      <a:pt x="966" y="760"/>
                    </a:lnTo>
                    <a:lnTo>
                      <a:pt x="968" y="765"/>
                    </a:lnTo>
                    <a:lnTo>
                      <a:pt x="977" y="773"/>
                    </a:lnTo>
                    <a:lnTo>
                      <a:pt x="990" y="790"/>
                    </a:lnTo>
                    <a:lnTo>
                      <a:pt x="996" y="799"/>
                    </a:lnTo>
                    <a:lnTo>
                      <a:pt x="1000" y="803"/>
                    </a:lnTo>
                    <a:lnTo>
                      <a:pt x="1002" y="809"/>
                    </a:lnTo>
                    <a:lnTo>
                      <a:pt x="1002" y="814"/>
                    </a:lnTo>
                    <a:lnTo>
                      <a:pt x="1007" y="816"/>
                    </a:lnTo>
                    <a:lnTo>
                      <a:pt x="1011" y="820"/>
                    </a:lnTo>
                    <a:lnTo>
                      <a:pt x="1015" y="826"/>
                    </a:lnTo>
                    <a:lnTo>
                      <a:pt x="1020" y="831"/>
                    </a:lnTo>
                    <a:lnTo>
                      <a:pt x="1022" y="837"/>
                    </a:lnTo>
                    <a:lnTo>
                      <a:pt x="1024" y="839"/>
                    </a:lnTo>
                    <a:lnTo>
                      <a:pt x="1028" y="839"/>
                    </a:lnTo>
                    <a:lnTo>
                      <a:pt x="1034" y="839"/>
                    </a:lnTo>
                    <a:lnTo>
                      <a:pt x="1043" y="843"/>
                    </a:lnTo>
                    <a:lnTo>
                      <a:pt x="1047" y="846"/>
                    </a:lnTo>
                    <a:lnTo>
                      <a:pt x="1058" y="846"/>
                    </a:lnTo>
                    <a:lnTo>
                      <a:pt x="1062" y="850"/>
                    </a:lnTo>
                    <a:lnTo>
                      <a:pt x="1068" y="852"/>
                    </a:lnTo>
                    <a:lnTo>
                      <a:pt x="1073" y="856"/>
                    </a:lnTo>
                    <a:lnTo>
                      <a:pt x="1077" y="858"/>
                    </a:lnTo>
                    <a:lnTo>
                      <a:pt x="1083" y="856"/>
                    </a:lnTo>
                    <a:lnTo>
                      <a:pt x="1088" y="860"/>
                    </a:lnTo>
                    <a:lnTo>
                      <a:pt x="1088" y="867"/>
                    </a:lnTo>
                    <a:lnTo>
                      <a:pt x="1088" y="871"/>
                    </a:lnTo>
                    <a:lnTo>
                      <a:pt x="1086" y="875"/>
                    </a:lnTo>
                    <a:lnTo>
                      <a:pt x="1088" y="882"/>
                    </a:lnTo>
                    <a:lnTo>
                      <a:pt x="1088" y="888"/>
                    </a:lnTo>
                    <a:lnTo>
                      <a:pt x="1096" y="903"/>
                    </a:lnTo>
                    <a:lnTo>
                      <a:pt x="1094" y="907"/>
                    </a:lnTo>
                    <a:lnTo>
                      <a:pt x="1092" y="922"/>
                    </a:lnTo>
                    <a:lnTo>
                      <a:pt x="1090" y="926"/>
                    </a:lnTo>
                    <a:lnTo>
                      <a:pt x="1086" y="931"/>
                    </a:lnTo>
                    <a:lnTo>
                      <a:pt x="1081" y="935"/>
                    </a:lnTo>
                    <a:lnTo>
                      <a:pt x="1081" y="937"/>
                    </a:lnTo>
                    <a:lnTo>
                      <a:pt x="1077" y="926"/>
                    </a:lnTo>
                    <a:lnTo>
                      <a:pt x="1077" y="935"/>
                    </a:lnTo>
                    <a:lnTo>
                      <a:pt x="1073" y="935"/>
                    </a:lnTo>
                    <a:lnTo>
                      <a:pt x="1068" y="924"/>
                    </a:lnTo>
                    <a:lnTo>
                      <a:pt x="1071" y="920"/>
                    </a:lnTo>
                    <a:lnTo>
                      <a:pt x="1075" y="918"/>
                    </a:lnTo>
                    <a:lnTo>
                      <a:pt x="1077" y="914"/>
                    </a:lnTo>
                    <a:lnTo>
                      <a:pt x="1081" y="905"/>
                    </a:lnTo>
                    <a:lnTo>
                      <a:pt x="1077" y="914"/>
                    </a:lnTo>
                    <a:lnTo>
                      <a:pt x="1075" y="918"/>
                    </a:lnTo>
                    <a:lnTo>
                      <a:pt x="1068" y="920"/>
                    </a:lnTo>
                    <a:lnTo>
                      <a:pt x="1064" y="918"/>
                    </a:lnTo>
                    <a:lnTo>
                      <a:pt x="1064" y="914"/>
                    </a:lnTo>
                    <a:lnTo>
                      <a:pt x="1066" y="907"/>
                    </a:lnTo>
                    <a:lnTo>
                      <a:pt x="1073" y="907"/>
                    </a:lnTo>
                    <a:lnTo>
                      <a:pt x="1068" y="905"/>
                    </a:lnTo>
                    <a:lnTo>
                      <a:pt x="1066" y="899"/>
                    </a:lnTo>
                    <a:lnTo>
                      <a:pt x="1064" y="888"/>
                    </a:lnTo>
                    <a:lnTo>
                      <a:pt x="1060" y="882"/>
                    </a:lnTo>
                    <a:lnTo>
                      <a:pt x="1054" y="873"/>
                    </a:lnTo>
                    <a:lnTo>
                      <a:pt x="1051" y="869"/>
                    </a:lnTo>
                    <a:lnTo>
                      <a:pt x="1054" y="865"/>
                    </a:lnTo>
                    <a:lnTo>
                      <a:pt x="1045" y="873"/>
                    </a:lnTo>
                    <a:lnTo>
                      <a:pt x="1041" y="873"/>
                    </a:lnTo>
                    <a:lnTo>
                      <a:pt x="1030" y="882"/>
                    </a:lnTo>
                    <a:lnTo>
                      <a:pt x="1034" y="886"/>
                    </a:lnTo>
                    <a:lnTo>
                      <a:pt x="1032" y="897"/>
                    </a:lnTo>
                    <a:lnTo>
                      <a:pt x="1028" y="895"/>
                    </a:lnTo>
                    <a:lnTo>
                      <a:pt x="1032" y="901"/>
                    </a:lnTo>
                    <a:lnTo>
                      <a:pt x="1026" y="901"/>
                    </a:lnTo>
                    <a:lnTo>
                      <a:pt x="1022" y="897"/>
                    </a:lnTo>
                    <a:lnTo>
                      <a:pt x="1017" y="892"/>
                    </a:lnTo>
                    <a:lnTo>
                      <a:pt x="1022" y="886"/>
                    </a:lnTo>
                    <a:lnTo>
                      <a:pt x="1024" y="882"/>
                    </a:lnTo>
                    <a:lnTo>
                      <a:pt x="1026" y="873"/>
                    </a:lnTo>
                    <a:lnTo>
                      <a:pt x="1024" y="867"/>
                    </a:lnTo>
                    <a:lnTo>
                      <a:pt x="1028" y="863"/>
                    </a:lnTo>
                    <a:lnTo>
                      <a:pt x="1032" y="863"/>
                    </a:lnTo>
                    <a:lnTo>
                      <a:pt x="1030" y="860"/>
                    </a:lnTo>
                    <a:lnTo>
                      <a:pt x="1026" y="860"/>
                    </a:lnTo>
                    <a:lnTo>
                      <a:pt x="1022" y="856"/>
                    </a:lnTo>
                    <a:lnTo>
                      <a:pt x="1017" y="854"/>
                    </a:lnTo>
                    <a:lnTo>
                      <a:pt x="1011" y="850"/>
                    </a:lnTo>
                    <a:lnTo>
                      <a:pt x="1007" y="848"/>
                    </a:lnTo>
                    <a:lnTo>
                      <a:pt x="1007" y="841"/>
                    </a:lnTo>
                    <a:lnTo>
                      <a:pt x="1000" y="843"/>
                    </a:lnTo>
                    <a:lnTo>
                      <a:pt x="1000" y="837"/>
                    </a:lnTo>
                    <a:lnTo>
                      <a:pt x="1002" y="833"/>
                    </a:lnTo>
                    <a:lnTo>
                      <a:pt x="996" y="835"/>
                    </a:lnTo>
                    <a:lnTo>
                      <a:pt x="992" y="833"/>
                    </a:lnTo>
                    <a:lnTo>
                      <a:pt x="988" y="828"/>
                    </a:lnTo>
                    <a:lnTo>
                      <a:pt x="990" y="822"/>
                    </a:lnTo>
                    <a:lnTo>
                      <a:pt x="988" y="818"/>
                    </a:lnTo>
                    <a:lnTo>
                      <a:pt x="983" y="822"/>
                    </a:lnTo>
                    <a:lnTo>
                      <a:pt x="977" y="820"/>
                    </a:lnTo>
                    <a:lnTo>
                      <a:pt x="973" y="816"/>
                    </a:lnTo>
                    <a:lnTo>
                      <a:pt x="968" y="818"/>
                    </a:lnTo>
                    <a:lnTo>
                      <a:pt x="962" y="816"/>
                    </a:lnTo>
                    <a:lnTo>
                      <a:pt x="964" y="811"/>
                    </a:lnTo>
                    <a:lnTo>
                      <a:pt x="971" y="809"/>
                    </a:lnTo>
                    <a:lnTo>
                      <a:pt x="975" y="805"/>
                    </a:lnTo>
                    <a:lnTo>
                      <a:pt x="964" y="805"/>
                    </a:lnTo>
                    <a:lnTo>
                      <a:pt x="966" y="801"/>
                    </a:lnTo>
                    <a:lnTo>
                      <a:pt x="962" y="801"/>
                    </a:lnTo>
                    <a:lnTo>
                      <a:pt x="962" y="794"/>
                    </a:lnTo>
                    <a:lnTo>
                      <a:pt x="958" y="792"/>
                    </a:lnTo>
                    <a:lnTo>
                      <a:pt x="956" y="788"/>
                    </a:lnTo>
                    <a:lnTo>
                      <a:pt x="964" y="790"/>
                    </a:lnTo>
                    <a:lnTo>
                      <a:pt x="973" y="794"/>
                    </a:lnTo>
                    <a:lnTo>
                      <a:pt x="971" y="788"/>
                    </a:lnTo>
                    <a:lnTo>
                      <a:pt x="964" y="788"/>
                    </a:lnTo>
                    <a:lnTo>
                      <a:pt x="960" y="784"/>
                    </a:lnTo>
                    <a:lnTo>
                      <a:pt x="956" y="779"/>
                    </a:lnTo>
                    <a:lnTo>
                      <a:pt x="956" y="775"/>
                    </a:lnTo>
                    <a:lnTo>
                      <a:pt x="966" y="775"/>
                    </a:lnTo>
                    <a:lnTo>
                      <a:pt x="956" y="773"/>
                    </a:lnTo>
                    <a:lnTo>
                      <a:pt x="954" y="777"/>
                    </a:lnTo>
                    <a:lnTo>
                      <a:pt x="949" y="777"/>
                    </a:lnTo>
                    <a:lnTo>
                      <a:pt x="947" y="771"/>
                    </a:lnTo>
                    <a:lnTo>
                      <a:pt x="949" y="762"/>
                    </a:lnTo>
                    <a:lnTo>
                      <a:pt x="947" y="767"/>
                    </a:lnTo>
                    <a:lnTo>
                      <a:pt x="945" y="771"/>
                    </a:lnTo>
                    <a:lnTo>
                      <a:pt x="941" y="769"/>
                    </a:lnTo>
                    <a:lnTo>
                      <a:pt x="939" y="762"/>
                    </a:lnTo>
                    <a:lnTo>
                      <a:pt x="936" y="758"/>
                    </a:lnTo>
                    <a:lnTo>
                      <a:pt x="939" y="754"/>
                    </a:lnTo>
                    <a:lnTo>
                      <a:pt x="939" y="748"/>
                    </a:lnTo>
                    <a:lnTo>
                      <a:pt x="939" y="743"/>
                    </a:lnTo>
                    <a:lnTo>
                      <a:pt x="943" y="741"/>
                    </a:lnTo>
                    <a:lnTo>
                      <a:pt x="936" y="741"/>
                    </a:lnTo>
                    <a:lnTo>
                      <a:pt x="936" y="756"/>
                    </a:lnTo>
                    <a:lnTo>
                      <a:pt x="930" y="758"/>
                    </a:lnTo>
                    <a:lnTo>
                      <a:pt x="926" y="756"/>
                    </a:lnTo>
                    <a:lnTo>
                      <a:pt x="922" y="754"/>
                    </a:lnTo>
                    <a:lnTo>
                      <a:pt x="922" y="754"/>
                    </a:lnTo>
                    <a:lnTo>
                      <a:pt x="922" y="754"/>
                    </a:lnTo>
                    <a:lnTo>
                      <a:pt x="915" y="754"/>
                    </a:lnTo>
                    <a:lnTo>
                      <a:pt x="913" y="748"/>
                    </a:lnTo>
                    <a:lnTo>
                      <a:pt x="905" y="737"/>
                    </a:lnTo>
                    <a:lnTo>
                      <a:pt x="907" y="733"/>
                    </a:lnTo>
                    <a:lnTo>
                      <a:pt x="902" y="731"/>
                    </a:lnTo>
                    <a:lnTo>
                      <a:pt x="898" y="724"/>
                    </a:lnTo>
                    <a:lnTo>
                      <a:pt x="898" y="720"/>
                    </a:lnTo>
                    <a:lnTo>
                      <a:pt x="892" y="709"/>
                    </a:lnTo>
                    <a:lnTo>
                      <a:pt x="890" y="703"/>
                    </a:lnTo>
                    <a:lnTo>
                      <a:pt x="887" y="692"/>
                    </a:lnTo>
                    <a:lnTo>
                      <a:pt x="885" y="703"/>
                    </a:lnTo>
                    <a:lnTo>
                      <a:pt x="885" y="703"/>
                    </a:lnTo>
                    <a:lnTo>
                      <a:pt x="890" y="707"/>
                    </a:lnTo>
                    <a:lnTo>
                      <a:pt x="892" y="713"/>
                    </a:lnTo>
                    <a:lnTo>
                      <a:pt x="887" y="709"/>
                    </a:lnTo>
                    <a:lnTo>
                      <a:pt x="890" y="713"/>
                    </a:lnTo>
                    <a:lnTo>
                      <a:pt x="892" y="720"/>
                    </a:lnTo>
                    <a:lnTo>
                      <a:pt x="898" y="737"/>
                    </a:lnTo>
                    <a:lnTo>
                      <a:pt x="902" y="743"/>
                    </a:lnTo>
                    <a:lnTo>
                      <a:pt x="900" y="741"/>
                    </a:lnTo>
                    <a:lnTo>
                      <a:pt x="902" y="748"/>
                    </a:lnTo>
                    <a:lnTo>
                      <a:pt x="907" y="758"/>
                    </a:lnTo>
                    <a:lnTo>
                      <a:pt x="907" y="762"/>
                    </a:lnTo>
                    <a:lnTo>
                      <a:pt x="900" y="765"/>
                    </a:lnTo>
                    <a:lnTo>
                      <a:pt x="896" y="760"/>
                    </a:lnTo>
                    <a:lnTo>
                      <a:pt x="894" y="754"/>
                    </a:lnTo>
                    <a:lnTo>
                      <a:pt x="887" y="754"/>
                    </a:lnTo>
                    <a:lnTo>
                      <a:pt x="883" y="756"/>
                    </a:lnTo>
                    <a:lnTo>
                      <a:pt x="879" y="754"/>
                    </a:lnTo>
                    <a:lnTo>
                      <a:pt x="881" y="750"/>
                    </a:lnTo>
                    <a:lnTo>
                      <a:pt x="875" y="737"/>
                    </a:lnTo>
                    <a:lnTo>
                      <a:pt x="875" y="733"/>
                    </a:lnTo>
                    <a:lnTo>
                      <a:pt x="879" y="728"/>
                    </a:lnTo>
                    <a:lnTo>
                      <a:pt x="870" y="726"/>
                    </a:lnTo>
                    <a:lnTo>
                      <a:pt x="870" y="731"/>
                    </a:lnTo>
                    <a:lnTo>
                      <a:pt x="870" y="737"/>
                    </a:lnTo>
                    <a:lnTo>
                      <a:pt x="866" y="737"/>
                    </a:lnTo>
                    <a:lnTo>
                      <a:pt x="860" y="735"/>
                    </a:lnTo>
                    <a:lnTo>
                      <a:pt x="858" y="728"/>
                    </a:lnTo>
                    <a:lnTo>
                      <a:pt x="853" y="726"/>
                    </a:lnTo>
                    <a:lnTo>
                      <a:pt x="847" y="728"/>
                    </a:lnTo>
                    <a:lnTo>
                      <a:pt x="845" y="724"/>
                    </a:lnTo>
                    <a:lnTo>
                      <a:pt x="847" y="731"/>
                    </a:lnTo>
                    <a:lnTo>
                      <a:pt x="843" y="735"/>
                    </a:lnTo>
                    <a:lnTo>
                      <a:pt x="847" y="733"/>
                    </a:lnTo>
                    <a:lnTo>
                      <a:pt x="858" y="735"/>
                    </a:lnTo>
                    <a:lnTo>
                      <a:pt x="860" y="739"/>
                    </a:lnTo>
                    <a:lnTo>
                      <a:pt x="864" y="741"/>
                    </a:lnTo>
                    <a:lnTo>
                      <a:pt x="862" y="745"/>
                    </a:lnTo>
                    <a:lnTo>
                      <a:pt x="868" y="743"/>
                    </a:lnTo>
                    <a:lnTo>
                      <a:pt x="873" y="748"/>
                    </a:lnTo>
                    <a:lnTo>
                      <a:pt x="875" y="754"/>
                    </a:lnTo>
                    <a:lnTo>
                      <a:pt x="877" y="758"/>
                    </a:lnTo>
                    <a:lnTo>
                      <a:pt x="870" y="762"/>
                    </a:lnTo>
                    <a:lnTo>
                      <a:pt x="862" y="758"/>
                    </a:lnTo>
                    <a:lnTo>
                      <a:pt x="862" y="762"/>
                    </a:lnTo>
                    <a:lnTo>
                      <a:pt x="862" y="767"/>
                    </a:lnTo>
                    <a:lnTo>
                      <a:pt x="860" y="771"/>
                    </a:lnTo>
                    <a:lnTo>
                      <a:pt x="856" y="767"/>
                    </a:lnTo>
                    <a:lnTo>
                      <a:pt x="849" y="762"/>
                    </a:lnTo>
                    <a:lnTo>
                      <a:pt x="841" y="760"/>
                    </a:lnTo>
                    <a:lnTo>
                      <a:pt x="828" y="752"/>
                    </a:lnTo>
                    <a:lnTo>
                      <a:pt x="832" y="748"/>
                    </a:lnTo>
                    <a:lnTo>
                      <a:pt x="828" y="750"/>
                    </a:lnTo>
                    <a:lnTo>
                      <a:pt x="817" y="743"/>
                    </a:lnTo>
                    <a:lnTo>
                      <a:pt x="815" y="737"/>
                    </a:lnTo>
                    <a:lnTo>
                      <a:pt x="809" y="728"/>
                    </a:lnTo>
                    <a:lnTo>
                      <a:pt x="802" y="726"/>
                    </a:lnTo>
                    <a:lnTo>
                      <a:pt x="798" y="724"/>
                    </a:lnTo>
                    <a:lnTo>
                      <a:pt x="800" y="720"/>
                    </a:lnTo>
                    <a:lnTo>
                      <a:pt x="794" y="722"/>
                    </a:lnTo>
                    <a:lnTo>
                      <a:pt x="785" y="718"/>
                    </a:lnTo>
                    <a:lnTo>
                      <a:pt x="779" y="716"/>
                    </a:lnTo>
                    <a:lnTo>
                      <a:pt x="775" y="711"/>
                    </a:lnTo>
                    <a:lnTo>
                      <a:pt x="770" y="711"/>
                    </a:lnTo>
                    <a:lnTo>
                      <a:pt x="766" y="707"/>
                    </a:lnTo>
                    <a:lnTo>
                      <a:pt x="755" y="703"/>
                    </a:lnTo>
                    <a:lnTo>
                      <a:pt x="762" y="701"/>
                    </a:lnTo>
                    <a:lnTo>
                      <a:pt x="764" y="696"/>
                    </a:lnTo>
                    <a:lnTo>
                      <a:pt x="766" y="690"/>
                    </a:lnTo>
                    <a:lnTo>
                      <a:pt x="762" y="686"/>
                    </a:lnTo>
                    <a:lnTo>
                      <a:pt x="762" y="679"/>
                    </a:lnTo>
                    <a:lnTo>
                      <a:pt x="768" y="679"/>
                    </a:lnTo>
                    <a:lnTo>
                      <a:pt x="770" y="684"/>
                    </a:lnTo>
                    <a:lnTo>
                      <a:pt x="770" y="690"/>
                    </a:lnTo>
                    <a:lnTo>
                      <a:pt x="773" y="696"/>
                    </a:lnTo>
                    <a:lnTo>
                      <a:pt x="770" y="690"/>
                    </a:lnTo>
                    <a:lnTo>
                      <a:pt x="770" y="684"/>
                    </a:lnTo>
                    <a:lnTo>
                      <a:pt x="777" y="684"/>
                    </a:lnTo>
                    <a:lnTo>
                      <a:pt x="781" y="686"/>
                    </a:lnTo>
                    <a:lnTo>
                      <a:pt x="777" y="684"/>
                    </a:lnTo>
                    <a:lnTo>
                      <a:pt x="773" y="682"/>
                    </a:lnTo>
                    <a:lnTo>
                      <a:pt x="766" y="675"/>
                    </a:lnTo>
                    <a:lnTo>
                      <a:pt x="762" y="675"/>
                    </a:lnTo>
                    <a:lnTo>
                      <a:pt x="758" y="684"/>
                    </a:lnTo>
                    <a:lnTo>
                      <a:pt x="745" y="692"/>
                    </a:lnTo>
                    <a:lnTo>
                      <a:pt x="741" y="694"/>
                    </a:lnTo>
                    <a:lnTo>
                      <a:pt x="724" y="692"/>
                    </a:lnTo>
                    <a:lnTo>
                      <a:pt x="711" y="686"/>
                    </a:lnTo>
                    <a:lnTo>
                      <a:pt x="713" y="682"/>
                    </a:lnTo>
                    <a:lnTo>
                      <a:pt x="713" y="679"/>
                    </a:lnTo>
                    <a:lnTo>
                      <a:pt x="711" y="673"/>
                    </a:lnTo>
                    <a:lnTo>
                      <a:pt x="709" y="677"/>
                    </a:lnTo>
                    <a:lnTo>
                      <a:pt x="702" y="682"/>
                    </a:lnTo>
                    <a:lnTo>
                      <a:pt x="696" y="679"/>
                    </a:lnTo>
                    <a:lnTo>
                      <a:pt x="672" y="675"/>
                    </a:lnTo>
                    <a:lnTo>
                      <a:pt x="662" y="677"/>
                    </a:lnTo>
                    <a:lnTo>
                      <a:pt x="645" y="679"/>
                    </a:lnTo>
                    <a:lnTo>
                      <a:pt x="638" y="682"/>
                    </a:lnTo>
                    <a:lnTo>
                      <a:pt x="636" y="682"/>
                    </a:lnTo>
                    <a:lnTo>
                      <a:pt x="632" y="679"/>
                    </a:lnTo>
                    <a:lnTo>
                      <a:pt x="630" y="673"/>
                    </a:lnTo>
                    <a:lnTo>
                      <a:pt x="626" y="669"/>
                    </a:lnTo>
                    <a:lnTo>
                      <a:pt x="615" y="669"/>
                    </a:lnTo>
                    <a:lnTo>
                      <a:pt x="611" y="664"/>
                    </a:lnTo>
                    <a:lnTo>
                      <a:pt x="609" y="658"/>
                    </a:lnTo>
                    <a:lnTo>
                      <a:pt x="611" y="654"/>
                    </a:lnTo>
                    <a:lnTo>
                      <a:pt x="611" y="650"/>
                    </a:lnTo>
                    <a:lnTo>
                      <a:pt x="613" y="643"/>
                    </a:lnTo>
                    <a:lnTo>
                      <a:pt x="617" y="639"/>
                    </a:lnTo>
                    <a:lnTo>
                      <a:pt x="611" y="643"/>
                    </a:lnTo>
                    <a:lnTo>
                      <a:pt x="609" y="647"/>
                    </a:lnTo>
                    <a:lnTo>
                      <a:pt x="604" y="652"/>
                    </a:lnTo>
                    <a:lnTo>
                      <a:pt x="602" y="658"/>
                    </a:lnTo>
                    <a:lnTo>
                      <a:pt x="596" y="660"/>
                    </a:lnTo>
                    <a:lnTo>
                      <a:pt x="592" y="658"/>
                    </a:lnTo>
                    <a:lnTo>
                      <a:pt x="587" y="654"/>
                    </a:lnTo>
                    <a:lnTo>
                      <a:pt x="583" y="654"/>
                    </a:lnTo>
                    <a:lnTo>
                      <a:pt x="583" y="650"/>
                    </a:lnTo>
                    <a:lnTo>
                      <a:pt x="587" y="645"/>
                    </a:lnTo>
                    <a:lnTo>
                      <a:pt x="581" y="645"/>
                    </a:lnTo>
                    <a:lnTo>
                      <a:pt x="577" y="641"/>
                    </a:lnTo>
                    <a:lnTo>
                      <a:pt x="570" y="643"/>
                    </a:lnTo>
                    <a:lnTo>
                      <a:pt x="577" y="635"/>
                    </a:lnTo>
                    <a:lnTo>
                      <a:pt x="564" y="641"/>
                    </a:lnTo>
                    <a:lnTo>
                      <a:pt x="560" y="641"/>
                    </a:lnTo>
                    <a:lnTo>
                      <a:pt x="564" y="637"/>
                    </a:lnTo>
                    <a:lnTo>
                      <a:pt x="574" y="633"/>
                    </a:lnTo>
                    <a:lnTo>
                      <a:pt x="570" y="628"/>
                    </a:lnTo>
                    <a:lnTo>
                      <a:pt x="566" y="633"/>
                    </a:lnTo>
                    <a:lnTo>
                      <a:pt x="562" y="630"/>
                    </a:lnTo>
                    <a:lnTo>
                      <a:pt x="557" y="628"/>
                    </a:lnTo>
                    <a:lnTo>
                      <a:pt x="557" y="622"/>
                    </a:lnTo>
                    <a:lnTo>
                      <a:pt x="560" y="618"/>
                    </a:lnTo>
                    <a:lnTo>
                      <a:pt x="570" y="618"/>
                    </a:lnTo>
                    <a:lnTo>
                      <a:pt x="566" y="615"/>
                    </a:lnTo>
                    <a:lnTo>
                      <a:pt x="562" y="615"/>
                    </a:lnTo>
                    <a:lnTo>
                      <a:pt x="553" y="624"/>
                    </a:lnTo>
                    <a:lnTo>
                      <a:pt x="549" y="624"/>
                    </a:lnTo>
                    <a:lnTo>
                      <a:pt x="543" y="622"/>
                    </a:lnTo>
                    <a:lnTo>
                      <a:pt x="540" y="626"/>
                    </a:lnTo>
                    <a:lnTo>
                      <a:pt x="536" y="622"/>
                    </a:lnTo>
                    <a:lnTo>
                      <a:pt x="536" y="626"/>
                    </a:lnTo>
                    <a:lnTo>
                      <a:pt x="536" y="615"/>
                    </a:lnTo>
                    <a:lnTo>
                      <a:pt x="532" y="620"/>
                    </a:lnTo>
                    <a:lnTo>
                      <a:pt x="532" y="630"/>
                    </a:lnTo>
                    <a:lnTo>
                      <a:pt x="530" y="624"/>
                    </a:lnTo>
                    <a:lnTo>
                      <a:pt x="528" y="628"/>
                    </a:lnTo>
                    <a:lnTo>
                      <a:pt x="521" y="626"/>
                    </a:lnTo>
                    <a:lnTo>
                      <a:pt x="523" y="620"/>
                    </a:lnTo>
                    <a:lnTo>
                      <a:pt x="523" y="615"/>
                    </a:lnTo>
                    <a:lnTo>
                      <a:pt x="528" y="611"/>
                    </a:lnTo>
                    <a:lnTo>
                      <a:pt x="530" y="605"/>
                    </a:lnTo>
                    <a:lnTo>
                      <a:pt x="528" y="609"/>
                    </a:lnTo>
                    <a:lnTo>
                      <a:pt x="523" y="613"/>
                    </a:lnTo>
                    <a:lnTo>
                      <a:pt x="521" y="618"/>
                    </a:lnTo>
                    <a:lnTo>
                      <a:pt x="517" y="613"/>
                    </a:lnTo>
                    <a:lnTo>
                      <a:pt x="511" y="615"/>
                    </a:lnTo>
                    <a:lnTo>
                      <a:pt x="508" y="622"/>
                    </a:lnTo>
                    <a:lnTo>
                      <a:pt x="515" y="618"/>
                    </a:lnTo>
                    <a:lnTo>
                      <a:pt x="515" y="622"/>
                    </a:lnTo>
                    <a:lnTo>
                      <a:pt x="513" y="628"/>
                    </a:lnTo>
                    <a:lnTo>
                      <a:pt x="502" y="633"/>
                    </a:lnTo>
                    <a:lnTo>
                      <a:pt x="506" y="630"/>
                    </a:lnTo>
                    <a:lnTo>
                      <a:pt x="502" y="635"/>
                    </a:lnTo>
                    <a:lnTo>
                      <a:pt x="508" y="635"/>
                    </a:lnTo>
                    <a:lnTo>
                      <a:pt x="508" y="639"/>
                    </a:lnTo>
                    <a:lnTo>
                      <a:pt x="513" y="635"/>
                    </a:lnTo>
                    <a:lnTo>
                      <a:pt x="515" y="641"/>
                    </a:lnTo>
                    <a:lnTo>
                      <a:pt x="513" y="645"/>
                    </a:lnTo>
                    <a:lnTo>
                      <a:pt x="506" y="645"/>
                    </a:lnTo>
                    <a:lnTo>
                      <a:pt x="502" y="650"/>
                    </a:lnTo>
                    <a:lnTo>
                      <a:pt x="508" y="647"/>
                    </a:lnTo>
                    <a:lnTo>
                      <a:pt x="513" y="650"/>
                    </a:lnTo>
                    <a:lnTo>
                      <a:pt x="517" y="645"/>
                    </a:lnTo>
                    <a:lnTo>
                      <a:pt x="521" y="650"/>
                    </a:lnTo>
                    <a:lnTo>
                      <a:pt x="521" y="654"/>
                    </a:lnTo>
                    <a:lnTo>
                      <a:pt x="515" y="656"/>
                    </a:lnTo>
                    <a:lnTo>
                      <a:pt x="513" y="660"/>
                    </a:lnTo>
                    <a:lnTo>
                      <a:pt x="508" y="664"/>
                    </a:lnTo>
                    <a:lnTo>
                      <a:pt x="513" y="664"/>
                    </a:lnTo>
                    <a:lnTo>
                      <a:pt x="513" y="669"/>
                    </a:lnTo>
                    <a:lnTo>
                      <a:pt x="508" y="673"/>
                    </a:lnTo>
                    <a:lnTo>
                      <a:pt x="506" y="679"/>
                    </a:lnTo>
                    <a:lnTo>
                      <a:pt x="504" y="679"/>
                    </a:lnTo>
                    <a:lnTo>
                      <a:pt x="500" y="684"/>
                    </a:lnTo>
                    <a:lnTo>
                      <a:pt x="487" y="677"/>
                    </a:lnTo>
                    <a:lnTo>
                      <a:pt x="485" y="677"/>
                    </a:lnTo>
                    <a:lnTo>
                      <a:pt x="483" y="682"/>
                    </a:lnTo>
                    <a:lnTo>
                      <a:pt x="481" y="671"/>
                    </a:lnTo>
                    <a:lnTo>
                      <a:pt x="479" y="677"/>
                    </a:lnTo>
                    <a:lnTo>
                      <a:pt x="474" y="682"/>
                    </a:lnTo>
                    <a:lnTo>
                      <a:pt x="472" y="686"/>
                    </a:lnTo>
                    <a:lnTo>
                      <a:pt x="472" y="690"/>
                    </a:lnTo>
                    <a:lnTo>
                      <a:pt x="470" y="686"/>
                    </a:lnTo>
                    <a:lnTo>
                      <a:pt x="470" y="679"/>
                    </a:lnTo>
                    <a:lnTo>
                      <a:pt x="468" y="686"/>
                    </a:lnTo>
                    <a:lnTo>
                      <a:pt x="466" y="690"/>
                    </a:lnTo>
                    <a:lnTo>
                      <a:pt x="466" y="694"/>
                    </a:lnTo>
                    <a:lnTo>
                      <a:pt x="464" y="690"/>
                    </a:lnTo>
                    <a:lnTo>
                      <a:pt x="459" y="688"/>
                    </a:lnTo>
                    <a:lnTo>
                      <a:pt x="462" y="694"/>
                    </a:lnTo>
                    <a:lnTo>
                      <a:pt x="459" y="696"/>
                    </a:lnTo>
                    <a:lnTo>
                      <a:pt x="453" y="699"/>
                    </a:lnTo>
                    <a:lnTo>
                      <a:pt x="451" y="703"/>
                    </a:lnTo>
                    <a:lnTo>
                      <a:pt x="451" y="699"/>
                    </a:lnTo>
                    <a:lnTo>
                      <a:pt x="453" y="694"/>
                    </a:lnTo>
                    <a:lnTo>
                      <a:pt x="447" y="703"/>
                    </a:lnTo>
                    <a:lnTo>
                      <a:pt x="442" y="699"/>
                    </a:lnTo>
                    <a:lnTo>
                      <a:pt x="442" y="705"/>
                    </a:lnTo>
                    <a:lnTo>
                      <a:pt x="432" y="711"/>
                    </a:lnTo>
                    <a:lnTo>
                      <a:pt x="432" y="718"/>
                    </a:lnTo>
                    <a:lnTo>
                      <a:pt x="421" y="713"/>
                    </a:lnTo>
                    <a:lnTo>
                      <a:pt x="425" y="718"/>
                    </a:lnTo>
                    <a:lnTo>
                      <a:pt x="419" y="718"/>
                    </a:lnTo>
                    <a:lnTo>
                      <a:pt x="415" y="716"/>
                    </a:lnTo>
                    <a:lnTo>
                      <a:pt x="411" y="720"/>
                    </a:lnTo>
                    <a:lnTo>
                      <a:pt x="406" y="720"/>
                    </a:lnTo>
                    <a:lnTo>
                      <a:pt x="402" y="716"/>
                    </a:lnTo>
                    <a:lnTo>
                      <a:pt x="400" y="709"/>
                    </a:lnTo>
                    <a:lnTo>
                      <a:pt x="402" y="705"/>
                    </a:lnTo>
                    <a:lnTo>
                      <a:pt x="408" y="703"/>
                    </a:lnTo>
                    <a:lnTo>
                      <a:pt x="413" y="703"/>
                    </a:lnTo>
                    <a:lnTo>
                      <a:pt x="419" y="705"/>
                    </a:lnTo>
                    <a:lnTo>
                      <a:pt x="417" y="699"/>
                    </a:lnTo>
                    <a:lnTo>
                      <a:pt x="423" y="696"/>
                    </a:lnTo>
                    <a:lnTo>
                      <a:pt x="430" y="688"/>
                    </a:lnTo>
                    <a:lnTo>
                      <a:pt x="425" y="688"/>
                    </a:lnTo>
                    <a:lnTo>
                      <a:pt x="419" y="692"/>
                    </a:lnTo>
                    <a:lnTo>
                      <a:pt x="413" y="692"/>
                    </a:lnTo>
                    <a:lnTo>
                      <a:pt x="408" y="690"/>
                    </a:lnTo>
                    <a:lnTo>
                      <a:pt x="406" y="684"/>
                    </a:lnTo>
                    <a:lnTo>
                      <a:pt x="411" y="671"/>
                    </a:lnTo>
                    <a:lnTo>
                      <a:pt x="415" y="667"/>
                    </a:lnTo>
                    <a:lnTo>
                      <a:pt x="421" y="658"/>
                    </a:lnTo>
                    <a:lnTo>
                      <a:pt x="423" y="652"/>
                    </a:lnTo>
                    <a:lnTo>
                      <a:pt x="425" y="650"/>
                    </a:lnTo>
                    <a:lnTo>
                      <a:pt x="428" y="641"/>
                    </a:lnTo>
                    <a:lnTo>
                      <a:pt x="425" y="630"/>
                    </a:lnTo>
                    <a:lnTo>
                      <a:pt x="436" y="626"/>
                    </a:lnTo>
                    <a:lnTo>
                      <a:pt x="447" y="618"/>
                    </a:lnTo>
                    <a:lnTo>
                      <a:pt x="453" y="615"/>
                    </a:lnTo>
                    <a:lnTo>
                      <a:pt x="462" y="622"/>
                    </a:lnTo>
                    <a:lnTo>
                      <a:pt x="466" y="622"/>
                    </a:lnTo>
                    <a:lnTo>
                      <a:pt x="470" y="620"/>
                    </a:lnTo>
                    <a:lnTo>
                      <a:pt x="474" y="622"/>
                    </a:lnTo>
                    <a:lnTo>
                      <a:pt x="489" y="626"/>
                    </a:lnTo>
                    <a:lnTo>
                      <a:pt x="485" y="622"/>
                    </a:lnTo>
                    <a:lnTo>
                      <a:pt x="477" y="618"/>
                    </a:lnTo>
                    <a:lnTo>
                      <a:pt x="466" y="609"/>
                    </a:lnTo>
                    <a:lnTo>
                      <a:pt x="466" y="605"/>
                    </a:lnTo>
                    <a:lnTo>
                      <a:pt x="470" y="601"/>
                    </a:lnTo>
                    <a:lnTo>
                      <a:pt x="481" y="594"/>
                    </a:lnTo>
                    <a:lnTo>
                      <a:pt x="485" y="590"/>
                    </a:lnTo>
                    <a:lnTo>
                      <a:pt x="481" y="590"/>
                    </a:lnTo>
                    <a:lnTo>
                      <a:pt x="477" y="590"/>
                    </a:lnTo>
                    <a:lnTo>
                      <a:pt x="472" y="594"/>
                    </a:lnTo>
                    <a:lnTo>
                      <a:pt x="466" y="603"/>
                    </a:lnTo>
                    <a:lnTo>
                      <a:pt x="462" y="603"/>
                    </a:lnTo>
                    <a:lnTo>
                      <a:pt x="457" y="603"/>
                    </a:lnTo>
                    <a:lnTo>
                      <a:pt x="453" y="601"/>
                    </a:lnTo>
                    <a:lnTo>
                      <a:pt x="453" y="594"/>
                    </a:lnTo>
                    <a:lnTo>
                      <a:pt x="451" y="594"/>
                    </a:lnTo>
                    <a:lnTo>
                      <a:pt x="451" y="598"/>
                    </a:lnTo>
                    <a:lnTo>
                      <a:pt x="438" y="605"/>
                    </a:lnTo>
                    <a:lnTo>
                      <a:pt x="436" y="609"/>
                    </a:lnTo>
                    <a:lnTo>
                      <a:pt x="430" y="611"/>
                    </a:lnTo>
                    <a:lnTo>
                      <a:pt x="423" y="613"/>
                    </a:lnTo>
                    <a:lnTo>
                      <a:pt x="419" y="615"/>
                    </a:lnTo>
                    <a:lnTo>
                      <a:pt x="415" y="622"/>
                    </a:lnTo>
                    <a:lnTo>
                      <a:pt x="415" y="626"/>
                    </a:lnTo>
                    <a:lnTo>
                      <a:pt x="411" y="628"/>
                    </a:lnTo>
                    <a:lnTo>
                      <a:pt x="400" y="637"/>
                    </a:lnTo>
                    <a:lnTo>
                      <a:pt x="398" y="641"/>
                    </a:lnTo>
                    <a:lnTo>
                      <a:pt x="398" y="647"/>
                    </a:lnTo>
                    <a:lnTo>
                      <a:pt x="389" y="654"/>
                    </a:lnTo>
                    <a:lnTo>
                      <a:pt x="383" y="654"/>
                    </a:lnTo>
                    <a:lnTo>
                      <a:pt x="381" y="650"/>
                    </a:lnTo>
                    <a:lnTo>
                      <a:pt x="374" y="650"/>
                    </a:lnTo>
                    <a:lnTo>
                      <a:pt x="379" y="654"/>
                    </a:lnTo>
                    <a:lnTo>
                      <a:pt x="383" y="658"/>
                    </a:lnTo>
                    <a:lnTo>
                      <a:pt x="387" y="662"/>
                    </a:lnTo>
                    <a:lnTo>
                      <a:pt x="383" y="673"/>
                    </a:lnTo>
                    <a:lnTo>
                      <a:pt x="376" y="675"/>
                    </a:lnTo>
                    <a:lnTo>
                      <a:pt x="372" y="673"/>
                    </a:lnTo>
                    <a:lnTo>
                      <a:pt x="366" y="675"/>
                    </a:lnTo>
                    <a:lnTo>
                      <a:pt x="370" y="677"/>
                    </a:lnTo>
                    <a:lnTo>
                      <a:pt x="372" y="682"/>
                    </a:lnTo>
                    <a:lnTo>
                      <a:pt x="368" y="686"/>
                    </a:lnTo>
                    <a:lnTo>
                      <a:pt x="362" y="688"/>
                    </a:lnTo>
                    <a:lnTo>
                      <a:pt x="362" y="682"/>
                    </a:lnTo>
                    <a:lnTo>
                      <a:pt x="357" y="686"/>
                    </a:lnTo>
                    <a:lnTo>
                      <a:pt x="351" y="686"/>
                    </a:lnTo>
                    <a:lnTo>
                      <a:pt x="349" y="690"/>
                    </a:lnTo>
                    <a:lnTo>
                      <a:pt x="349" y="696"/>
                    </a:lnTo>
                    <a:lnTo>
                      <a:pt x="338" y="699"/>
                    </a:lnTo>
                    <a:lnTo>
                      <a:pt x="336" y="703"/>
                    </a:lnTo>
                    <a:lnTo>
                      <a:pt x="336" y="709"/>
                    </a:lnTo>
                    <a:lnTo>
                      <a:pt x="332" y="713"/>
                    </a:lnTo>
                    <a:lnTo>
                      <a:pt x="332" y="718"/>
                    </a:lnTo>
                    <a:lnTo>
                      <a:pt x="338" y="716"/>
                    </a:lnTo>
                    <a:lnTo>
                      <a:pt x="342" y="718"/>
                    </a:lnTo>
                    <a:lnTo>
                      <a:pt x="347" y="718"/>
                    </a:lnTo>
                    <a:lnTo>
                      <a:pt x="351" y="724"/>
                    </a:lnTo>
                    <a:lnTo>
                      <a:pt x="355" y="726"/>
                    </a:lnTo>
                    <a:lnTo>
                      <a:pt x="359" y="733"/>
                    </a:lnTo>
                    <a:lnTo>
                      <a:pt x="351" y="741"/>
                    </a:lnTo>
                    <a:lnTo>
                      <a:pt x="345" y="743"/>
                    </a:lnTo>
                    <a:lnTo>
                      <a:pt x="338" y="743"/>
                    </a:lnTo>
                    <a:lnTo>
                      <a:pt x="336" y="748"/>
                    </a:lnTo>
                    <a:lnTo>
                      <a:pt x="330" y="750"/>
                    </a:lnTo>
                    <a:lnTo>
                      <a:pt x="332" y="756"/>
                    </a:lnTo>
                    <a:lnTo>
                      <a:pt x="327" y="758"/>
                    </a:lnTo>
                    <a:lnTo>
                      <a:pt x="321" y="760"/>
                    </a:lnTo>
                    <a:lnTo>
                      <a:pt x="327" y="760"/>
                    </a:lnTo>
                    <a:lnTo>
                      <a:pt x="327" y="765"/>
                    </a:lnTo>
                    <a:lnTo>
                      <a:pt x="323" y="769"/>
                    </a:lnTo>
                    <a:lnTo>
                      <a:pt x="319" y="771"/>
                    </a:lnTo>
                    <a:lnTo>
                      <a:pt x="313" y="769"/>
                    </a:lnTo>
                    <a:lnTo>
                      <a:pt x="313" y="775"/>
                    </a:lnTo>
                    <a:lnTo>
                      <a:pt x="308" y="773"/>
                    </a:lnTo>
                    <a:lnTo>
                      <a:pt x="304" y="773"/>
                    </a:lnTo>
                    <a:lnTo>
                      <a:pt x="298" y="777"/>
                    </a:lnTo>
                    <a:lnTo>
                      <a:pt x="296" y="782"/>
                    </a:lnTo>
                    <a:lnTo>
                      <a:pt x="289" y="782"/>
                    </a:lnTo>
                    <a:lnTo>
                      <a:pt x="289" y="788"/>
                    </a:lnTo>
                    <a:lnTo>
                      <a:pt x="283" y="786"/>
                    </a:lnTo>
                    <a:lnTo>
                      <a:pt x="279" y="784"/>
                    </a:lnTo>
                    <a:lnTo>
                      <a:pt x="279" y="788"/>
                    </a:lnTo>
                    <a:lnTo>
                      <a:pt x="274" y="792"/>
                    </a:lnTo>
                    <a:lnTo>
                      <a:pt x="272" y="797"/>
                    </a:lnTo>
                    <a:lnTo>
                      <a:pt x="268" y="797"/>
                    </a:lnTo>
                    <a:lnTo>
                      <a:pt x="264" y="797"/>
                    </a:lnTo>
                    <a:lnTo>
                      <a:pt x="264" y="801"/>
                    </a:lnTo>
                    <a:lnTo>
                      <a:pt x="259" y="799"/>
                    </a:lnTo>
                    <a:lnTo>
                      <a:pt x="247" y="805"/>
                    </a:lnTo>
                    <a:lnTo>
                      <a:pt x="251" y="807"/>
                    </a:lnTo>
                    <a:lnTo>
                      <a:pt x="249" y="811"/>
                    </a:lnTo>
                    <a:lnTo>
                      <a:pt x="249" y="818"/>
                    </a:lnTo>
                    <a:lnTo>
                      <a:pt x="234" y="828"/>
                    </a:lnTo>
                    <a:lnTo>
                      <a:pt x="230" y="822"/>
                    </a:lnTo>
                    <a:lnTo>
                      <a:pt x="227" y="826"/>
                    </a:lnTo>
                    <a:lnTo>
                      <a:pt x="221" y="828"/>
                    </a:lnTo>
                    <a:lnTo>
                      <a:pt x="221" y="831"/>
                    </a:lnTo>
                    <a:lnTo>
                      <a:pt x="217" y="831"/>
                    </a:lnTo>
                    <a:lnTo>
                      <a:pt x="212" y="828"/>
                    </a:lnTo>
                    <a:lnTo>
                      <a:pt x="212" y="833"/>
                    </a:lnTo>
                    <a:lnTo>
                      <a:pt x="208" y="837"/>
                    </a:lnTo>
                    <a:lnTo>
                      <a:pt x="202" y="839"/>
                    </a:lnTo>
                    <a:lnTo>
                      <a:pt x="198" y="835"/>
                    </a:lnTo>
                    <a:lnTo>
                      <a:pt x="193" y="839"/>
                    </a:lnTo>
                    <a:lnTo>
                      <a:pt x="198" y="841"/>
                    </a:lnTo>
                    <a:lnTo>
                      <a:pt x="195" y="848"/>
                    </a:lnTo>
                    <a:lnTo>
                      <a:pt x="191" y="843"/>
                    </a:lnTo>
                    <a:lnTo>
                      <a:pt x="185" y="846"/>
                    </a:lnTo>
                    <a:lnTo>
                      <a:pt x="181" y="843"/>
                    </a:lnTo>
                    <a:lnTo>
                      <a:pt x="170" y="852"/>
                    </a:lnTo>
                    <a:lnTo>
                      <a:pt x="176" y="850"/>
                    </a:lnTo>
                    <a:lnTo>
                      <a:pt x="181" y="854"/>
                    </a:lnTo>
                    <a:lnTo>
                      <a:pt x="176" y="858"/>
                    </a:lnTo>
                    <a:lnTo>
                      <a:pt x="181" y="860"/>
                    </a:lnTo>
                    <a:lnTo>
                      <a:pt x="176" y="860"/>
                    </a:lnTo>
                    <a:lnTo>
                      <a:pt x="172" y="869"/>
                    </a:lnTo>
                    <a:lnTo>
                      <a:pt x="170" y="869"/>
                    </a:lnTo>
                    <a:lnTo>
                      <a:pt x="168" y="865"/>
                    </a:lnTo>
                    <a:lnTo>
                      <a:pt x="172" y="860"/>
                    </a:lnTo>
                    <a:lnTo>
                      <a:pt x="166" y="863"/>
                    </a:lnTo>
                    <a:lnTo>
                      <a:pt x="164" y="867"/>
                    </a:lnTo>
                    <a:lnTo>
                      <a:pt x="157" y="869"/>
                    </a:lnTo>
                    <a:lnTo>
                      <a:pt x="153" y="871"/>
                    </a:lnTo>
                    <a:lnTo>
                      <a:pt x="149" y="869"/>
                    </a:lnTo>
                    <a:lnTo>
                      <a:pt x="138" y="873"/>
                    </a:lnTo>
                    <a:lnTo>
                      <a:pt x="132" y="882"/>
                    </a:lnTo>
                    <a:lnTo>
                      <a:pt x="125" y="886"/>
                    </a:lnTo>
                    <a:lnTo>
                      <a:pt x="129" y="882"/>
                    </a:lnTo>
                    <a:lnTo>
                      <a:pt x="129" y="875"/>
                    </a:lnTo>
                    <a:lnTo>
                      <a:pt x="132" y="871"/>
                    </a:lnTo>
                    <a:lnTo>
                      <a:pt x="127" y="869"/>
                    </a:lnTo>
                    <a:lnTo>
                      <a:pt x="119" y="871"/>
                    </a:lnTo>
                    <a:lnTo>
                      <a:pt x="117" y="875"/>
                    </a:lnTo>
                    <a:lnTo>
                      <a:pt x="110" y="877"/>
                    </a:lnTo>
                    <a:lnTo>
                      <a:pt x="106" y="875"/>
                    </a:lnTo>
                    <a:lnTo>
                      <a:pt x="100" y="884"/>
                    </a:lnTo>
                    <a:lnTo>
                      <a:pt x="98" y="880"/>
                    </a:lnTo>
                    <a:lnTo>
                      <a:pt x="93" y="880"/>
                    </a:lnTo>
                    <a:lnTo>
                      <a:pt x="93" y="884"/>
                    </a:lnTo>
                    <a:lnTo>
                      <a:pt x="89" y="884"/>
                    </a:lnTo>
                    <a:lnTo>
                      <a:pt x="85" y="882"/>
                    </a:lnTo>
                    <a:lnTo>
                      <a:pt x="78" y="884"/>
                    </a:lnTo>
                    <a:lnTo>
                      <a:pt x="74" y="886"/>
                    </a:lnTo>
                    <a:lnTo>
                      <a:pt x="68" y="884"/>
                    </a:lnTo>
                    <a:lnTo>
                      <a:pt x="68" y="877"/>
                    </a:lnTo>
                    <a:lnTo>
                      <a:pt x="70" y="873"/>
                    </a:lnTo>
                    <a:lnTo>
                      <a:pt x="76" y="875"/>
                    </a:lnTo>
                    <a:lnTo>
                      <a:pt x="74" y="869"/>
                    </a:lnTo>
                    <a:lnTo>
                      <a:pt x="68" y="869"/>
                    </a:lnTo>
                    <a:lnTo>
                      <a:pt x="63" y="871"/>
                    </a:lnTo>
                    <a:lnTo>
                      <a:pt x="57" y="882"/>
                    </a:lnTo>
                    <a:lnTo>
                      <a:pt x="53" y="884"/>
                    </a:lnTo>
                    <a:lnTo>
                      <a:pt x="49" y="886"/>
                    </a:lnTo>
                    <a:lnTo>
                      <a:pt x="49" y="890"/>
                    </a:lnTo>
                    <a:lnTo>
                      <a:pt x="42" y="892"/>
                    </a:lnTo>
                    <a:lnTo>
                      <a:pt x="36" y="897"/>
                    </a:lnTo>
                    <a:lnTo>
                      <a:pt x="32" y="895"/>
                    </a:lnTo>
                    <a:lnTo>
                      <a:pt x="32" y="888"/>
                    </a:lnTo>
                    <a:lnTo>
                      <a:pt x="32" y="877"/>
                    </a:lnTo>
                    <a:lnTo>
                      <a:pt x="25" y="880"/>
                    </a:lnTo>
                    <a:lnTo>
                      <a:pt x="27" y="884"/>
                    </a:lnTo>
                    <a:lnTo>
                      <a:pt x="25" y="890"/>
                    </a:lnTo>
                    <a:lnTo>
                      <a:pt x="25" y="895"/>
                    </a:lnTo>
                    <a:lnTo>
                      <a:pt x="14" y="895"/>
                    </a:lnTo>
                    <a:lnTo>
                      <a:pt x="14" y="890"/>
                    </a:lnTo>
                    <a:lnTo>
                      <a:pt x="12" y="884"/>
                    </a:lnTo>
                    <a:lnTo>
                      <a:pt x="8" y="882"/>
                    </a:lnTo>
                    <a:lnTo>
                      <a:pt x="6" y="888"/>
                    </a:lnTo>
                    <a:lnTo>
                      <a:pt x="10" y="892"/>
                    </a:lnTo>
                    <a:lnTo>
                      <a:pt x="4" y="897"/>
                    </a:lnTo>
                    <a:lnTo>
                      <a:pt x="0" y="899"/>
                    </a:lnTo>
                    <a:lnTo>
                      <a:pt x="0" y="892"/>
                    </a:lnTo>
                    <a:lnTo>
                      <a:pt x="4" y="888"/>
                    </a:lnTo>
                    <a:lnTo>
                      <a:pt x="4" y="884"/>
                    </a:lnTo>
                    <a:lnTo>
                      <a:pt x="8" y="880"/>
                    </a:lnTo>
                    <a:lnTo>
                      <a:pt x="12" y="877"/>
                    </a:lnTo>
                    <a:lnTo>
                      <a:pt x="19" y="882"/>
                    </a:lnTo>
                    <a:lnTo>
                      <a:pt x="21" y="875"/>
                    </a:lnTo>
                    <a:lnTo>
                      <a:pt x="32" y="875"/>
                    </a:lnTo>
                    <a:lnTo>
                      <a:pt x="36" y="871"/>
                    </a:lnTo>
                    <a:lnTo>
                      <a:pt x="38" y="867"/>
                    </a:lnTo>
                    <a:lnTo>
                      <a:pt x="49" y="858"/>
                    </a:lnTo>
                    <a:lnTo>
                      <a:pt x="66" y="850"/>
                    </a:lnTo>
                    <a:lnTo>
                      <a:pt x="80" y="850"/>
                    </a:lnTo>
                    <a:lnTo>
                      <a:pt x="85" y="852"/>
                    </a:lnTo>
                    <a:lnTo>
                      <a:pt x="91" y="854"/>
                    </a:lnTo>
                    <a:lnTo>
                      <a:pt x="89" y="858"/>
                    </a:lnTo>
                    <a:lnTo>
                      <a:pt x="91" y="865"/>
                    </a:lnTo>
                    <a:lnTo>
                      <a:pt x="95" y="867"/>
                    </a:lnTo>
                    <a:lnTo>
                      <a:pt x="95" y="863"/>
                    </a:lnTo>
                    <a:lnTo>
                      <a:pt x="102" y="863"/>
                    </a:lnTo>
                    <a:lnTo>
                      <a:pt x="106" y="867"/>
                    </a:lnTo>
                    <a:lnTo>
                      <a:pt x="110" y="869"/>
                    </a:lnTo>
                    <a:lnTo>
                      <a:pt x="110" y="865"/>
                    </a:lnTo>
                    <a:lnTo>
                      <a:pt x="106" y="860"/>
                    </a:lnTo>
                    <a:lnTo>
                      <a:pt x="106" y="856"/>
                    </a:lnTo>
                    <a:lnTo>
                      <a:pt x="110" y="846"/>
                    </a:lnTo>
                    <a:lnTo>
                      <a:pt x="115" y="841"/>
                    </a:lnTo>
                    <a:lnTo>
                      <a:pt x="125" y="835"/>
                    </a:lnTo>
                    <a:lnTo>
                      <a:pt x="129" y="833"/>
                    </a:lnTo>
                    <a:lnTo>
                      <a:pt x="134" y="828"/>
                    </a:lnTo>
                    <a:lnTo>
                      <a:pt x="144" y="826"/>
                    </a:lnTo>
                    <a:lnTo>
                      <a:pt x="157" y="824"/>
                    </a:lnTo>
                    <a:lnTo>
                      <a:pt x="159" y="820"/>
                    </a:lnTo>
                    <a:lnTo>
                      <a:pt x="166" y="818"/>
                    </a:lnTo>
                    <a:lnTo>
                      <a:pt x="170" y="822"/>
                    </a:lnTo>
                    <a:lnTo>
                      <a:pt x="174" y="818"/>
                    </a:lnTo>
                    <a:lnTo>
                      <a:pt x="176" y="814"/>
                    </a:lnTo>
                    <a:lnTo>
                      <a:pt x="178" y="809"/>
                    </a:lnTo>
                    <a:lnTo>
                      <a:pt x="185" y="801"/>
                    </a:lnTo>
                    <a:lnTo>
                      <a:pt x="191" y="797"/>
                    </a:lnTo>
                    <a:lnTo>
                      <a:pt x="208" y="786"/>
                    </a:lnTo>
                    <a:lnTo>
                      <a:pt x="212" y="786"/>
                    </a:lnTo>
                    <a:lnTo>
                      <a:pt x="212" y="790"/>
                    </a:lnTo>
                    <a:lnTo>
                      <a:pt x="219" y="792"/>
                    </a:lnTo>
                    <a:lnTo>
                      <a:pt x="223" y="788"/>
                    </a:lnTo>
                    <a:lnTo>
                      <a:pt x="217" y="790"/>
                    </a:lnTo>
                    <a:lnTo>
                      <a:pt x="217" y="784"/>
                    </a:lnTo>
                    <a:lnTo>
                      <a:pt x="215" y="779"/>
                    </a:lnTo>
                    <a:lnTo>
                      <a:pt x="217" y="769"/>
                    </a:lnTo>
                    <a:lnTo>
                      <a:pt x="221" y="754"/>
                    </a:lnTo>
                    <a:lnTo>
                      <a:pt x="227" y="752"/>
                    </a:lnTo>
                    <a:lnTo>
                      <a:pt x="234" y="752"/>
                    </a:lnTo>
                    <a:lnTo>
                      <a:pt x="236" y="754"/>
                    </a:lnTo>
                    <a:lnTo>
                      <a:pt x="232" y="750"/>
                    </a:lnTo>
                    <a:lnTo>
                      <a:pt x="227" y="750"/>
                    </a:lnTo>
                    <a:lnTo>
                      <a:pt x="225" y="743"/>
                    </a:lnTo>
                    <a:lnTo>
                      <a:pt x="227" y="739"/>
                    </a:lnTo>
                    <a:lnTo>
                      <a:pt x="230" y="735"/>
                    </a:lnTo>
                    <a:lnTo>
                      <a:pt x="236" y="731"/>
                    </a:lnTo>
                    <a:lnTo>
                      <a:pt x="238" y="726"/>
                    </a:lnTo>
                    <a:lnTo>
                      <a:pt x="249" y="722"/>
                    </a:lnTo>
                    <a:lnTo>
                      <a:pt x="249" y="716"/>
                    </a:lnTo>
                    <a:lnTo>
                      <a:pt x="249" y="711"/>
                    </a:lnTo>
                    <a:lnTo>
                      <a:pt x="255" y="707"/>
                    </a:lnTo>
                    <a:lnTo>
                      <a:pt x="255" y="703"/>
                    </a:lnTo>
                    <a:lnTo>
                      <a:pt x="257" y="699"/>
                    </a:lnTo>
                    <a:lnTo>
                      <a:pt x="255" y="703"/>
                    </a:lnTo>
                    <a:lnTo>
                      <a:pt x="255" y="703"/>
                    </a:lnTo>
                    <a:lnTo>
                      <a:pt x="251" y="707"/>
                    </a:lnTo>
                    <a:lnTo>
                      <a:pt x="247" y="711"/>
                    </a:lnTo>
                    <a:lnTo>
                      <a:pt x="240" y="713"/>
                    </a:lnTo>
                    <a:lnTo>
                      <a:pt x="225" y="718"/>
                    </a:lnTo>
                    <a:lnTo>
                      <a:pt x="212" y="722"/>
                    </a:lnTo>
                    <a:lnTo>
                      <a:pt x="208" y="722"/>
                    </a:lnTo>
                    <a:lnTo>
                      <a:pt x="206" y="718"/>
                    </a:lnTo>
                    <a:lnTo>
                      <a:pt x="206" y="713"/>
                    </a:lnTo>
                    <a:lnTo>
                      <a:pt x="202" y="709"/>
                    </a:lnTo>
                    <a:lnTo>
                      <a:pt x="206" y="701"/>
                    </a:lnTo>
                    <a:lnTo>
                      <a:pt x="212" y="699"/>
                    </a:lnTo>
                    <a:lnTo>
                      <a:pt x="217" y="701"/>
                    </a:lnTo>
                    <a:lnTo>
                      <a:pt x="217" y="705"/>
                    </a:lnTo>
                    <a:lnTo>
                      <a:pt x="219" y="707"/>
                    </a:lnTo>
                    <a:lnTo>
                      <a:pt x="219" y="701"/>
                    </a:lnTo>
                    <a:lnTo>
                      <a:pt x="208" y="694"/>
                    </a:lnTo>
                    <a:lnTo>
                      <a:pt x="206" y="688"/>
                    </a:lnTo>
                    <a:lnTo>
                      <a:pt x="208" y="692"/>
                    </a:lnTo>
                    <a:lnTo>
                      <a:pt x="202" y="701"/>
                    </a:lnTo>
                    <a:lnTo>
                      <a:pt x="198" y="699"/>
                    </a:lnTo>
                    <a:lnTo>
                      <a:pt x="195" y="709"/>
                    </a:lnTo>
                    <a:lnTo>
                      <a:pt x="191" y="711"/>
                    </a:lnTo>
                    <a:lnTo>
                      <a:pt x="191" y="720"/>
                    </a:lnTo>
                    <a:lnTo>
                      <a:pt x="193" y="726"/>
                    </a:lnTo>
                    <a:lnTo>
                      <a:pt x="189" y="731"/>
                    </a:lnTo>
                    <a:lnTo>
                      <a:pt x="185" y="728"/>
                    </a:lnTo>
                    <a:lnTo>
                      <a:pt x="183" y="726"/>
                    </a:lnTo>
                    <a:lnTo>
                      <a:pt x="176" y="705"/>
                    </a:lnTo>
                    <a:lnTo>
                      <a:pt x="172" y="701"/>
                    </a:lnTo>
                    <a:lnTo>
                      <a:pt x="172" y="694"/>
                    </a:lnTo>
                    <a:lnTo>
                      <a:pt x="166" y="699"/>
                    </a:lnTo>
                    <a:lnTo>
                      <a:pt x="161" y="701"/>
                    </a:lnTo>
                    <a:lnTo>
                      <a:pt x="161" y="694"/>
                    </a:lnTo>
                    <a:lnTo>
                      <a:pt x="157" y="692"/>
                    </a:lnTo>
                    <a:lnTo>
                      <a:pt x="155" y="686"/>
                    </a:lnTo>
                    <a:lnTo>
                      <a:pt x="151" y="684"/>
                    </a:lnTo>
                    <a:lnTo>
                      <a:pt x="138" y="688"/>
                    </a:lnTo>
                    <a:lnTo>
                      <a:pt x="134" y="688"/>
                    </a:lnTo>
                    <a:lnTo>
                      <a:pt x="127" y="690"/>
                    </a:lnTo>
                    <a:lnTo>
                      <a:pt x="123" y="690"/>
                    </a:lnTo>
                    <a:lnTo>
                      <a:pt x="119" y="694"/>
                    </a:lnTo>
                    <a:lnTo>
                      <a:pt x="106" y="701"/>
                    </a:lnTo>
                    <a:lnTo>
                      <a:pt x="102" y="696"/>
                    </a:lnTo>
                    <a:lnTo>
                      <a:pt x="98" y="694"/>
                    </a:lnTo>
                    <a:lnTo>
                      <a:pt x="102" y="694"/>
                    </a:lnTo>
                    <a:lnTo>
                      <a:pt x="106" y="690"/>
                    </a:lnTo>
                    <a:lnTo>
                      <a:pt x="108" y="686"/>
                    </a:lnTo>
                    <a:lnTo>
                      <a:pt x="108" y="675"/>
                    </a:lnTo>
                    <a:lnTo>
                      <a:pt x="115" y="673"/>
                    </a:lnTo>
                    <a:lnTo>
                      <a:pt x="106" y="662"/>
                    </a:lnTo>
                    <a:lnTo>
                      <a:pt x="106" y="658"/>
                    </a:lnTo>
                    <a:lnTo>
                      <a:pt x="119" y="645"/>
                    </a:lnTo>
                    <a:lnTo>
                      <a:pt x="115" y="624"/>
                    </a:lnTo>
                    <a:lnTo>
                      <a:pt x="117" y="620"/>
                    </a:lnTo>
                    <a:lnTo>
                      <a:pt x="115" y="615"/>
                    </a:lnTo>
                    <a:lnTo>
                      <a:pt x="115" y="611"/>
                    </a:lnTo>
                    <a:lnTo>
                      <a:pt x="115" y="607"/>
                    </a:lnTo>
                    <a:lnTo>
                      <a:pt x="112" y="601"/>
                    </a:lnTo>
                    <a:lnTo>
                      <a:pt x="115" y="596"/>
                    </a:lnTo>
                    <a:lnTo>
                      <a:pt x="121" y="586"/>
                    </a:lnTo>
                    <a:lnTo>
                      <a:pt x="123" y="581"/>
                    </a:lnTo>
                    <a:lnTo>
                      <a:pt x="129" y="581"/>
                    </a:lnTo>
                    <a:lnTo>
                      <a:pt x="134" y="579"/>
                    </a:lnTo>
                    <a:lnTo>
                      <a:pt x="127" y="579"/>
                    </a:lnTo>
                    <a:lnTo>
                      <a:pt x="125" y="575"/>
                    </a:lnTo>
                    <a:lnTo>
                      <a:pt x="125" y="579"/>
                    </a:lnTo>
                    <a:lnTo>
                      <a:pt x="121" y="584"/>
                    </a:lnTo>
                    <a:lnTo>
                      <a:pt x="115" y="592"/>
                    </a:lnTo>
                    <a:lnTo>
                      <a:pt x="108" y="594"/>
                    </a:lnTo>
                    <a:lnTo>
                      <a:pt x="104" y="598"/>
                    </a:lnTo>
                    <a:lnTo>
                      <a:pt x="110" y="603"/>
                    </a:lnTo>
                    <a:lnTo>
                      <a:pt x="106" y="611"/>
                    </a:lnTo>
                    <a:lnTo>
                      <a:pt x="104" y="613"/>
                    </a:lnTo>
                    <a:lnTo>
                      <a:pt x="100" y="613"/>
                    </a:lnTo>
                    <a:lnTo>
                      <a:pt x="98" y="611"/>
                    </a:lnTo>
                    <a:lnTo>
                      <a:pt x="93" y="615"/>
                    </a:lnTo>
                    <a:lnTo>
                      <a:pt x="87" y="618"/>
                    </a:lnTo>
                    <a:lnTo>
                      <a:pt x="76" y="618"/>
                    </a:lnTo>
                    <a:lnTo>
                      <a:pt x="68" y="615"/>
                    </a:lnTo>
                    <a:lnTo>
                      <a:pt x="57" y="611"/>
                    </a:lnTo>
                    <a:lnTo>
                      <a:pt x="57" y="605"/>
                    </a:lnTo>
                    <a:lnTo>
                      <a:pt x="61" y="601"/>
                    </a:lnTo>
                    <a:lnTo>
                      <a:pt x="57" y="596"/>
                    </a:lnTo>
                    <a:lnTo>
                      <a:pt x="53" y="590"/>
                    </a:lnTo>
                    <a:lnTo>
                      <a:pt x="53" y="588"/>
                    </a:lnTo>
                    <a:lnTo>
                      <a:pt x="51" y="581"/>
                    </a:lnTo>
                    <a:lnTo>
                      <a:pt x="51" y="577"/>
                    </a:lnTo>
                    <a:lnTo>
                      <a:pt x="49" y="579"/>
                    </a:lnTo>
                    <a:lnTo>
                      <a:pt x="44" y="575"/>
                    </a:lnTo>
                    <a:lnTo>
                      <a:pt x="40" y="571"/>
                    </a:lnTo>
                    <a:lnTo>
                      <a:pt x="44" y="567"/>
                    </a:lnTo>
                    <a:lnTo>
                      <a:pt x="34" y="560"/>
                    </a:lnTo>
                    <a:lnTo>
                      <a:pt x="40" y="558"/>
                    </a:lnTo>
                    <a:lnTo>
                      <a:pt x="44" y="556"/>
                    </a:lnTo>
                    <a:lnTo>
                      <a:pt x="49" y="552"/>
                    </a:lnTo>
                    <a:lnTo>
                      <a:pt x="55" y="547"/>
                    </a:lnTo>
                    <a:lnTo>
                      <a:pt x="59" y="545"/>
                    </a:lnTo>
                    <a:lnTo>
                      <a:pt x="59" y="549"/>
                    </a:lnTo>
                    <a:lnTo>
                      <a:pt x="63" y="552"/>
                    </a:lnTo>
                    <a:lnTo>
                      <a:pt x="68" y="556"/>
                    </a:lnTo>
                    <a:lnTo>
                      <a:pt x="70" y="560"/>
                    </a:lnTo>
                    <a:lnTo>
                      <a:pt x="61" y="567"/>
                    </a:lnTo>
                    <a:lnTo>
                      <a:pt x="68" y="562"/>
                    </a:lnTo>
                    <a:lnTo>
                      <a:pt x="72" y="562"/>
                    </a:lnTo>
                    <a:lnTo>
                      <a:pt x="78" y="558"/>
                    </a:lnTo>
                    <a:lnTo>
                      <a:pt x="80" y="564"/>
                    </a:lnTo>
                    <a:lnTo>
                      <a:pt x="78" y="569"/>
                    </a:lnTo>
                    <a:lnTo>
                      <a:pt x="83" y="571"/>
                    </a:lnTo>
                    <a:lnTo>
                      <a:pt x="87" y="569"/>
                    </a:lnTo>
                    <a:lnTo>
                      <a:pt x="91" y="564"/>
                    </a:lnTo>
                    <a:lnTo>
                      <a:pt x="87" y="558"/>
                    </a:lnTo>
                    <a:lnTo>
                      <a:pt x="83" y="556"/>
                    </a:lnTo>
                    <a:lnTo>
                      <a:pt x="89" y="556"/>
                    </a:lnTo>
                    <a:lnTo>
                      <a:pt x="87" y="549"/>
                    </a:lnTo>
                    <a:lnTo>
                      <a:pt x="80" y="554"/>
                    </a:lnTo>
                    <a:lnTo>
                      <a:pt x="76" y="552"/>
                    </a:lnTo>
                    <a:lnTo>
                      <a:pt x="66" y="549"/>
                    </a:lnTo>
                    <a:lnTo>
                      <a:pt x="61" y="545"/>
                    </a:lnTo>
                    <a:lnTo>
                      <a:pt x="57" y="543"/>
                    </a:lnTo>
                    <a:lnTo>
                      <a:pt x="51" y="541"/>
                    </a:lnTo>
                    <a:lnTo>
                      <a:pt x="51" y="537"/>
                    </a:lnTo>
                    <a:lnTo>
                      <a:pt x="55" y="537"/>
                    </a:lnTo>
                    <a:lnTo>
                      <a:pt x="61" y="532"/>
                    </a:lnTo>
                    <a:lnTo>
                      <a:pt x="51" y="530"/>
                    </a:lnTo>
                    <a:lnTo>
                      <a:pt x="55" y="526"/>
                    </a:lnTo>
                    <a:lnTo>
                      <a:pt x="49" y="526"/>
                    </a:lnTo>
                    <a:lnTo>
                      <a:pt x="51" y="522"/>
                    </a:lnTo>
                    <a:lnTo>
                      <a:pt x="53" y="515"/>
                    </a:lnTo>
                    <a:lnTo>
                      <a:pt x="66" y="511"/>
                    </a:lnTo>
                    <a:lnTo>
                      <a:pt x="70" y="507"/>
                    </a:lnTo>
                    <a:lnTo>
                      <a:pt x="72" y="505"/>
                    </a:lnTo>
                    <a:lnTo>
                      <a:pt x="68" y="509"/>
                    </a:lnTo>
                    <a:lnTo>
                      <a:pt x="55" y="513"/>
                    </a:lnTo>
                    <a:lnTo>
                      <a:pt x="49" y="522"/>
                    </a:lnTo>
                    <a:lnTo>
                      <a:pt x="46" y="526"/>
                    </a:lnTo>
                    <a:lnTo>
                      <a:pt x="42" y="528"/>
                    </a:lnTo>
                    <a:lnTo>
                      <a:pt x="40" y="524"/>
                    </a:lnTo>
                    <a:lnTo>
                      <a:pt x="40" y="518"/>
                    </a:lnTo>
                    <a:lnTo>
                      <a:pt x="36" y="513"/>
                    </a:lnTo>
                    <a:lnTo>
                      <a:pt x="36" y="507"/>
                    </a:lnTo>
                    <a:lnTo>
                      <a:pt x="42" y="505"/>
                    </a:lnTo>
                    <a:lnTo>
                      <a:pt x="38" y="498"/>
                    </a:lnTo>
                    <a:lnTo>
                      <a:pt x="34" y="500"/>
                    </a:lnTo>
                    <a:lnTo>
                      <a:pt x="32" y="494"/>
                    </a:lnTo>
                    <a:lnTo>
                      <a:pt x="34" y="490"/>
                    </a:lnTo>
                    <a:lnTo>
                      <a:pt x="38" y="492"/>
                    </a:lnTo>
                    <a:lnTo>
                      <a:pt x="44" y="492"/>
                    </a:lnTo>
                    <a:lnTo>
                      <a:pt x="40" y="488"/>
                    </a:lnTo>
                    <a:lnTo>
                      <a:pt x="40" y="483"/>
                    </a:lnTo>
                    <a:lnTo>
                      <a:pt x="49" y="483"/>
                    </a:lnTo>
                    <a:lnTo>
                      <a:pt x="51" y="479"/>
                    </a:lnTo>
                    <a:lnTo>
                      <a:pt x="51" y="475"/>
                    </a:lnTo>
                    <a:lnTo>
                      <a:pt x="55" y="471"/>
                    </a:lnTo>
                    <a:lnTo>
                      <a:pt x="74" y="454"/>
                    </a:lnTo>
                    <a:lnTo>
                      <a:pt x="80" y="451"/>
                    </a:lnTo>
                    <a:lnTo>
                      <a:pt x="85" y="454"/>
                    </a:lnTo>
                    <a:lnTo>
                      <a:pt x="85" y="456"/>
                    </a:lnTo>
                    <a:lnTo>
                      <a:pt x="85" y="456"/>
                    </a:lnTo>
                    <a:lnTo>
                      <a:pt x="85" y="456"/>
                    </a:lnTo>
                    <a:lnTo>
                      <a:pt x="87" y="460"/>
                    </a:lnTo>
                    <a:lnTo>
                      <a:pt x="89" y="460"/>
                    </a:lnTo>
                    <a:lnTo>
                      <a:pt x="85" y="456"/>
                    </a:lnTo>
                    <a:lnTo>
                      <a:pt x="85" y="456"/>
                    </a:lnTo>
                    <a:lnTo>
                      <a:pt x="85" y="451"/>
                    </a:lnTo>
                    <a:lnTo>
                      <a:pt x="91" y="449"/>
                    </a:lnTo>
                    <a:lnTo>
                      <a:pt x="98" y="443"/>
                    </a:lnTo>
                    <a:lnTo>
                      <a:pt x="91" y="447"/>
                    </a:lnTo>
                    <a:lnTo>
                      <a:pt x="87" y="441"/>
                    </a:lnTo>
                    <a:lnTo>
                      <a:pt x="91" y="439"/>
                    </a:lnTo>
                    <a:lnTo>
                      <a:pt x="91" y="434"/>
                    </a:lnTo>
                    <a:lnTo>
                      <a:pt x="93" y="430"/>
                    </a:lnTo>
                    <a:lnTo>
                      <a:pt x="100" y="428"/>
                    </a:lnTo>
                    <a:lnTo>
                      <a:pt x="106" y="430"/>
                    </a:lnTo>
                    <a:lnTo>
                      <a:pt x="102" y="424"/>
                    </a:lnTo>
                    <a:lnTo>
                      <a:pt x="104" y="420"/>
                    </a:lnTo>
                    <a:lnTo>
                      <a:pt x="110" y="417"/>
                    </a:lnTo>
                    <a:lnTo>
                      <a:pt x="115" y="417"/>
                    </a:lnTo>
                    <a:lnTo>
                      <a:pt x="123" y="424"/>
                    </a:lnTo>
                    <a:lnTo>
                      <a:pt x="125" y="428"/>
                    </a:lnTo>
                    <a:lnTo>
                      <a:pt x="119" y="437"/>
                    </a:lnTo>
                    <a:lnTo>
                      <a:pt x="125" y="432"/>
                    </a:lnTo>
                    <a:lnTo>
                      <a:pt x="129" y="432"/>
                    </a:lnTo>
                    <a:lnTo>
                      <a:pt x="134" y="437"/>
                    </a:lnTo>
                    <a:lnTo>
                      <a:pt x="138" y="437"/>
                    </a:lnTo>
                    <a:lnTo>
                      <a:pt x="151" y="430"/>
                    </a:lnTo>
                    <a:lnTo>
                      <a:pt x="159" y="422"/>
                    </a:lnTo>
                    <a:lnTo>
                      <a:pt x="166" y="417"/>
                    </a:lnTo>
                    <a:lnTo>
                      <a:pt x="170" y="420"/>
                    </a:lnTo>
                    <a:lnTo>
                      <a:pt x="174" y="424"/>
                    </a:lnTo>
                    <a:lnTo>
                      <a:pt x="178" y="424"/>
                    </a:lnTo>
                    <a:lnTo>
                      <a:pt x="189" y="426"/>
                    </a:lnTo>
                    <a:lnTo>
                      <a:pt x="195" y="424"/>
                    </a:lnTo>
                    <a:lnTo>
                      <a:pt x="204" y="415"/>
                    </a:lnTo>
                    <a:lnTo>
                      <a:pt x="206" y="411"/>
                    </a:lnTo>
                    <a:lnTo>
                      <a:pt x="206" y="394"/>
                    </a:lnTo>
                    <a:lnTo>
                      <a:pt x="208" y="383"/>
                    </a:lnTo>
                    <a:lnTo>
                      <a:pt x="204" y="373"/>
                    </a:lnTo>
                    <a:lnTo>
                      <a:pt x="200" y="371"/>
                    </a:lnTo>
                    <a:lnTo>
                      <a:pt x="200" y="366"/>
                    </a:lnTo>
                    <a:lnTo>
                      <a:pt x="202" y="364"/>
                    </a:lnTo>
                    <a:lnTo>
                      <a:pt x="206" y="368"/>
                    </a:lnTo>
                    <a:lnTo>
                      <a:pt x="212" y="366"/>
                    </a:lnTo>
                    <a:lnTo>
                      <a:pt x="219" y="362"/>
                    </a:lnTo>
                    <a:lnTo>
                      <a:pt x="219" y="358"/>
                    </a:lnTo>
                    <a:lnTo>
                      <a:pt x="219" y="351"/>
                    </a:lnTo>
                    <a:lnTo>
                      <a:pt x="215" y="347"/>
                    </a:lnTo>
                    <a:lnTo>
                      <a:pt x="217" y="345"/>
                    </a:lnTo>
                    <a:lnTo>
                      <a:pt x="212" y="343"/>
                    </a:lnTo>
                    <a:lnTo>
                      <a:pt x="208" y="347"/>
                    </a:lnTo>
                    <a:lnTo>
                      <a:pt x="202" y="351"/>
                    </a:lnTo>
                    <a:lnTo>
                      <a:pt x="198" y="347"/>
                    </a:lnTo>
                    <a:lnTo>
                      <a:pt x="191" y="349"/>
                    </a:lnTo>
                    <a:lnTo>
                      <a:pt x="187" y="351"/>
                    </a:lnTo>
                    <a:lnTo>
                      <a:pt x="181" y="356"/>
                    </a:lnTo>
                    <a:lnTo>
                      <a:pt x="174" y="358"/>
                    </a:lnTo>
                    <a:lnTo>
                      <a:pt x="168" y="366"/>
                    </a:lnTo>
                    <a:lnTo>
                      <a:pt x="166" y="356"/>
                    </a:lnTo>
                    <a:lnTo>
                      <a:pt x="161" y="349"/>
                    </a:lnTo>
                    <a:lnTo>
                      <a:pt x="157" y="349"/>
                    </a:lnTo>
                    <a:lnTo>
                      <a:pt x="159" y="356"/>
                    </a:lnTo>
                    <a:lnTo>
                      <a:pt x="159" y="360"/>
                    </a:lnTo>
                    <a:lnTo>
                      <a:pt x="151" y="349"/>
                    </a:lnTo>
                    <a:lnTo>
                      <a:pt x="146" y="347"/>
                    </a:lnTo>
                    <a:lnTo>
                      <a:pt x="132" y="343"/>
                    </a:lnTo>
                    <a:lnTo>
                      <a:pt x="121" y="345"/>
                    </a:lnTo>
                    <a:lnTo>
                      <a:pt x="117" y="343"/>
                    </a:lnTo>
                    <a:lnTo>
                      <a:pt x="110" y="343"/>
                    </a:lnTo>
                    <a:lnTo>
                      <a:pt x="102" y="336"/>
                    </a:lnTo>
                    <a:lnTo>
                      <a:pt x="89" y="328"/>
                    </a:lnTo>
                    <a:lnTo>
                      <a:pt x="85" y="324"/>
                    </a:lnTo>
                    <a:lnTo>
                      <a:pt x="85" y="319"/>
                    </a:lnTo>
                    <a:lnTo>
                      <a:pt x="89" y="309"/>
                    </a:lnTo>
                    <a:lnTo>
                      <a:pt x="89" y="309"/>
                    </a:lnTo>
                    <a:lnTo>
                      <a:pt x="85" y="302"/>
                    </a:lnTo>
                    <a:lnTo>
                      <a:pt x="85" y="298"/>
                    </a:lnTo>
                    <a:lnTo>
                      <a:pt x="80" y="292"/>
                    </a:lnTo>
                    <a:lnTo>
                      <a:pt x="83" y="287"/>
                    </a:lnTo>
                    <a:lnTo>
                      <a:pt x="83" y="292"/>
                    </a:lnTo>
                    <a:lnTo>
                      <a:pt x="87" y="294"/>
                    </a:lnTo>
                    <a:lnTo>
                      <a:pt x="91" y="294"/>
                    </a:lnTo>
                    <a:lnTo>
                      <a:pt x="95" y="290"/>
                    </a:lnTo>
                    <a:lnTo>
                      <a:pt x="100" y="292"/>
                    </a:lnTo>
                    <a:lnTo>
                      <a:pt x="104" y="294"/>
                    </a:lnTo>
                    <a:lnTo>
                      <a:pt x="100" y="287"/>
                    </a:lnTo>
                    <a:lnTo>
                      <a:pt x="87" y="279"/>
                    </a:lnTo>
                    <a:lnTo>
                      <a:pt x="91" y="283"/>
                    </a:lnTo>
                    <a:lnTo>
                      <a:pt x="87" y="281"/>
                    </a:lnTo>
                    <a:lnTo>
                      <a:pt x="83" y="277"/>
                    </a:lnTo>
                    <a:lnTo>
                      <a:pt x="78" y="275"/>
                    </a:lnTo>
                    <a:lnTo>
                      <a:pt x="74" y="270"/>
                    </a:lnTo>
                    <a:lnTo>
                      <a:pt x="63" y="253"/>
                    </a:lnTo>
                    <a:lnTo>
                      <a:pt x="68" y="253"/>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4" name="Freeform 1140"/>
              <p:cNvSpPr>
                <a:spLocks/>
              </p:cNvSpPr>
              <p:nvPr/>
            </p:nvSpPr>
            <p:spPr bwMode="auto">
              <a:xfrm>
                <a:off x="481" y="3054"/>
                <a:ext cx="1096" cy="937"/>
              </a:xfrm>
              <a:custGeom>
                <a:avLst/>
                <a:gdLst>
                  <a:gd name="T0" fmla="*/ 161 w 1096"/>
                  <a:gd name="T1" fmla="*/ 230 h 937"/>
                  <a:gd name="T2" fmla="*/ 210 w 1096"/>
                  <a:gd name="T3" fmla="*/ 279 h 937"/>
                  <a:gd name="T4" fmla="*/ 219 w 1096"/>
                  <a:gd name="T5" fmla="*/ 230 h 937"/>
                  <a:gd name="T6" fmla="*/ 223 w 1096"/>
                  <a:gd name="T7" fmla="*/ 241 h 937"/>
                  <a:gd name="T8" fmla="*/ 170 w 1096"/>
                  <a:gd name="T9" fmla="*/ 143 h 937"/>
                  <a:gd name="T10" fmla="*/ 242 w 1096"/>
                  <a:gd name="T11" fmla="*/ 68 h 937"/>
                  <a:gd name="T12" fmla="*/ 313 w 1096"/>
                  <a:gd name="T13" fmla="*/ 43 h 937"/>
                  <a:gd name="T14" fmla="*/ 393 w 1096"/>
                  <a:gd name="T15" fmla="*/ 0 h 937"/>
                  <a:gd name="T16" fmla="*/ 423 w 1096"/>
                  <a:gd name="T17" fmla="*/ 36 h 937"/>
                  <a:gd name="T18" fmla="*/ 489 w 1096"/>
                  <a:gd name="T19" fmla="*/ 66 h 937"/>
                  <a:gd name="T20" fmla="*/ 577 w 1096"/>
                  <a:gd name="T21" fmla="*/ 87 h 937"/>
                  <a:gd name="T22" fmla="*/ 668 w 1096"/>
                  <a:gd name="T23" fmla="*/ 109 h 937"/>
                  <a:gd name="T24" fmla="*/ 777 w 1096"/>
                  <a:gd name="T25" fmla="*/ 673 h 937"/>
                  <a:gd name="T26" fmla="*/ 894 w 1096"/>
                  <a:gd name="T27" fmla="*/ 684 h 937"/>
                  <a:gd name="T28" fmla="*/ 996 w 1096"/>
                  <a:gd name="T29" fmla="*/ 799 h 937"/>
                  <a:gd name="T30" fmla="*/ 1083 w 1096"/>
                  <a:gd name="T31" fmla="*/ 856 h 937"/>
                  <a:gd name="T32" fmla="*/ 1075 w 1096"/>
                  <a:gd name="T33" fmla="*/ 918 h 937"/>
                  <a:gd name="T34" fmla="*/ 1030 w 1096"/>
                  <a:gd name="T35" fmla="*/ 882 h 937"/>
                  <a:gd name="T36" fmla="*/ 1007 w 1096"/>
                  <a:gd name="T37" fmla="*/ 848 h 937"/>
                  <a:gd name="T38" fmla="*/ 966 w 1096"/>
                  <a:gd name="T39" fmla="*/ 801 h 937"/>
                  <a:gd name="T40" fmla="*/ 945 w 1096"/>
                  <a:gd name="T41" fmla="*/ 771 h 937"/>
                  <a:gd name="T42" fmla="*/ 902 w 1096"/>
                  <a:gd name="T43" fmla="*/ 731 h 937"/>
                  <a:gd name="T44" fmla="*/ 900 w 1096"/>
                  <a:gd name="T45" fmla="*/ 765 h 937"/>
                  <a:gd name="T46" fmla="*/ 847 w 1096"/>
                  <a:gd name="T47" fmla="*/ 731 h 937"/>
                  <a:gd name="T48" fmla="*/ 828 w 1096"/>
                  <a:gd name="T49" fmla="*/ 752 h 937"/>
                  <a:gd name="T50" fmla="*/ 762 w 1096"/>
                  <a:gd name="T51" fmla="*/ 686 h 937"/>
                  <a:gd name="T52" fmla="*/ 713 w 1096"/>
                  <a:gd name="T53" fmla="*/ 682 h 937"/>
                  <a:gd name="T54" fmla="*/ 613 w 1096"/>
                  <a:gd name="T55" fmla="*/ 643 h 937"/>
                  <a:gd name="T56" fmla="*/ 574 w 1096"/>
                  <a:gd name="T57" fmla="*/ 633 h 937"/>
                  <a:gd name="T58" fmla="*/ 530 w 1096"/>
                  <a:gd name="T59" fmla="*/ 624 h 937"/>
                  <a:gd name="T60" fmla="*/ 508 w 1096"/>
                  <a:gd name="T61" fmla="*/ 635 h 937"/>
                  <a:gd name="T62" fmla="*/ 504 w 1096"/>
                  <a:gd name="T63" fmla="*/ 679 h 937"/>
                  <a:gd name="T64" fmla="*/ 453 w 1096"/>
                  <a:gd name="T65" fmla="*/ 699 h 937"/>
                  <a:gd name="T66" fmla="*/ 413 w 1096"/>
                  <a:gd name="T67" fmla="*/ 703 h 937"/>
                  <a:gd name="T68" fmla="*/ 453 w 1096"/>
                  <a:gd name="T69" fmla="*/ 615 h 937"/>
                  <a:gd name="T70" fmla="*/ 453 w 1096"/>
                  <a:gd name="T71" fmla="*/ 601 h 937"/>
                  <a:gd name="T72" fmla="*/ 379 w 1096"/>
                  <a:gd name="T73" fmla="*/ 654 h 937"/>
                  <a:gd name="T74" fmla="*/ 332 w 1096"/>
                  <a:gd name="T75" fmla="*/ 713 h 937"/>
                  <a:gd name="T76" fmla="*/ 319 w 1096"/>
                  <a:gd name="T77" fmla="*/ 771 h 937"/>
                  <a:gd name="T78" fmla="*/ 251 w 1096"/>
                  <a:gd name="T79" fmla="*/ 807 h 937"/>
                  <a:gd name="T80" fmla="*/ 181 w 1096"/>
                  <a:gd name="T81" fmla="*/ 843 h 937"/>
                  <a:gd name="T82" fmla="*/ 129 w 1096"/>
                  <a:gd name="T83" fmla="*/ 882 h 937"/>
                  <a:gd name="T84" fmla="*/ 76 w 1096"/>
                  <a:gd name="T85" fmla="*/ 875 h 937"/>
                  <a:gd name="T86" fmla="*/ 12 w 1096"/>
                  <a:gd name="T87" fmla="*/ 884 h 937"/>
                  <a:gd name="T88" fmla="*/ 85 w 1096"/>
                  <a:gd name="T89" fmla="*/ 852 h 937"/>
                  <a:gd name="T90" fmla="*/ 159 w 1096"/>
                  <a:gd name="T91" fmla="*/ 820 h 937"/>
                  <a:gd name="T92" fmla="*/ 234 w 1096"/>
                  <a:gd name="T93" fmla="*/ 752 h 937"/>
                  <a:gd name="T94" fmla="*/ 240 w 1096"/>
                  <a:gd name="T95" fmla="*/ 713 h 937"/>
                  <a:gd name="T96" fmla="*/ 191 w 1096"/>
                  <a:gd name="T97" fmla="*/ 711 h 937"/>
                  <a:gd name="T98" fmla="*/ 119 w 1096"/>
                  <a:gd name="T99" fmla="*/ 694 h 937"/>
                  <a:gd name="T100" fmla="*/ 121 w 1096"/>
                  <a:gd name="T101" fmla="*/ 586 h 937"/>
                  <a:gd name="T102" fmla="*/ 68 w 1096"/>
                  <a:gd name="T103" fmla="*/ 615 h 937"/>
                  <a:gd name="T104" fmla="*/ 59 w 1096"/>
                  <a:gd name="T105" fmla="*/ 549 h 937"/>
                  <a:gd name="T106" fmla="*/ 66 w 1096"/>
                  <a:gd name="T107" fmla="*/ 549 h 937"/>
                  <a:gd name="T108" fmla="*/ 42 w 1096"/>
                  <a:gd name="T109" fmla="*/ 528 h 937"/>
                  <a:gd name="T110" fmla="*/ 80 w 1096"/>
                  <a:gd name="T111" fmla="*/ 451 h 937"/>
                  <a:gd name="T112" fmla="*/ 102 w 1096"/>
                  <a:gd name="T113" fmla="*/ 424 h 937"/>
                  <a:gd name="T114" fmla="*/ 204 w 1096"/>
                  <a:gd name="T115" fmla="*/ 415 h 937"/>
                  <a:gd name="T116" fmla="*/ 191 w 1096"/>
                  <a:gd name="T117" fmla="*/ 349 h 937"/>
                  <a:gd name="T118" fmla="*/ 85 w 1096"/>
                  <a:gd name="T119" fmla="*/ 319 h 937"/>
                  <a:gd name="T120" fmla="*/ 74 w 1096"/>
                  <a:gd name="T121" fmla="*/ 270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6" h="937">
                    <a:moveTo>
                      <a:pt x="68" y="253"/>
                    </a:moveTo>
                    <a:lnTo>
                      <a:pt x="72" y="253"/>
                    </a:lnTo>
                    <a:lnTo>
                      <a:pt x="76" y="253"/>
                    </a:lnTo>
                    <a:lnTo>
                      <a:pt x="80" y="249"/>
                    </a:lnTo>
                    <a:lnTo>
                      <a:pt x="85" y="247"/>
                    </a:lnTo>
                    <a:lnTo>
                      <a:pt x="91" y="251"/>
                    </a:lnTo>
                    <a:lnTo>
                      <a:pt x="95" y="249"/>
                    </a:lnTo>
                    <a:lnTo>
                      <a:pt x="98" y="245"/>
                    </a:lnTo>
                    <a:lnTo>
                      <a:pt x="115" y="241"/>
                    </a:lnTo>
                    <a:lnTo>
                      <a:pt x="123" y="247"/>
                    </a:lnTo>
                    <a:lnTo>
                      <a:pt x="129" y="247"/>
                    </a:lnTo>
                    <a:lnTo>
                      <a:pt x="129" y="243"/>
                    </a:lnTo>
                    <a:lnTo>
                      <a:pt x="127" y="236"/>
                    </a:lnTo>
                    <a:lnTo>
                      <a:pt x="134" y="234"/>
                    </a:lnTo>
                    <a:lnTo>
                      <a:pt x="138" y="232"/>
                    </a:lnTo>
                    <a:lnTo>
                      <a:pt x="149" y="234"/>
                    </a:lnTo>
                    <a:lnTo>
                      <a:pt x="151" y="234"/>
                    </a:lnTo>
                    <a:lnTo>
                      <a:pt x="157" y="232"/>
                    </a:lnTo>
                    <a:lnTo>
                      <a:pt x="161" y="230"/>
                    </a:lnTo>
                    <a:lnTo>
                      <a:pt x="166" y="230"/>
                    </a:lnTo>
                    <a:lnTo>
                      <a:pt x="176" y="232"/>
                    </a:lnTo>
                    <a:lnTo>
                      <a:pt x="181" y="236"/>
                    </a:lnTo>
                    <a:lnTo>
                      <a:pt x="176" y="234"/>
                    </a:lnTo>
                    <a:lnTo>
                      <a:pt x="178" y="239"/>
                    </a:lnTo>
                    <a:lnTo>
                      <a:pt x="174" y="243"/>
                    </a:lnTo>
                    <a:lnTo>
                      <a:pt x="170" y="253"/>
                    </a:lnTo>
                    <a:lnTo>
                      <a:pt x="164" y="253"/>
                    </a:lnTo>
                    <a:lnTo>
                      <a:pt x="168" y="253"/>
                    </a:lnTo>
                    <a:lnTo>
                      <a:pt x="170" y="260"/>
                    </a:lnTo>
                    <a:lnTo>
                      <a:pt x="174" y="264"/>
                    </a:lnTo>
                    <a:lnTo>
                      <a:pt x="178" y="264"/>
                    </a:lnTo>
                    <a:lnTo>
                      <a:pt x="183" y="266"/>
                    </a:lnTo>
                    <a:lnTo>
                      <a:pt x="193" y="268"/>
                    </a:lnTo>
                    <a:lnTo>
                      <a:pt x="193" y="273"/>
                    </a:lnTo>
                    <a:lnTo>
                      <a:pt x="200" y="273"/>
                    </a:lnTo>
                    <a:lnTo>
                      <a:pt x="204" y="275"/>
                    </a:lnTo>
                    <a:lnTo>
                      <a:pt x="208" y="275"/>
                    </a:lnTo>
                    <a:lnTo>
                      <a:pt x="210" y="279"/>
                    </a:lnTo>
                    <a:lnTo>
                      <a:pt x="217" y="277"/>
                    </a:lnTo>
                    <a:lnTo>
                      <a:pt x="215" y="275"/>
                    </a:lnTo>
                    <a:lnTo>
                      <a:pt x="221" y="270"/>
                    </a:lnTo>
                    <a:lnTo>
                      <a:pt x="223" y="266"/>
                    </a:lnTo>
                    <a:lnTo>
                      <a:pt x="227" y="266"/>
                    </a:lnTo>
                    <a:lnTo>
                      <a:pt x="232" y="270"/>
                    </a:lnTo>
                    <a:lnTo>
                      <a:pt x="232" y="275"/>
                    </a:lnTo>
                    <a:lnTo>
                      <a:pt x="236" y="270"/>
                    </a:lnTo>
                    <a:lnTo>
                      <a:pt x="234" y="266"/>
                    </a:lnTo>
                    <a:lnTo>
                      <a:pt x="225" y="258"/>
                    </a:lnTo>
                    <a:lnTo>
                      <a:pt x="221" y="258"/>
                    </a:lnTo>
                    <a:lnTo>
                      <a:pt x="217" y="262"/>
                    </a:lnTo>
                    <a:lnTo>
                      <a:pt x="219" y="251"/>
                    </a:lnTo>
                    <a:lnTo>
                      <a:pt x="219" y="247"/>
                    </a:lnTo>
                    <a:lnTo>
                      <a:pt x="217" y="241"/>
                    </a:lnTo>
                    <a:lnTo>
                      <a:pt x="208" y="230"/>
                    </a:lnTo>
                    <a:lnTo>
                      <a:pt x="208" y="224"/>
                    </a:lnTo>
                    <a:lnTo>
                      <a:pt x="215" y="224"/>
                    </a:lnTo>
                    <a:lnTo>
                      <a:pt x="219" y="230"/>
                    </a:lnTo>
                    <a:lnTo>
                      <a:pt x="221" y="236"/>
                    </a:lnTo>
                    <a:lnTo>
                      <a:pt x="217" y="241"/>
                    </a:lnTo>
                    <a:lnTo>
                      <a:pt x="219" y="245"/>
                    </a:lnTo>
                    <a:lnTo>
                      <a:pt x="221" y="251"/>
                    </a:lnTo>
                    <a:lnTo>
                      <a:pt x="225" y="256"/>
                    </a:lnTo>
                    <a:lnTo>
                      <a:pt x="232" y="256"/>
                    </a:lnTo>
                    <a:lnTo>
                      <a:pt x="236" y="256"/>
                    </a:lnTo>
                    <a:lnTo>
                      <a:pt x="240" y="262"/>
                    </a:lnTo>
                    <a:lnTo>
                      <a:pt x="244" y="264"/>
                    </a:lnTo>
                    <a:lnTo>
                      <a:pt x="255" y="266"/>
                    </a:lnTo>
                    <a:lnTo>
                      <a:pt x="257" y="262"/>
                    </a:lnTo>
                    <a:lnTo>
                      <a:pt x="257" y="256"/>
                    </a:lnTo>
                    <a:lnTo>
                      <a:pt x="253" y="251"/>
                    </a:lnTo>
                    <a:lnTo>
                      <a:pt x="247" y="251"/>
                    </a:lnTo>
                    <a:lnTo>
                      <a:pt x="242" y="247"/>
                    </a:lnTo>
                    <a:lnTo>
                      <a:pt x="238" y="247"/>
                    </a:lnTo>
                    <a:lnTo>
                      <a:pt x="232" y="253"/>
                    </a:lnTo>
                    <a:lnTo>
                      <a:pt x="227" y="249"/>
                    </a:lnTo>
                    <a:lnTo>
                      <a:pt x="223" y="241"/>
                    </a:lnTo>
                    <a:lnTo>
                      <a:pt x="225" y="234"/>
                    </a:lnTo>
                    <a:lnTo>
                      <a:pt x="230" y="226"/>
                    </a:lnTo>
                    <a:lnTo>
                      <a:pt x="230" y="221"/>
                    </a:lnTo>
                    <a:lnTo>
                      <a:pt x="225" y="219"/>
                    </a:lnTo>
                    <a:lnTo>
                      <a:pt x="219" y="219"/>
                    </a:lnTo>
                    <a:lnTo>
                      <a:pt x="219" y="217"/>
                    </a:lnTo>
                    <a:lnTo>
                      <a:pt x="217" y="211"/>
                    </a:lnTo>
                    <a:lnTo>
                      <a:pt x="215" y="215"/>
                    </a:lnTo>
                    <a:lnTo>
                      <a:pt x="210" y="215"/>
                    </a:lnTo>
                    <a:lnTo>
                      <a:pt x="200" y="213"/>
                    </a:lnTo>
                    <a:lnTo>
                      <a:pt x="191" y="207"/>
                    </a:lnTo>
                    <a:lnTo>
                      <a:pt x="189" y="200"/>
                    </a:lnTo>
                    <a:lnTo>
                      <a:pt x="191" y="192"/>
                    </a:lnTo>
                    <a:lnTo>
                      <a:pt x="189" y="181"/>
                    </a:lnTo>
                    <a:lnTo>
                      <a:pt x="187" y="175"/>
                    </a:lnTo>
                    <a:lnTo>
                      <a:pt x="183" y="170"/>
                    </a:lnTo>
                    <a:lnTo>
                      <a:pt x="181" y="164"/>
                    </a:lnTo>
                    <a:lnTo>
                      <a:pt x="178" y="162"/>
                    </a:lnTo>
                    <a:lnTo>
                      <a:pt x="170" y="143"/>
                    </a:lnTo>
                    <a:lnTo>
                      <a:pt x="166" y="138"/>
                    </a:lnTo>
                    <a:lnTo>
                      <a:pt x="161" y="136"/>
                    </a:lnTo>
                    <a:lnTo>
                      <a:pt x="155" y="126"/>
                    </a:lnTo>
                    <a:lnTo>
                      <a:pt x="151" y="119"/>
                    </a:lnTo>
                    <a:lnTo>
                      <a:pt x="146" y="117"/>
                    </a:lnTo>
                    <a:lnTo>
                      <a:pt x="149" y="117"/>
                    </a:lnTo>
                    <a:lnTo>
                      <a:pt x="151" y="117"/>
                    </a:lnTo>
                    <a:lnTo>
                      <a:pt x="157" y="113"/>
                    </a:lnTo>
                    <a:lnTo>
                      <a:pt x="159" y="109"/>
                    </a:lnTo>
                    <a:lnTo>
                      <a:pt x="166" y="96"/>
                    </a:lnTo>
                    <a:lnTo>
                      <a:pt x="172" y="94"/>
                    </a:lnTo>
                    <a:lnTo>
                      <a:pt x="181" y="98"/>
                    </a:lnTo>
                    <a:lnTo>
                      <a:pt x="204" y="100"/>
                    </a:lnTo>
                    <a:lnTo>
                      <a:pt x="210" y="100"/>
                    </a:lnTo>
                    <a:lnTo>
                      <a:pt x="217" y="98"/>
                    </a:lnTo>
                    <a:lnTo>
                      <a:pt x="221" y="96"/>
                    </a:lnTo>
                    <a:lnTo>
                      <a:pt x="232" y="87"/>
                    </a:lnTo>
                    <a:lnTo>
                      <a:pt x="238" y="79"/>
                    </a:lnTo>
                    <a:lnTo>
                      <a:pt x="242" y="68"/>
                    </a:lnTo>
                    <a:lnTo>
                      <a:pt x="242" y="68"/>
                    </a:lnTo>
                    <a:lnTo>
                      <a:pt x="249" y="60"/>
                    </a:lnTo>
                    <a:lnTo>
                      <a:pt x="259" y="53"/>
                    </a:lnTo>
                    <a:lnTo>
                      <a:pt x="259" y="51"/>
                    </a:lnTo>
                    <a:lnTo>
                      <a:pt x="272" y="38"/>
                    </a:lnTo>
                    <a:lnTo>
                      <a:pt x="276" y="40"/>
                    </a:lnTo>
                    <a:lnTo>
                      <a:pt x="276" y="43"/>
                    </a:lnTo>
                    <a:lnTo>
                      <a:pt x="272" y="43"/>
                    </a:lnTo>
                    <a:lnTo>
                      <a:pt x="276" y="45"/>
                    </a:lnTo>
                    <a:lnTo>
                      <a:pt x="281" y="43"/>
                    </a:lnTo>
                    <a:lnTo>
                      <a:pt x="287" y="43"/>
                    </a:lnTo>
                    <a:lnTo>
                      <a:pt x="287" y="43"/>
                    </a:lnTo>
                    <a:lnTo>
                      <a:pt x="298" y="40"/>
                    </a:lnTo>
                    <a:lnTo>
                      <a:pt x="310" y="32"/>
                    </a:lnTo>
                    <a:lnTo>
                      <a:pt x="315" y="32"/>
                    </a:lnTo>
                    <a:lnTo>
                      <a:pt x="315" y="32"/>
                    </a:lnTo>
                    <a:lnTo>
                      <a:pt x="315" y="40"/>
                    </a:lnTo>
                    <a:lnTo>
                      <a:pt x="310" y="45"/>
                    </a:lnTo>
                    <a:lnTo>
                      <a:pt x="313" y="43"/>
                    </a:lnTo>
                    <a:lnTo>
                      <a:pt x="315" y="49"/>
                    </a:lnTo>
                    <a:lnTo>
                      <a:pt x="317" y="40"/>
                    </a:lnTo>
                    <a:lnTo>
                      <a:pt x="327" y="38"/>
                    </a:lnTo>
                    <a:lnTo>
                      <a:pt x="323" y="38"/>
                    </a:lnTo>
                    <a:lnTo>
                      <a:pt x="319" y="34"/>
                    </a:lnTo>
                    <a:lnTo>
                      <a:pt x="317" y="28"/>
                    </a:lnTo>
                    <a:lnTo>
                      <a:pt x="317" y="26"/>
                    </a:lnTo>
                    <a:lnTo>
                      <a:pt x="327" y="19"/>
                    </a:lnTo>
                    <a:lnTo>
                      <a:pt x="334" y="19"/>
                    </a:lnTo>
                    <a:lnTo>
                      <a:pt x="330" y="23"/>
                    </a:lnTo>
                    <a:lnTo>
                      <a:pt x="332" y="28"/>
                    </a:lnTo>
                    <a:lnTo>
                      <a:pt x="338" y="23"/>
                    </a:lnTo>
                    <a:lnTo>
                      <a:pt x="342" y="26"/>
                    </a:lnTo>
                    <a:lnTo>
                      <a:pt x="357" y="26"/>
                    </a:lnTo>
                    <a:lnTo>
                      <a:pt x="370" y="19"/>
                    </a:lnTo>
                    <a:lnTo>
                      <a:pt x="374" y="15"/>
                    </a:lnTo>
                    <a:lnTo>
                      <a:pt x="379" y="11"/>
                    </a:lnTo>
                    <a:lnTo>
                      <a:pt x="387" y="2"/>
                    </a:lnTo>
                    <a:lnTo>
                      <a:pt x="393" y="0"/>
                    </a:lnTo>
                    <a:lnTo>
                      <a:pt x="389" y="4"/>
                    </a:lnTo>
                    <a:lnTo>
                      <a:pt x="393" y="6"/>
                    </a:lnTo>
                    <a:lnTo>
                      <a:pt x="396" y="13"/>
                    </a:lnTo>
                    <a:lnTo>
                      <a:pt x="402" y="13"/>
                    </a:lnTo>
                    <a:lnTo>
                      <a:pt x="406" y="17"/>
                    </a:lnTo>
                    <a:lnTo>
                      <a:pt x="404" y="21"/>
                    </a:lnTo>
                    <a:lnTo>
                      <a:pt x="400" y="26"/>
                    </a:lnTo>
                    <a:lnTo>
                      <a:pt x="393" y="26"/>
                    </a:lnTo>
                    <a:lnTo>
                      <a:pt x="393" y="28"/>
                    </a:lnTo>
                    <a:lnTo>
                      <a:pt x="396" y="32"/>
                    </a:lnTo>
                    <a:lnTo>
                      <a:pt x="400" y="34"/>
                    </a:lnTo>
                    <a:lnTo>
                      <a:pt x="408" y="26"/>
                    </a:lnTo>
                    <a:lnTo>
                      <a:pt x="411" y="19"/>
                    </a:lnTo>
                    <a:lnTo>
                      <a:pt x="415" y="26"/>
                    </a:lnTo>
                    <a:lnTo>
                      <a:pt x="417" y="21"/>
                    </a:lnTo>
                    <a:lnTo>
                      <a:pt x="421" y="23"/>
                    </a:lnTo>
                    <a:lnTo>
                      <a:pt x="423" y="28"/>
                    </a:lnTo>
                    <a:lnTo>
                      <a:pt x="419" y="32"/>
                    </a:lnTo>
                    <a:lnTo>
                      <a:pt x="423" y="36"/>
                    </a:lnTo>
                    <a:lnTo>
                      <a:pt x="428" y="40"/>
                    </a:lnTo>
                    <a:lnTo>
                      <a:pt x="440" y="36"/>
                    </a:lnTo>
                    <a:lnTo>
                      <a:pt x="445" y="36"/>
                    </a:lnTo>
                    <a:lnTo>
                      <a:pt x="451" y="36"/>
                    </a:lnTo>
                    <a:lnTo>
                      <a:pt x="455" y="40"/>
                    </a:lnTo>
                    <a:lnTo>
                      <a:pt x="459" y="40"/>
                    </a:lnTo>
                    <a:lnTo>
                      <a:pt x="464" y="40"/>
                    </a:lnTo>
                    <a:lnTo>
                      <a:pt x="464" y="47"/>
                    </a:lnTo>
                    <a:lnTo>
                      <a:pt x="462" y="49"/>
                    </a:lnTo>
                    <a:lnTo>
                      <a:pt x="466" y="55"/>
                    </a:lnTo>
                    <a:lnTo>
                      <a:pt x="459" y="55"/>
                    </a:lnTo>
                    <a:lnTo>
                      <a:pt x="464" y="60"/>
                    </a:lnTo>
                    <a:lnTo>
                      <a:pt x="468" y="57"/>
                    </a:lnTo>
                    <a:lnTo>
                      <a:pt x="474" y="60"/>
                    </a:lnTo>
                    <a:lnTo>
                      <a:pt x="470" y="64"/>
                    </a:lnTo>
                    <a:lnTo>
                      <a:pt x="481" y="68"/>
                    </a:lnTo>
                    <a:lnTo>
                      <a:pt x="485" y="70"/>
                    </a:lnTo>
                    <a:lnTo>
                      <a:pt x="487" y="68"/>
                    </a:lnTo>
                    <a:lnTo>
                      <a:pt x="489" y="66"/>
                    </a:lnTo>
                    <a:lnTo>
                      <a:pt x="494" y="66"/>
                    </a:lnTo>
                    <a:lnTo>
                      <a:pt x="500" y="66"/>
                    </a:lnTo>
                    <a:lnTo>
                      <a:pt x="500" y="68"/>
                    </a:lnTo>
                    <a:lnTo>
                      <a:pt x="506" y="70"/>
                    </a:lnTo>
                    <a:lnTo>
                      <a:pt x="511" y="66"/>
                    </a:lnTo>
                    <a:lnTo>
                      <a:pt x="517" y="66"/>
                    </a:lnTo>
                    <a:lnTo>
                      <a:pt x="521" y="68"/>
                    </a:lnTo>
                    <a:lnTo>
                      <a:pt x="526" y="68"/>
                    </a:lnTo>
                    <a:lnTo>
                      <a:pt x="530" y="70"/>
                    </a:lnTo>
                    <a:lnTo>
                      <a:pt x="534" y="72"/>
                    </a:lnTo>
                    <a:lnTo>
                      <a:pt x="538" y="79"/>
                    </a:lnTo>
                    <a:lnTo>
                      <a:pt x="543" y="77"/>
                    </a:lnTo>
                    <a:lnTo>
                      <a:pt x="547" y="79"/>
                    </a:lnTo>
                    <a:lnTo>
                      <a:pt x="551" y="79"/>
                    </a:lnTo>
                    <a:lnTo>
                      <a:pt x="551" y="83"/>
                    </a:lnTo>
                    <a:lnTo>
                      <a:pt x="555" y="85"/>
                    </a:lnTo>
                    <a:lnTo>
                      <a:pt x="566" y="89"/>
                    </a:lnTo>
                    <a:lnTo>
                      <a:pt x="570" y="87"/>
                    </a:lnTo>
                    <a:lnTo>
                      <a:pt x="577" y="87"/>
                    </a:lnTo>
                    <a:lnTo>
                      <a:pt x="581" y="87"/>
                    </a:lnTo>
                    <a:lnTo>
                      <a:pt x="587" y="89"/>
                    </a:lnTo>
                    <a:lnTo>
                      <a:pt x="592" y="89"/>
                    </a:lnTo>
                    <a:lnTo>
                      <a:pt x="596" y="96"/>
                    </a:lnTo>
                    <a:lnTo>
                      <a:pt x="600" y="98"/>
                    </a:lnTo>
                    <a:lnTo>
                      <a:pt x="600" y="98"/>
                    </a:lnTo>
                    <a:lnTo>
                      <a:pt x="609" y="100"/>
                    </a:lnTo>
                    <a:lnTo>
                      <a:pt x="613" y="100"/>
                    </a:lnTo>
                    <a:lnTo>
                      <a:pt x="621" y="96"/>
                    </a:lnTo>
                    <a:lnTo>
                      <a:pt x="626" y="98"/>
                    </a:lnTo>
                    <a:lnTo>
                      <a:pt x="628" y="94"/>
                    </a:lnTo>
                    <a:lnTo>
                      <a:pt x="632" y="92"/>
                    </a:lnTo>
                    <a:lnTo>
                      <a:pt x="636" y="94"/>
                    </a:lnTo>
                    <a:lnTo>
                      <a:pt x="643" y="96"/>
                    </a:lnTo>
                    <a:lnTo>
                      <a:pt x="647" y="94"/>
                    </a:lnTo>
                    <a:lnTo>
                      <a:pt x="651" y="96"/>
                    </a:lnTo>
                    <a:lnTo>
                      <a:pt x="655" y="98"/>
                    </a:lnTo>
                    <a:lnTo>
                      <a:pt x="660" y="102"/>
                    </a:lnTo>
                    <a:lnTo>
                      <a:pt x="668" y="109"/>
                    </a:lnTo>
                    <a:lnTo>
                      <a:pt x="670" y="109"/>
                    </a:lnTo>
                    <a:lnTo>
                      <a:pt x="675" y="111"/>
                    </a:lnTo>
                    <a:lnTo>
                      <a:pt x="679" y="115"/>
                    </a:lnTo>
                    <a:lnTo>
                      <a:pt x="681" y="115"/>
                    </a:lnTo>
                    <a:lnTo>
                      <a:pt x="689" y="117"/>
                    </a:lnTo>
                    <a:lnTo>
                      <a:pt x="689" y="119"/>
                    </a:lnTo>
                    <a:lnTo>
                      <a:pt x="692" y="160"/>
                    </a:lnTo>
                    <a:lnTo>
                      <a:pt x="719" y="656"/>
                    </a:lnTo>
                    <a:lnTo>
                      <a:pt x="721" y="660"/>
                    </a:lnTo>
                    <a:lnTo>
                      <a:pt x="734" y="664"/>
                    </a:lnTo>
                    <a:lnTo>
                      <a:pt x="738" y="660"/>
                    </a:lnTo>
                    <a:lnTo>
                      <a:pt x="749" y="664"/>
                    </a:lnTo>
                    <a:lnTo>
                      <a:pt x="751" y="664"/>
                    </a:lnTo>
                    <a:lnTo>
                      <a:pt x="760" y="656"/>
                    </a:lnTo>
                    <a:lnTo>
                      <a:pt x="770" y="654"/>
                    </a:lnTo>
                    <a:lnTo>
                      <a:pt x="775" y="658"/>
                    </a:lnTo>
                    <a:lnTo>
                      <a:pt x="775" y="664"/>
                    </a:lnTo>
                    <a:lnTo>
                      <a:pt x="773" y="669"/>
                    </a:lnTo>
                    <a:lnTo>
                      <a:pt x="777" y="673"/>
                    </a:lnTo>
                    <a:lnTo>
                      <a:pt x="783" y="677"/>
                    </a:lnTo>
                    <a:lnTo>
                      <a:pt x="790" y="682"/>
                    </a:lnTo>
                    <a:lnTo>
                      <a:pt x="792" y="688"/>
                    </a:lnTo>
                    <a:lnTo>
                      <a:pt x="824" y="716"/>
                    </a:lnTo>
                    <a:lnTo>
                      <a:pt x="832" y="733"/>
                    </a:lnTo>
                    <a:lnTo>
                      <a:pt x="834" y="728"/>
                    </a:lnTo>
                    <a:lnTo>
                      <a:pt x="839" y="724"/>
                    </a:lnTo>
                    <a:lnTo>
                      <a:pt x="849" y="716"/>
                    </a:lnTo>
                    <a:lnTo>
                      <a:pt x="856" y="711"/>
                    </a:lnTo>
                    <a:lnTo>
                      <a:pt x="858" y="707"/>
                    </a:lnTo>
                    <a:lnTo>
                      <a:pt x="856" y="703"/>
                    </a:lnTo>
                    <a:lnTo>
                      <a:pt x="862" y="692"/>
                    </a:lnTo>
                    <a:lnTo>
                      <a:pt x="862" y="686"/>
                    </a:lnTo>
                    <a:lnTo>
                      <a:pt x="868" y="684"/>
                    </a:lnTo>
                    <a:lnTo>
                      <a:pt x="873" y="679"/>
                    </a:lnTo>
                    <a:lnTo>
                      <a:pt x="879" y="675"/>
                    </a:lnTo>
                    <a:lnTo>
                      <a:pt x="885" y="677"/>
                    </a:lnTo>
                    <a:lnTo>
                      <a:pt x="890" y="679"/>
                    </a:lnTo>
                    <a:lnTo>
                      <a:pt x="894" y="684"/>
                    </a:lnTo>
                    <a:lnTo>
                      <a:pt x="896" y="684"/>
                    </a:lnTo>
                    <a:lnTo>
                      <a:pt x="898" y="690"/>
                    </a:lnTo>
                    <a:lnTo>
                      <a:pt x="902" y="703"/>
                    </a:lnTo>
                    <a:lnTo>
                      <a:pt x="907" y="703"/>
                    </a:lnTo>
                    <a:lnTo>
                      <a:pt x="911" y="707"/>
                    </a:lnTo>
                    <a:lnTo>
                      <a:pt x="917" y="709"/>
                    </a:lnTo>
                    <a:lnTo>
                      <a:pt x="924" y="720"/>
                    </a:lnTo>
                    <a:lnTo>
                      <a:pt x="928" y="724"/>
                    </a:lnTo>
                    <a:lnTo>
                      <a:pt x="936" y="728"/>
                    </a:lnTo>
                    <a:lnTo>
                      <a:pt x="941" y="731"/>
                    </a:lnTo>
                    <a:lnTo>
                      <a:pt x="947" y="737"/>
                    </a:lnTo>
                    <a:lnTo>
                      <a:pt x="956" y="745"/>
                    </a:lnTo>
                    <a:lnTo>
                      <a:pt x="956" y="745"/>
                    </a:lnTo>
                    <a:lnTo>
                      <a:pt x="958" y="752"/>
                    </a:lnTo>
                    <a:lnTo>
                      <a:pt x="966" y="760"/>
                    </a:lnTo>
                    <a:lnTo>
                      <a:pt x="968" y="765"/>
                    </a:lnTo>
                    <a:lnTo>
                      <a:pt x="977" y="773"/>
                    </a:lnTo>
                    <a:lnTo>
                      <a:pt x="990" y="790"/>
                    </a:lnTo>
                    <a:lnTo>
                      <a:pt x="996" y="799"/>
                    </a:lnTo>
                    <a:lnTo>
                      <a:pt x="1000" y="803"/>
                    </a:lnTo>
                    <a:lnTo>
                      <a:pt x="1002" y="809"/>
                    </a:lnTo>
                    <a:lnTo>
                      <a:pt x="1002" y="814"/>
                    </a:lnTo>
                    <a:lnTo>
                      <a:pt x="1007" y="816"/>
                    </a:lnTo>
                    <a:lnTo>
                      <a:pt x="1011" y="820"/>
                    </a:lnTo>
                    <a:lnTo>
                      <a:pt x="1015" y="826"/>
                    </a:lnTo>
                    <a:lnTo>
                      <a:pt x="1020" y="831"/>
                    </a:lnTo>
                    <a:lnTo>
                      <a:pt x="1022" y="837"/>
                    </a:lnTo>
                    <a:lnTo>
                      <a:pt x="1024" y="839"/>
                    </a:lnTo>
                    <a:lnTo>
                      <a:pt x="1028" y="839"/>
                    </a:lnTo>
                    <a:lnTo>
                      <a:pt x="1034" y="839"/>
                    </a:lnTo>
                    <a:lnTo>
                      <a:pt x="1043" y="843"/>
                    </a:lnTo>
                    <a:lnTo>
                      <a:pt x="1047" y="846"/>
                    </a:lnTo>
                    <a:lnTo>
                      <a:pt x="1058" y="846"/>
                    </a:lnTo>
                    <a:lnTo>
                      <a:pt x="1062" y="850"/>
                    </a:lnTo>
                    <a:lnTo>
                      <a:pt x="1068" y="852"/>
                    </a:lnTo>
                    <a:lnTo>
                      <a:pt x="1073" y="856"/>
                    </a:lnTo>
                    <a:lnTo>
                      <a:pt x="1077" y="858"/>
                    </a:lnTo>
                    <a:lnTo>
                      <a:pt x="1083" y="856"/>
                    </a:lnTo>
                    <a:lnTo>
                      <a:pt x="1088" y="860"/>
                    </a:lnTo>
                    <a:lnTo>
                      <a:pt x="1088" y="867"/>
                    </a:lnTo>
                    <a:lnTo>
                      <a:pt x="1088" y="871"/>
                    </a:lnTo>
                    <a:lnTo>
                      <a:pt x="1086" y="875"/>
                    </a:lnTo>
                    <a:lnTo>
                      <a:pt x="1088" y="882"/>
                    </a:lnTo>
                    <a:lnTo>
                      <a:pt x="1088" y="888"/>
                    </a:lnTo>
                    <a:lnTo>
                      <a:pt x="1096" y="903"/>
                    </a:lnTo>
                    <a:lnTo>
                      <a:pt x="1094" y="907"/>
                    </a:lnTo>
                    <a:lnTo>
                      <a:pt x="1092" y="922"/>
                    </a:lnTo>
                    <a:lnTo>
                      <a:pt x="1090" y="926"/>
                    </a:lnTo>
                    <a:lnTo>
                      <a:pt x="1086" y="931"/>
                    </a:lnTo>
                    <a:lnTo>
                      <a:pt x="1081" y="935"/>
                    </a:lnTo>
                    <a:lnTo>
                      <a:pt x="1081" y="937"/>
                    </a:lnTo>
                    <a:lnTo>
                      <a:pt x="1077" y="926"/>
                    </a:lnTo>
                    <a:lnTo>
                      <a:pt x="1077" y="935"/>
                    </a:lnTo>
                    <a:lnTo>
                      <a:pt x="1073" y="935"/>
                    </a:lnTo>
                    <a:lnTo>
                      <a:pt x="1068" y="924"/>
                    </a:lnTo>
                    <a:lnTo>
                      <a:pt x="1071" y="920"/>
                    </a:lnTo>
                    <a:lnTo>
                      <a:pt x="1075" y="918"/>
                    </a:lnTo>
                    <a:lnTo>
                      <a:pt x="1077" y="914"/>
                    </a:lnTo>
                    <a:lnTo>
                      <a:pt x="1081" y="905"/>
                    </a:lnTo>
                    <a:lnTo>
                      <a:pt x="1077" y="914"/>
                    </a:lnTo>
                    <a:lnTo>
                      <a:pt x="1075" y="918"/>
                    </a:lnTo>
                    <a:lnTo>
                      <a:pt x="1068" y="920"/>
                    </a:lnTo>
                    <a:lnTo>
                      <a:pt x="1064" y="918"/>
                    </a:lnTo>
                    <a:lnTo>
                      <a:pt x="1064" y="914"/>
                    </a:lnTo>
                    <a:lnTo>
                      <a:pt x="1066" y="907"/>
                    </a:lnTo>
                    <a:lnTo>
                      <a:pt x="1073" y="907"/>
                    </a:lnTo>
                    <a:lnTo>
                      <a:pt x="1068" y="905"/>
                    </a:lnTo>
                    <a:lnTo>
                      <a:pt x="1066" y="899"/>
                    </a:lnTo>
                    <a:lnTo>
                      <a:pt x="1064" y="888"/>
                    </a:lnTo>
                    <a:lnTo>
                      <a:pt x="1060" y="882"/>
                    </a:lnTo>
                    <a:lnTo>
                      <a:pt x="1054" y="873"/>
                    </a:lnTo>
                    <a:lnTo>
                      <a:pt x="1051" y="869"/>
                    </a:lnTo>
                    <a:lnTo>
                      <a:pt x="1054" y="865"/>
                    </a:lnTo>
                    <a:lnTo>
                      <a:pt x="1045" y="873"/>
                    </a:lnTo>
                    <a:lnTo>
                      <a:pt x="1041" y="873"/>
                    </a:lnTo>
                    <a:lnTo>
                      <a:pt x="1030" y="882"/>
                    </a:lnTo>
                    <a:lnTo>
                      <a:pt x="1034" y="886"/>
                    </a:lnTo>
                    <a:lnTo>
                      <a:pt x="1032" y="897"/>
                    </a:lnTo>
                    <a:lnTo>
                      <a:pt x="1028" y="895"/>
                    </a:lnTo>
                    <a:lnTo>
                      <a:pt x="1032" y="901"/>
                    </a:lnTo>
                    <a:lnTo>
                      <a:pt x="1026" y="901"/>
                    </a:lnTo>
                    <a:lnTo>
                      <a:pt x="1022" y="897"/>
                    </a:lnTo>
                    <a:lnTo>
                      <a:pt x="1017" y="892"/>
                    </a:lnTo>
                    <a:lnTo>
                      <a:pt x="1022" y="886"/>
                    </a:lnTo>
                    <a:lnTo>
                      <a:pt x="1024" y="882"/>
                    </a:lnTo>
                    <a:lnTo>
                      <a:pt x="1026" y="873"/>
                    </a:lnTo>
                    <a:lnTo>
                      <a:pt x="1024" y="867"/>
                    </a:lnTo>
                    <a:lnTo>
                      <a:pt x="1028" y="863"/>
                    </a:lnTo>
                    <a:lnTo>
                      <a:pt x="1032" y="863"/>
                    </a:lnTo>
                    <a:lnTo>
                      <a:pt x="1030" y="860"/>
                    </a:lnTo>
                    <a:lnTo>
                      <a:pt x="1026" y="860"/>
                    </a:lnTo>
                    <a:lnTo>
                      <a:pt x="1022" y="856"/>
                    </a:lnTo>
                    <a:lnTo>
                      <a:pt x="1017" y="854"/>
                    </a:lnTo>
                    <a:lnTo>
                      <a:pt x="1011" y="850"/>
                    </a:lnTo>
                    <a:lnTo>
                      <a:pt x="1007" y="848"/>
                    </a:lnTo>
                    <a:lnTo>
                      <a:pt x="1007" y="841"/>
                    </a:lnTo>
                    <a:lnTo>
                      <a:pt x="1000" y="843"/>
                    </a:lnTo>
                    <a:lnTo>
                      <a:pt x="1000" y="837"/>
                    </a:lnTo>
                    <a:lnTo>
                      <a:pt x="1002" y="833"/>
                    </a:lnTo>
                    <a:lnTo>
                      <a:pt x="996" y="835"/>
                    </a:lnTo>
                    <a:lnTo>
                      <a:pt x="992" y="833"/>
                    </a:lnTo>
                    <a:lnTo>
                      <a:pt x="988" y="828"/>
                    </a:lnTo>
                    <a:lnTo>
                      <a:pt x="990" y="822"/>
                    </a:lnTo>
                    <a:lnTo>
                      <a:pt x="988" y="818"/>
                    </a:lnTo>
                    <a:lnTo>
                      <a:pt x="983" y="822"/>
                    </a:lnTo>
                    <a:lnTo>
                      <a:pt x="977" y="820"/>
                    </a:lnTo>
                    <a:lnTo>
                      <a:pt x="973" y="816"/>
                    </a:lnTo>
                    <a:lnTo>
                      <a:pt x="968" y="818"/>
                    </a:lnTo>
                    <a:lnTo>
                      <a:pt x="962" y="816"/>
                    </a:lnTo>
                    <a:lnTo>
                      <a:pt x="964" y="811"/>
                    </a:lnTo>
                    <a:lnTo>
                      <a:pt x="971" y="809"/>
                    </a:lnTo>
                    <a:lnTo>
                      <a:pt x="975" y="805"/>
                    </a:lnTo>
                    <a:lnTo>
                      <a:pt x="964" y="805"/>
                    </a:lnTo>
                    <a:lnTo>
                      <a:pt x="966" y="801"/>
                    </a:lnTo>
                    <a:lnTo>
                      <a:pt x="962" y="801"/>
                    </a:lnTo>
                    <a:lnTo>
                      <a:pt x="962" y="794"/>
                    </a:lnTo>
                    <a:lnTo>
                      <a:pt x="958" y="792"/>
                    </a:lnTo>
                    <a:lnTo>
                      <a:pt x="956" y="788"/>
                    </a:lnTo>
                    <a:lnTo>
                      <a:pt x="964" y="790"/>
                    </a:lnTo>
                    <a:lnTo>
                      <a:pt x="973" y="794"/>
                    </a:lnTo>
                    <a:lnTo>
                      <a:pt x="971" y="788"/>
                    </a:lnTo>
                    <a:lnTo>
                      <a:pt x="964" y="788"/>
                    </a:lnTo>
                    <a:lnTo>
                      <a:pt x="960" y="784"/>
                    </a:lnTo>
                    <a:lnTo>
                      <a:pt x="956" y="779"/>
                    </a:lnTo>
                    <a:lnTo>
                      <a:pt x="956" y="775"/>
                    </a:lnTo>
                    <a:lnTo>
                      <a:pt x="966" y="775"/>
                    </a:lnTo>
                    <a:lnTo>
                      <a:pt x="956" y="773"/>
                    </a:lnTo>
                    <a:lnTo>
                      <a:pt x="954" y="777"/>
                    </a:lnTo>
                    <a:lnTo>
                      <a:pt x="949" y="777"/>
                    </a:lnTo>
                    <a:lnTo>
                      <a:pt x="947" y="771"/>
                    </a:lnTo>
                    <a:lnTo>
                      <a:pt x="949" y="762"/>
                    </a:lnTo>
                    <a:lnTo>
                      <a:pt x="947" y="767"/>
                    </a:lnTo>
                    <a:lnTo>
                      <a:pt x="945" y="771"/>
                    </a:lnTo>
                    <a:lnTo>
                      <a:pt x="941" y="769"/>
                    </a:lnTo>
                    <a:lnTo>
                      <a:pt x="939" y="762"/>
                    </a:lnTo>
                    <a:lnTo>
                      <a:pt x="936" y="758"/>
                    </a:lnTo>
                    <a:lnTo>
                      <a:pt x="939" y="754"/>
                    </a:lnTo>
                    <a:lnTo>
                      <a:pt x="939" y="748"/>
                    </a:lnTo>
                    <a:lnTo>
                      <a:pt x="939" y="743"/>
                    </a:lnTo>
                    <a:lnTo>
                      <a:pt x="943" y="741"/>
                    </a:lnTo>
                    <a:lnTo>
                      <a:pt x="936" y="741"/>
                    </a:lnTo>
                    <a:lnTo>
                      <a:pt x="936" y="756"/>
                    </a:lnTo>
                    <a:lnTo>
                      <a:pt x="930" y="758"/>
                    </a:lnTo>
                    <a:lnTo>
                      <a:pt x="926" y="756"/>
                    </a:lnTo>
                    <a:lnTo>
                      <a:pt x="922" y="754"/>
                    </a:lnTo>
                    <a:lnTo>
                      <a:pt x="922" y="754"/>
                    </a:lnTo>
                    <a:lnTo>
                      <a:pt x="922" y="754"/>
                    </a:lnTo>
                    <a:lnTo>
                      <a:pt x="915" y="754"/>
                    </a:lnTo>
                    <a:lnTo>
                      <a:pt x="913" y="748"/>
                    </a:lnTo>
                    <a:lnTo>
                      <a:pt x="905" y="737"/>
                    </a:lnTo>
                    <a:lnTo>
                      <a:pt x="907" y="733"/>
                    </a:lnTo>
                    <a:lnTo>
                      <a:pt x="902" y="731"/>
                    </a:lnTo>
                    <a:lnTo>
                      <a:pt x="898" y="724"/>
                    </a:lnTo>
                    <a:lnTo>
                      <a:pt x="898" y="720"/>
                    </a:lnTo>
                    <a:lnTo>
                      <a:pt x="892" y="709"/>
                    </a:lnTo>
                    <a:lnTo>
                      <a:pt x="890" y="703"/>
                    </a:lnTo>
                    <a:lnTo>
                      <a:pt x="887" y="692"/>
                    </a:lnTo>
                    <a:lnTo>
                      <a:pt x="885" y="703"/>
                    </a:lnTo>
                    <a:lnTo>
                      <a:pt x="885" y="703"/>
                    </a:lnTo>
                    <a:lnTo>
                      <a:pt x="890" y="707"/>
                    </a:lnTo>
                    <a:lnTo>
                      <a:pt x="892" y="713"/>
                    </a:lnTo>
                    <a:lnTo>
                      <a:pt x="887" y="709"/>
                    </a:lnTo>
                    <a:lnTo>
                      <a:pt x="890" y="713"/>
                    </a:lnTo>
                    <a:lnTo>
                      <a:pt x="892" y="720"/>
                    </a:lnTo>
                    <a:lnTo>
                      <a:pt x="898" y="737"/>
                    </a:lnTo>
                    <a:lnTo>
                      <a:pt x="902" y="743"/>
                    </a:lnTo>
                    <a:lnTo>
                      <a:pt x="900" y="741"/>
                    </a:lnTo>
                    <a:lnTo>
                      <a:pt x="902" y="748"/>
                    </a:lnTo>
                    <a:lnTo>
                      <a:pt x="907" y="758"/>
                    </a:lnTo>
                    <a:lnTo>
                      <a:pt x="907" y="762"/>
                    </a:lnTo>
                    <a:lnTo>
                      <a:pt x="900" y="765"/>
                    </a:lnTo>
                    <a:lnTo>
                      <a:pt x="896" y="760"/>
                    </a:lnTo>
                    <a:lnTo>
                      <a:pt x="894" y="754"/>
                    </a:lnTo>
                    <a:lnTo>
                      <a:pt x="887" y="754"/>
                    </a:lnTo>
                    <a:lnTo>
                      <a:pt x="883" y="756"/>
                    </a:lnTo>
                    <a:lnTo>
                      <a:pt x="879" y="754"/>
                    </a:lnTo>
                    <a:lnTo>
                      <a:pt x="881" y="750"/>
                    </a:lnTo>
                    <a:lnTo>
                      <a:pt x="875" y="737"/>
                    </a:lnTo>
                    <a:lnTo>
                      <a:pt x="875" y="733"/>
                    </a:lnTo>
                    <a:lnTo>
                      <a:pt x="879" y="728"/>
                    </a:lnTo>
                    <a:lnTo>
                      <a:pt x="870" y="726"/>
                    </a:lnTo>
                    <a:lnTo>
                      <a:pt x="870" y="731"/>
                    </a:lnTo>
                    <a:lnTo>
                      <a:pt x="870" y="737"/>
                    </a:lnTo>
                    <a:lnTo>
                      <a:pt x="866" y="737"/>
                    </a:lnTo>
                    <a:lnTo>
                      <a:pt x="860" y="735"/>
                    </a:lnTo>
                    <a:lnTo>
                      <a:pt x="858" y="728"/>
                    </a:lnTo>
                    <a:lnTo>
                      <a:pt x="853" y="726"/>
                    </a:lnTo>
                    <a:lnTo>
                      <a:pt x="847" y="728"/>
                    </a:lnTo>
                    <a:lnTo>
                      <a:pt x="845" y="724"/>
                    </a:lnTo>
                    <a:lnTo>
                      <a:pt x="847" y="731"/>
                    </a:lnTo>
                    <a:lnTo>
                      <a:pt x="843" y="735"/>
                    </a:lnTo>
                    <a:lnTo>
                      <a:pt x="847" y="733"/>
                    </a:lnTo>
                    <a:lnTo>
                      <a:pt x="858" y="735"/>
                    </a:lnTo>
                    <a:lnTo>
                      <a:pt x="860" y="739"/>
                    </a:lnTo>
                    <a:lnTo>
                      <a:pt x="864" y="741"/>
                    </a:lnTo>
                    <a:lnTo>
                      <a:pt x="862" y="745"/>
                    </a:lnTo>
                    <a:lnTo>
                      <a:pt x="868" y="743"/>
                    </a:lnTo>
                    <a:lnTo>
                      <a:pt x="873" y="748"/>
                    </a:lnTo>
                    <a:lnTo>
                      <a:pt x="875" y="754"/>
                    </a:lnTo>
                    <a:lnTo>
                      <a:pt x="877" y="758"/>
                    </a:lnTo>
                    <a:lnTo>
                      <a:pt x="870" y="762"/>
                    </a:lnTo>
                    <a:lnTo>
                      <a:pt x="862" y="758"/>
                    </a:lnTo>
                    <a:lnTo>
                      <a:pt x="862" y="762"/>
                    </a:lnTo>
                    <a:lnTo>
                      <a:pt x="862" y="767"/>
                    </a:lnTo>
                    <a:lnTo>
                      <a:pt x="860" y="771"/>
                    </a:lnTo>
                    <a:lnTo>
                      <a:pt x="856" y="767"/>
                    </a:lnTo>
                    <a:lnTo>
                      <a:pt x="849" y="762"/>
                    </a:lnTo>
                    <a:lnTo>
                      <a:pt x="841" y="760"/>
                    </a:lnTo>
                    <a:lnTo>
                      <a:pt x="828" y="752"/>
                    </a:lnTo>
                    <a:lnTo>
                      <a:pt x="832" y="748"/>
                    </a:lnTo>
                    <a:lnTo>
                      <a:pt x="828" y="750"/>
                    </a:lnTo>
                    <a:lnTo>
                      <a:pt x="817" y="743"/>
                    </a:lnTo>
                    <a:lnTo>
                      <a:pt x="815" y="737"/>
                    </a:lnTo>
                    <a:lnTo>
                      <a:pt x="809" y="728"/>
                    </a:lnTo>
                    <a:lnTo>
                      <a:pt x="802" y="726"/>
                    </a:lnTo>
                    <a:lnTo>
                      <a:pt x="798" y="724"/>
                    </a:lnTo>
                    <a:lnTo>
                      <a:pt x="800" y="720"/>
                    </a:lnTo>
                    <a:lnTo>
                      <a:pt x="794" y="722"/>
                    </a:lnTo>
                    <a:lnTo>
                      <a:pt x="785" y="718"/>
                    </a:lnTo>
                    <a:lnTo>
                      <a:pt x="779" y="716"/>
                    </a:lnTo>
                    <a:lnTo>
                      <a:pt x="775" y="711"/>
                    </a:lnTo>
                    <a:lnTo>
                      <a:pt x="770" y="711"/>
                    </a:lnTo>
                    <a:lnTo>
                      <a:pt x="766" y="707"/>
                    </a:lnTo>
                    <a:lnTo>
                      <a:pt x="755" y="703"/>
                    </a:lnTo>
                    <a:lnTo>
                      <a:pt x="762" y="701"/>
                    </a:lnTo>
                    <a:lnTo>
                      <a:pt x="764" y="696"/>
                    </a:lnTo>
                    <a:lnTo>
                      <a:pt x="766" y="690"/>
                    </a:lnTo>
                    <a:lnTo>
                      <a:pt x="762" y="686"/>
                    </a:lnTo>
                    <a:lnTo>
                      <a:pt x="762" y="679"/>
                    </a:lnTo>
                    <a:lnTo>
                      <a:pt x="768" y="679"/>
                    </a:lnTo>
                    <a:lnTo>
                      <a:pt x="770" y="684"/>
                    </a:lnTo>
                    <a:lnTo>
                      <a:pt x="770" y="690"/>
                    </a:lnTo>
                    <a:lnTo>
                      <a:pt x="773" y="696"/>
                    </a:lnTo>
                    <a:lnTo>
                      <a:pt x="770" y="690"/>
                    </a:lnTo>
                    <a:lnTo>
                      <a:pt x="770" y="684"/>
                    </a:lnTo>
                    <a:lnTo>
                      <a:pt x="777" y="684"/>
                    </a:lnTo>
                    <a:lnTo>
                      <a:pt x="781" y="686"/>
                    </a:lnTo>
                    <a:lnTo>
                      <a:pt x="777" y="684"/>
                    </a:lnTo>
                    <a:lnTo>
                      <a:pt x="773" y="682"/>
                    </a:lnTo>
                    <a:lnTo>
                      <a:pt x="766" y="675"/>
                    </a:lnTo>
                    <a:lnTo>
                      <a:pt x="762" y="675"/>
                    </a:lnTo>
                    <a:lnTo>
                      <a:pt x="758" y="684"/>
                    </a:lnTo>
                    <a:lnTo>
                      <a:pt x="745" y="692"/>
                    </a:lnTo>
                    <a:lnTo>
                      <a:pt x="741" y="694"/>
                    </a:lnTo>
                    <a:lnTo>
                      <a:pt x="724" y="692"/>
                    </a:lnTo>
                    <a:lnTo>
                      <a:pt x="711" y="686"/>
                    </a:lnTo>
                    <a:lnTo>
                      <a:pt x="713" y="682"/>
                    </a:lnTo>
                    <a:lnTo>
                      <a:pt x="713" y="679"/>
                    </a:lnTo>
                    <a:lnTo>
                      <a:pt x="711" y="673"/>
                    </a:lnTo>
                    <a:lnTo>
                      <a:pt x="709" y="677"/>
                    </a:lnTo>
                    <a:lnTo>
                      <a:pt x="702" y="682"/>
                    </a:lnTo>
                    <a:lnTo>
                      <a:pt x="696" y="679"/>
                    </a:lnTo>
                    <a:lnTo>
                      <a:pt x="672" y="675"/>
                    </a:lnTo>
                    <a:lnTo>
                      <a:pt x="662" y="677"/>
                    </a:lnTo>
                    <a:lnTo>
                      <a:pt x="645" y="679"/>
                    </a:lnTo>
                    <a:lnTo>
                      <a:pt x="638" y="682"/>
                    </a:lnTo>
                    <a:lnTo>
                      <a:pt x="636" y="682"/>
                    </a:lnTo>
                    <a:lnTo>
                      <a:pt x="632" y="679"/>
                    </a:lnTo>
                    <a:lnTo>
                      <a:pt x="630" y="673"/>
                    </a:lnTo>
                    <a:lnTo>
                      <a:pt x="626" y="669"/>
                    </a:lnTo>
                    <a:lnTo>
                      <a:pt x="615" y="669"/>
                    </a:lnTo>
                    <a:lnTo>
                      <a:pt x="611" y="664"/>
                    </a:lnTo>
                    <a:lnTo>
                      <a:pt x="609" y="658"/>
                    </a:lnTo>
                    <a:lnTo>
                      <a:pt x="611" y="654"/>
                    </a:lnTo>
                    <a:lnTo>
                      <a:pt x="611" y="650"/>
                    </a:lnTo>
                    <a:lnTo>
                      <a:pt x="613" y="643"/>
                    </a:lnTo>
                    <a:lnTo>
                      <a:pt x="617" y="639"/>
                    </a:lnTo>
                    <a:lnTo>
                      <a:pt x="611" y="643"/>
                    </a:lnTo>
                    <a:lnTo>
                      <a:pt x="609" y="647"/>
                    </a:lnTo>
                    <a:lnTo>
                      <a:pt x="604" y="652"/>
                    </a:lnTo>
                    <a:lnTo>
                      <a:pt x="602" y="658"/>
                    </a:lnTo>
                    <a:lnTo>
                      <a:pt x="596" y="660"/>
                    </a:lnTo>
                    <a:lnTo>
                      <a:pt x="592" y="658"/>
                    </a:lnTo>
                    <a:lnTo>
                      <a:pt x="587" y="654"/>
                    </a:lnTo>
                    <a:lnTo>
                      <a:pt x="583" y="654"/>
                    </a:lnTo>
                    <a:lnTo>
                      <a:pt x="583" y="650"/>
                    </a:lnTo>
                    <a:lnTo>
                      <a:pt x="587" y="645"/>
                    </a:lnTo>
                    <a:lnTo>
                      <a:pt x="581" y="645"/>
                    </a:lnTo>
                    <a:lnTo>
                      <a:pt x="577" y="641"/>
                    </a:lnTo>
                    <a:lnTo>
                      <a:pt x="570" y="643"/>
                    </a:lnTo>
                    <a:lnTo>
                      <a:pt x="577" y="635"/>
                    </a:lnTo>
                    <a:lnTo>
                      <a:pt x="564" y="641"/>
                    </a:lnTo>
                    <a:lnTo>
                      <a:pt x="560" y="641"/>
                    </a:lnTo>
                    <a:lnTo>
                      <a:pt x="564" y="637"/>
                    </a:lnTo>
                    <a:lnTo>
                      <a:pt x="574" y="633"/>
                    </a:lnTo>
                    <a:lnTo>
                      <a:pt x="570" y="628"/>
                    </a:lnTo>
                    <a:lnTo>
                      <a:pt x="566" y="633"/>
                    </a:lnTo>
                    <a:lnTo>
                      <a:pt x="562" y="630"/>
                    </a:lnTo>
                    <a:lnTo>
                      <a:pt x="557" y="628"/>
                    </a:lnTo>
                    <a:lnTo>
                      <a:pt x="557" y="622"/>
                    </a:lnTo>
                    <a:lnTo>
                      <a:pt x="560" y="618"/>
                    </a:lnTo>
                    <a:lnTo>
                      <a:pt x="570" y="618"/>
                    </a:lnTo>
                    <a:lnTo>
                      <a:pt x="566" y="615"/>
                    </a:lnTo>
                    <a:lnTo>
                      <a:pt x="562" y="615"/>
                    </a:lnTo>
                    <a:lnTo>
                      <a:pt x="553" y="624"/>
                    </a:lnTo>
                    <a:lnTo>
                      <a:pt x="549" y="624"/>
                    </a:lnTo>
                    <a:lnTo>
                      <a:pt x="543" y="622"/>
                    </a:lnTo>
                    <a:lnTo>
                      <a:pt x="540" y="626"/>
                    </a:lnTo>
                    <a:lnTo>
                      <a:pt x="536" y="622"/>
                    </a:lnTo>
                    <a:lnTo>
                      <a:pt x="536" y="626"/>
                    </a:lnTo>
                    <a:lnTo>
                      <a:pt x="536" y="615"/>
                    </a:lnTo>
                    <a:lnTo>
                      <a:pt x="532" y="620"/>
                    </a:lnTo>
                    <a:lnTo>
                      <a:pt x="532" y="630"/>
                    </a:lnTo>
                    <a:lnTo>
                      <a:pt x="530" y="624"/>
                    </a:lnTo>
                    <a:lnTo>
                      <a:pt x="528" y="628"/>
                    </a:lnTo>
                    <a:lnTo>
                      <a:pt x="521" y="626"/>
                    </a:lnTo>
                    <a:lnTo>
                      <a:pt x="523" y="620"/>
                    </a:lnTo>
                    <a:lnTo>
                      <a:pt x="523" y="615"/>
                    </a:lnTo>
                    <a:lnTo>
                      <a:pt x="528" y="611"/>
                    </a:lnTo>
                    <a:lnTo>
                      <a:pt x="530" y="605"/>
                    </a:lnTo>
                    <a:lnTo>
                      <a:pt x="528" y="609"/>
                    </a:lnTo>
                    <a:lnTo>
                      <a:pt x="523" y="613"/>
                    </a:lnTo>
                    <a:lnTo>
                      <a:pt x="521" y="618"/>
                    </a:lnTo>
                    <a:lnTo>
                      <a:pt x="517" y="613"/>
                    </a:lnTo>
                    <a:lnTo>
                      <a:pt x="511" y="615"/>
                    </a:lnTo>
                    <a:lnTo>
                      <a:pt x="508" y="622"/>
                    </a:lnTo>
                    <a:lnTo>
                      <a:pt x="515" y="618"/>
                    </a:lnTo>
                    <a:lnTo>
                      <a:pt x="515" y="622"/>
                    </a:lnTo>
                    <a:lnTo>
                      <a:pt x="513" y="628"/>
                    </a:lnTo>
                    <a:lnTo>
                      <a:pt x="502" y="633"/>
                    </a:lnTo>
                    <a:lnTo>
                      <a:pt x="506" y="630"/>
                    </a:lnTo>
                    <a:lnTo>
                      <a:pt x="502" y="635"/>
                    </a:lnTo>
                    <a:lnTo>
                      <a:pt x="508" y="635"/>
                    </a:lnTo>
                    <a:lnTo>
                      <a:pt x="508" y="639"/>
                    </a:lnTo>
                    <a:lnTo>
                      <a:pt x="513" y="635"/>
                    </a:lnTo>
                    <a:lnTo>
                      <a:pt x="515" y="641"/>
                    </a:lnTo>
                    <a:lnTo>
                      <a:pt x="513" y="645"/>
                    </a:lnTo>
                    <a:lnTo>
                      <a:pt x="506" y="645"/>
                    </a:lnTo>
                    <a:lnTo>
                      <a:pt x="502" y="650"/>
                    </a:lnTo>
                    <a:lnTo>
                      <a:pt x="508" y="647"/>
                    </a:lnTo>
                    <a:lnTo>
                      <a:pt x="513" y="650"/>
                    </a:lnTo>
                    <a:lnTo>
                      <a:pt x="517" y="645"/>
                    </a:lnTo>
                    <a:lnTo>
                      <a:pt x="521" y="650"/>
                    </a:lnTo>
                    <a:lnTo>
                      <a:pt x="521" y="654"/>
                    </a:lnTo>
                    <a:lnTo>
                      <a:pt x="515" y="656"/>
                    </a:lnTo>
                    <a:lnTo>
                      <a:pt x="513" y="660"/>
                    </a:lnTo>
                    <a:lnTo>
                      <a:pt x="508" y="664"/>
                    </a:lnTo>
                    <a:lnTo>
                      <a:pt x="513" y="664"/>
                    </a:lnTo>
                    <a:lnTo>
                      <a:pt x="513" y="669"/>
                    </a:lnTo>
                    <a:lnTo>
                      <a:pt x="508" y="673"/>
                    </a:lnTo>
                    <a:lnTo>
                      <a:pt x="506" y="679"/>
                    </a:lnTo>
                    <a:lnTo>
                      <a:pt x="504" y="679"/>
                    </a:lnTo>
                    <a:lnTo>
                      <a:pt x="500" y="684"/>
                    </a:lnTo>
                    <a:lnTo>
                      <a:pt x="487" y="677"/>
                    </a:lnTo>
                    <a:lnTo>
                      <a:pt x="485" y="677"/>
                    </a:lnTo>
                    <a:lnTo>
                      <a:pt x="483" y="682"/>
                    </a:lnTo>
                    <a:lnTo>
                      <a:pt x="481" y="671"/>
                    </a:lnTo>
                    <a:lnTo>
                      <a:pt x="479" y="677"/>
                    </a:lnTo>
                    <a:lnTo>
                      <a:pt x="474" y="682"/>
                    </a:lnTo>
                    <a:lnTo>
                      <a:pt x="472" y="686"/>
                    </a:lnTo>
                    <a:lnTo>
                      <a:pt x="472" y="690"/>
                    </a:lnTo>
                    <a:lnTo>
                      <a:pt x="470" y="686"/>
                    </a:lnTo>
                    <a:lnTo>
                      <a:pt x="470" y="679"/>
                    </a:lnTo>
                    <a:lnTo>
                      <a:pt x="468" y="686"/>
                    </a:lnTo>
                    <a:lnTo>
                      <a:pt x="466" y="690"/>
                    </a:lnTo>
                    <a:lnTo>
                      <a:pt x="466" y="694"/>
                    </a:lnTo>
                    <a:lnTo>
                      <a:pt x="464" y="690"/>
                    </a:lnTo>
                    <a:lnTo>
                      <a:pt x="459" y="688"/>
                    </a:lnTo>
                    <a:lnTo>
                      <a:pt x="462" y="694"/>
                    </a:lnTo>
                    <a:lnTo>
                      <a:pt x="459" y="696"/>
                    </a:lnTo>
                    <a:lnTo>
                      <a:pt x="453" y="699"/>
                    </a:lnTo>
                    <a:lnTo>
                      <a:pt x="451" y="703"/>
                    </a:lnTo>
                    <a:lnTo>
                      <a:pt x="451" y="699"/>
                    </a:lnTo>
                    <a:lnTo>
                      <a:pt x="453" y="694"/>
                    </a:lnTo>
                    <a:lnTo>
                      <a:pt x="447" y="703"/>
                    </a:lnTo>
                    <a:lnTo>
                      <a:pt x="442" y="699"/>
                    </a:lnTo>
                    <a:lnTo>
                      <a:pt x="442" y="705"/>
                    </a:lnTo>
                    <a:lnTo>
                      <a:pt x="432" y="711"/>
                    </a:lnTo>
                    <a:lnTo>
                      <a:pt x="432" y="718"/>
                    </a:lnTo>
                    <a:lnTo>
                      <a:pt x="421" y="713"/>
                    </a:lnTo>
                    <a:lnTo>
                      <a:pt x="425" y="718"/>
                    </a:lnTo>
                    <a:lnTo>
                      <a:pt x="419" y="718"/>
                    </a:lnTo>
                    <a:lnTo>
                      <a:pt x="415" y="716"/>
                    </a:lnTo>
                    <a:lnTo>
                      <a:pt x="411" y="720"/>
                    </a:lnTo>
                    <a:lnTo>
                      <a:pt x="406" y="720"/>
                    </a:lnTo>
                    <a:lnTo>
                      <a:pt x="402" y="716"/>
                    </a:lnTo>
                    <a:lnTo>
                      <a:pt x="400" y="709"/>
                    </a:lnTo>
                    <a:lnTo>
                      <a:pt x="402" y="705"/>
                    </a:lnTo>
                    <a:lnTo>
                      <a:pt x="408" y="703"/>
                    </a:lnTo>
                    <a:lnTo>
                      <a:pt x="413" y="703"/>
                    </a:lnTo>
                    <a:lnTo>
                      <a:pt x="419" y="705"/>
                    </a:lnTo>
                    <a:lnTo>
                      <a:pt x="417" y="699"/>
                    </a:lnTo>
                    <a:lnTo>
                      <a:pt x="423" y="696"/>
                    </a:lnTo>
                    <a:lnTo>
                      <a:pt x="430" y="688"/>
                    </a:lnTo>
                    <a:lnTo>
                      <a:pt x="425" y="688"/>
                    </a:lnTo>
                    <a:lnTo>
                      <a:pt x="419" y="692"/>
                    </a:lnTo>
                    <a:lnTo>
                      <a:pt x="413" y="692"/>
                    </a:lnTo>
                    <a:lnTo>
                      <a:pt x="408" y="690"/>
                    </a:lnTo>
                    <a:lnTo>
                      <a:pt x="406" y="684"/>
                    </a:lnTo>
                    <a:lnTo>
                      <a:pt x="411" y="671"/>
                    </a:lnTo>
                    <a:lnTo>
                      <a:pt x="415" y="667"/>
                    </a:lnTo>
                    <a:lnTo>
                      <a:pt x="421" y="658"/>
                    </a:lnTo>
                    <a:lnTo>
                      <a:pt x="423" y="652"/>
                    </a:lnTo>
                    <a:lnTo>
                      <a:pt x="425" y="650"/>
                    </a:lnTo>
                    <a:lnTo>
                      <a:pt x="428" y="641"/>
                    </a:lnTo>
                    <a:lnTo>
                      <a:pt x="425" y="630"/>
                    </a:lnTo>
                    <a:lnTo>
                      <a:pt x="436" y="626"/>
                    </a:lnTo>
                    <a:lnTo>
                      <a:pt x="447" y="618"/>
                    </a:lnTo>
                    <a:lnTo>
                      <a:pt x="453" y="615"/>
                    </a:lnTo>
                    <a:lnTo>
                      <a:pt x="462" y="622"/>
                    </a:lnTo>
                    <a:lnTo>
                      <a:pt x="466" y="622"/>
                    </a:lnTo>
                    <a:lnTo>
                      <a:pt x="470" y="620"/>
                    </a:lnTo>
                    <a:lnTo>
                      <a:pt x="474" y="622"/>
                    </a:lnTo>
                    <a:lnTo>
                      <a:pt x="489" y="626"/>
                    </a:lnTo>
                    <a:lnTo>
                      <a:pt x="485" y="622"/>
                    </a:lnTo>
                    <a:lnTo>
                      <a:pt x="477" y="618"/>
                    </a:lnTo>
                    <a:lnTo>
                      <a:pt x="466" y="609"/>
                    </a:lnTo>
                    <a:lnTo>
                      <a:pt x="466" y="605"/>
                    </a:lnTo>
                    <a:lnTo>
                      <a:pt x="470" y="601"/>
                    </a:lnTo>
                    <a:lnTo>
                      <a:pt x="481" y="594"/>
                    </a:lnTo>
                    <a:lnTo>
                      <a:pt x="485" y="590"/>
                    </a:lnTo>
                    <a:lnTo>
                      <a:pt x="481" y="590"/>
                    </a:lnTo>
                    <a:lnTo>
                      <a:pt x="477" y="590"/>
                    </a:lnTo>
                    <a:lnTo>
                      <a:pt x="472" y="594"/>
                    </a:lnTo>
                    <a:lnTo>
                      <a:pt x="466" y="603"/>
                    </a:lnTo>
                    <a:lnTo>
                      <a:pt x="462" y="603"/>
                    </a:lnTo>
                    <a:lnTo>
                      <a:pt x="457" y="603"/>
                    </a:lnTo>
                    <a:lnTo>
                      <a:pt x="453" y="601"/>
                    </a:lnTo>
                    <a:lnTo>
                      <a:pt x="453" y="594"/>
                    </a:lnTo>
                    <a:lnTo>
                      <a:pt x="451" y="594"/>
                    </a:lnTo>
                    <a:lnTo>
                      <a:pt x="451" y="598"/>
                    </a:lnTo>
                    <a:lnTo>
                      <a:pt x="438" y="605"/>
                    </a:lnTo>
                    <a:lnTo>
                      <a:pt x="436" y="609"/>
                    </a:lnTo>
                    <a:lnTo>
                      <a:pt x="430" y="611"/>
                    </a:lnTo>
                    <a:lnTo>
                      <a:pt x="423" y="613"/>
                    </a:lnTo>
                    <a:lnTo>
                      <a:pt x="419" y="615"/>
                    </a:lnTo>
                    <a:lnTo>
                      <a:pt x="415" y="622"/>
                    </a:lnTo>
                    <a:lnTo>
                      <a:pt x="415" y="626"/>
                    </a:lnTo>
                    <a:lnTo>
                      <a:pt x="411" y="628"/>
                    </a:lnTo>
                    <a:lnTo>
                      <a:pt x="400" y="637"/>
                    </a:lnTo>
                    <a:lnTo>
                      <a:pt x="398" y="641"/>
                    </a:lnTo>
                    <a:lnTo>
                      <a:pt x="398" y="647"/>
                    </a:lnTo>
                    <a:lnTo>
                      <a:pt x="389" y="654"/>
                    </a:lnTo>
                    <a:lnTo>
                      <a:pt x="383" y="654"/>
                    </a:lnTo>
                    <a:lnTo>
                      <a:pt x="381" y="650"/>
                    </a:lnTo>
                    <a:lnTo>
                      <a:pt x="374" y="650"/>
                    </a:lnTo>
                    <a:lnTo>
                      <a:pt x="379" y="654"/>
                    </a:lnTo>
                    <a:lnTo>
                      <a:pt x="383" y="658"/>
                    </a:lnTo>
                    <a:lnTo>
                      <a:pt x="387" y="662"/>
                    </a:lnTo>
                    <a:lnTo>
                      <a:pt x="383" y="673"/>
                    </a:lnTo>
                    <a:lnTo>
                      <a:pt x="376" y="675"/>
                    </a:lnTo>
                    <a:lnTo>
                      <a:pt x="372" y="673"/>
                    </a:lnTo>
                    <a:lnTo>
                      <a:pt x="366" y="675"/>
                    </a:lnTo>
                    <a:lnTo>
                      <a:pt x="370" y="677"/>
                    </a:lnTo>
                    <a:lnTo>
                      <a:pt x="372" y="682"/>
                    </a:lnTo>
                    <a:lnTo>
                      <a:pt x="368" y="686"/>
                    </a:lnTo>
                    <a:lnTo>
                      <a:pt x="362" y="688"/>
                    </a:lnTo>
                    <a:lnTo>
                      <a:pt x="362" y="682"/>
                    </a:lnTo>
                    <a:lnTo>
                      <a:pt x="357" y="686"/>
                    </a:lnTo>
                    <a:lnTo>
                      <a:pt x="351" y="686"/>
                    </a:lnTo>
                    <a:lnTo>
                      <a:pt x="349" y="690"/>
                    </a:lnTo>
                    <a:lnTo>
                      <a:pt x="349" y="696"/>
                    </a:lnTo>
                    <a:lnTo>
                      <a:pt x="338" y="699"/>
                    </a:lnTo>
                    <a:lnTo>
                      <a:pt x="336" y="703"/>
                    </a:lnTo>
                    <a:lnTo>
                      <a:pt x="336" y="709"/>
                    </a:lnTo>
                    <a:lnTo>
                      <a:pt x="332" y="713"/>
                    </a:lnTo>
                    <a:lnTo>
                      <a:pt x="332" y="718"/>
                    </a:lnTo>
                    <a:lnTo>
                      <a:pt x="338" y="716"/>
                    </a:lnTo>
                    <a:lnTo>
                      <a:pt x="342" y="718"/>
                    </a:lnTo>
                    <a:lnTo>
                      <a:pt x="347" y="718"/>
                    </a:lnTo>
                    <a:lnTo>
                      <a:pt x="351" y="724"/>
                    </a:lnTo>
                    <a:lnTo>
                      <a:pt x="355" y="726"/>
                    </a:lnTo>
                    <a:lnTo>
                      <a:pt x="359" y="733"/>
                    </a:lnTo>
                    <a:lnTo>
                      <a:pt x="351" y="741"/>
                    </a:lnTo>
                    <a:lnTo>
                      <a:pt x="345" y="743"/>
                    </a:lnTo>
                    <a:lnTo>
                      <a:pt x="338" y="743"/>
                    </a:lnTo>
                    <a:lnTo>
                      <a:pt x="336" y="748"/>
                    </a:lnTo>
                    <a:lnTo>
                      <a:pt x="330" y="750"/>
                    </a:lnTo>
                    <a:lnTo>
                      <a:pt x="332" y="756"/>
                    </a:lnTo>
                    <a:lnTo>
                      <a:pt x="327" y="758"/>
                    </a:lnTo>
                    <a:lnTo>
                      <a:pt x="321" y="760"/>
                    </a:lnTo>
                    <a:lnTo>
                      <a:pt x="327" y="760"/>
                    </a:lnTo>
                    <a:lnTo>
                      <a:pt x="327" y="765"/>
                    </a:lnTo>
                    <a:lnTo>
                      <a:pt x="323" y="769"/>
                    </a:lnTo>
                    <a:lnTo>
                      <a:pt x="319" y="771"/>
                    </a:lnTo>
                    <a:lnTo>
                      <a:pt x="313" y="769"/>
                    </a:lnTo>
                    <a:lnTo>
                      <a:pt x="313" y="775"/>
                    </a:lnTo>
                    <a:lnTo>
                      <a:pt x="308" y="773"/>
                    </a:lnTo>
                    <a:lnTo>
                      <a:pt x="304" y="773"/>
                    </a:lnTo>
                    <a:lnTo>
                      <a:pt x="298" y="777"/>
                    </a:lnTo>
                    <a:lnTo>
                      <a:pt x="296" y="782"/>
                    </a:lnTo>
                    <a:lnTo>
                      <a:pt x="289" y="782"/>
                    </a:lnTo>
                    <a:lnTo>
                      <a:pt x="289" y="788"/>
                    </a:lnTo>
                    <a:lnTo>
                      <a:pt x="283" y="786"/>
                    </a:lnTo>
                    <a:lnTo>
                      <a:pt x="279" y="784"/>
                    </a:lnTo>
                    <a:lnTo>
                      <a:pt x="279" y="788"/>
                    </a:lnTo>
                    <a:lnTo>
                      <a:pt x="274" y="792"/>
                    </a:lnTo>
                    <a:lnTo>
                      <a:pt x="272" y="797"/>
                    </a:lnTo>
                    <a:lnTo>
                      <a:pt x="268" y="797"/>
                    </a:lnTo>
                    <a:lnTo>
                      <a:pt x="264" y="797"/>
                    </a:lnTo>
                    <a:lnTo>
                      <a:pt x="264" y="801"/>
                    </a:lnTo>
                    <a:lnTo>
                      <a:pt x="259" y="799"/>
                    </a:lnTo>
                    <a:lnTo>
                      <a:pt x="247" y="805"/>
                    </a:lnTo>
                    <a:lnTo>
                      <a:pt x="251" y="807"/>
                    </a:lnTo>
                    <a:lnTo>
                      <a:pt x="249" y="811"/>
                    </a:lnTo>
                    <a:lnTo>
                      <a:pt x="249" y="818"/>
                    </a:lnTo>
                    <a:lnTo>
                      <a:pt x="234" y="828"/>
                    </a:lnTo>
                    <a:lnTo>
                      <a:pt x="230" y="822"/>
                    </a:lnTo>
                    <a:lnTo>
                      <a:pt x="227" y="826"/>
                    </a:lnTo>
                    <a:lnTo>
                      <a:pt x="221" y="828"/>
                    </a:lnTo>
                    <a:lnTo>
                      <a:pt x="221" y="831"/>
                    </a:lnTo>
                    <a:lnTo>
                      <a:pt x="217" y="831"/>
                    </a:lnTo>
                    <a:lnTo>
                      <a:pt x="212" y="828"/>
                    </a:lnTo>
                    <a:lnTo>
                      <a:pt x="212" y="833"/>
                    </a:lnTo>
                    <a:lnTo>
                      <a:pt x="208" y="837"/>
                    </a:lnTo>
                    <a:lnTo>
                      <a:pt x="202" y="839"/>
                    </a:lnTo>
                    <a:lnTo>
                      <a:pt x="198" y="835"/>
                    </a:lnTo>
                    <a:lnTo>
                      <a:pt x="193" y="839"/>
                    </a:lnTo>
                    <a:lnTo>
                      <a:pt x="198" y="841"/>
                    </a:lnTo>
                    <a:lnTo>
                      <a:pt x="195" y="848"/>
                    </a:lnTo>
                    <a:lnTo>
                      <a:pt x="191" y="843"/>
                    </a:lnTo>
                    <a:lnTo>
                      <a:pt x="185" y="846"/>
                    </a:lnTo>
                    <a:lnTo>
                      <a:pt x="181" y="843"/>
                    </a:lnTo>
                    <a:lnTo>
                      <a:pt x="170" y="852"/>
                    </a:lnTo>
                    <a:lnTo>
                      <a:pt x="176" y="850"/>
                    </a:lnTo>
                    <a:lnTo>
                      <a:pt x="181" y="854"/>
                    </a:lnTo>
                    <a:lnTo>
                      <a:pt x="176" y="858"/>
                    </a:lnTo>
                    <a:lnTo>
                      <a:pt x="181" y="860"/>
                    </a:lnTo>
                    <a:lnTo>
                      <a:pt x="176" y="860"/>
                    </a:lnTo>
                    <a:lnTo>
                      <a:pt x="172" y="869"/>
                    </a:lnTo>
                    <a:lnTo>
                      <a:pt x="170" y="869"/>
                    </a:lnTo>
                    <a:lnTo>
                      <a:pt x="168" y="865"/>
                    </a:lnTo>
                    <a:lnTo>
                      <a:pt x="172" y="860"/>
                    </a:lnTo>
                    <a:lnTo>
                      <a:pt x="166" y="863"/>
                    </a:lnTo>
                    <a:lnTo>
                      <a:pt x="164" y="867"/>
                    </a:lnTo>
                    <a:lnTo>
                      <a:pt x="157" y="869"/>
                    </a:lnTo>
                    <a:lnTo>
                      <a:pt x="153" y="871"/>
                    </a:lnTo>
                    <a:lnTo>
                      <a:pt x="149" y="869"/>
                    </a:lnTo>
                    <a:lnTo>
                      <a:pt x="138" y="873"/>
                    </a:lnTo>
                    <a:lnTo>
                      <a:pt x="132" y="882"/>
                    </a:lnTo>
                    <a:lnTo>
                      <a:pt x="125" y="886"/>
                    </a:lnTo>
                    <a:lnTo>
                      <a:pt x="129" y="882"/>
                    </a:lnTo>
                    <a:lnTo>
                      <a:pt x="129" y="875"/>
                    </a:lnTo>
                    <a:lnTo>
                      <a:pt x="132" y="871"/>
                    </a:lnTo>
                    <a:lnTo>
                      <a:pt x="127" y="869"/>
                    </a:lnTo>
                    <a:lnTo>
                      <a:pt x="119" y="871"/>
                    </a:lnTo>
                    <a:lnTo>
                      <a:pt x="117" y="875"/>
                    </a:lnTo>
                    <a:lnTo>
                      <a:pt x="110" y="877"/>
                    </a:lnTo>
                    <a:lnTo>
                      <a:pt x="106" y="875"/>
                    </a:lnTo>
                    <a:lnTo>
                      <a:pt x="100" y="884"/>
                    </a:lnTo>
                    <a:lnTo>
                      <a:pt x="98" y="880"/>
                    </a:lnTo>
                    <a:lnTo>
                      <a:pt x="93" y="880"/>
                    </a:lnTo>
                    <a:lnTo>
                      <a:pt x="93" y="884"/>
                    </a:lnTo>
                    <a:lnTo>
                      <a:pt x="89" y="884"/>
                    </a:lnTo>
                    <a:lnTo>
                      <a:pt x="85" y="882"/>
                    </a:lnTo>
                    <a:lnTo>
                      <a:pt x="78" y="884"/>
                    </a:lnTo>
                    <a:lnTo>
                      <a:pt x="74" y="886"/>
                    </a:lnTo>
                    <a:lnTo>
                      <a:pt x="68" y="884"/>
                    </a:lnTo>
                    <a:lnTo>
                      <a:pt x="68" y="877"/>
                    </a:lnTo>
                    <a:lnTo>
                      <a:pt x="70" y="873"/>
                    </a:lnTo>
                    <a:lnTo>
                      <a:pt x="76" y="875"/>
                    </a:lnTo>
                    <a:lnTo>
                      <a:pt x="74" y="869"/>
                    </a:lnTo>
                    <a:lnTo>
                      <a:pt x="68" y="869"/>
                    </a:lnTo>
                    <a:lnTo>
                      <a:pt x="63" y="871"/>
                    </a:lnTo>
                    <a:lnTo>
                      <a:pt x="57" y="882"/>
                    </a:lnTo>
                    <a:lnTo>
                      <a:pt x="53" y="884"/>
                    </a:lnTo>
                    <a:lnTo>
                      <a:pt x="49" y="886"/>
                    </a:lnTo>
                    <a:lnTo>
                      <a:pt x="49" y="890"/>
                    </a:lnTo>
                    <a:lnTo>
                      <a:pt x="42" y="892"/>
                    </a:lnTo>
                    <a:lnTo>
                      <a:pt x="36" y="897"/>
                    </a:lnTo>
                    <a:lnTo>
                      <a:pt x="32" y="895"/>
                    </a:lnTo>
                    <a:lnTo>
                      <a:pt x="32" y="888"/>
                    </a:lnTo>
                    <a:lnTo>
                      <a:pt x="32" y="877"/>
                    </a:lnTo>
                    <a:lnTo>
                      <a:pt x="25" y="880"/>
                    </a:lnTo>
                    <a:lnTo>
                      <a:pt x="27" y="884"/>
                    </a:lnTo>
                    <a:lnTo>
                      <a:pt x="25" y="890"/>
                    </a:lnTo>
                    <a:lnTo>
                      <a:pt x="25" y="895"/>
                    </a:lnTo>
                    <a:lnTo>
                      <a:pt x="14" y="895"/>
                    </a:lnTo>
                    <a:lnTo>
                      <a:pt x="14" y="890"/>
                    </a:lnTo>
                    <a:lnTo>
                      <a:pt x="12" y="884"/>
                    </a:lnTo>
                    <a:lnTo>
                      <a:pt x="8" y="882"/>
                    </a:lnTo>
                    <a:lnTo>
                      <a:pt x="6" y="888"/>
                    </a:lnTo>
                    <a:lnTo>
                      <a:pt x="10" y="892"/>
                    </a:lnTo>
                    <a:lnTo>
                      <a:pt x="4" y="897"/>
                    </a:lnTo>
                    <a:lnTo>
                      <a:pt x="0" y="899"/>
                    </a:lnTo>
                    <a:lnTo>
                      <a:pt x="0" y="892"/>
                    </a:lnTo>
                    <a:lnTo>
                      <a:pt x="4" y="888"/>
                    </a:lnTo>
                    <a:lnTo>
                      <a:pt x="4" y="884"/>
                    </a:lnTo>
                    <a:lnTo>
                      <a:pt x="8" y="880"/>
                    </a:lnTo>
                    <a:lnTo>
                      <a:pt x="12" y="877"/>
                    </a:lnTo>
                    <a:lnTo>
                      <a:pt x="19" y="882"/>
                    </a:lnTo>
                    <a:lnTo>
                      <a:pt x="21" y="875"/>
                    </a:lnTo>
                    <a:lnTo>
                      <a:pt x="32" y="875"/>
                    </a:lnTo>
                    <a:lnTo>
                      <a:pt x="36" y="871"/>
                    </a:lnTo>
                    <a:lnTo>
                      <a:pt x="38" y="867"/>
                    </a:lnTo>
                    <a:lnTo>
                      <a:pt x="49" y="858"/>
                    </a:lnTo>
                    <a:lnTo>
                      <a:pt x="66" y="850"/>
                    </a:lnTo>
                    <a:lnTo>
                      <a:pt x="80" y="850"/>
                    </a:lnTo>
                    <a:lnTo>
                      <a:pt x="85" y="852"/>
                    </a:lnTo>
                    <a:lnTo>
                      <a:pt x="91" y="854"/>
                    </a:lnTo>
                    <a:lnTo>
                      <a:pt x="89" y="858"/>
                    </a:lnTo>
                    <a:lnTo>
                      <a:pt x="91" y="865"/>
                    </a:lnTo>
                    <a:lnTo>
                      <a:pt x="95" y="867"/>
                    </a:lnTo>
                    <a:lnTo>
                      <a:pt x="95" y="863"/>
                    </a:lnTo>
                    <a:lnTo>
                      <a:pt x="102" y="863"/>
                    </a:lnTo>
                    <a:lnTo>
                      <a:pt x="106" y="867"/>
                    </a:lnTo>
                    <a:lnTo>
                      <a:pt x="110" y="869"/>
                    </a:lnTo>
                    <a:lnTo>
                      <a:pt x="110" y="865"/>
                    </a:lnTo>
                    <a:lnTo>
                      <a:pt x="106" y="860"/>
                    </a:lnTo>
                    <a:lnTo>
                      <a:pt x="106" y="856"/>
                    </a:lnTo>
                    <a:lnTo>
                      <a:pt x="110" y="846"/>
                    </a:lnTo>
                    <a:lnTo>
                      <a:pt x="115" y="841"/>
                    </a:lnTo>
                    <a:lnTo>
                      <a:pt x="125" y="835"/>
                    </a:lnTo>
                    <a:lnTo>
                      <a:pt x="129" y="833"/>
                    </a:lnTo>
                    <a:lnTo>
                      <a:pt x="134" y="828"/>
                    </a:lnTo>
                    <a:lnTo>
                      <a:pt x="144" y="826"/>
                    </a:lnTo>
                    <a:lnTo>
                      <a:pt x="157" y="824"/>
                    </a:lnTo>
                    <a:lnTo>
                      <a:pt x="159" y="820"/>
                    </a:lnTo>
                    <a:lnTo>
                      <a:pt x="166" y="818"/>
                    </a:lnTo>
                    <a:lnTo>
                      <a:pt x="170" y="822"/>
                    </a:lnTo>
                    <a:lnTo>
                      <a:pt x="174" y="818"/>
                    </a:lnTo>
                    <a:lnTo>
                      <a:pt x="176" y="814"/>
                    </a:lnTo>
                    <a:lnTo>
                      <a:pt x="178" y="809"/>
                    </a:lnTo>
                    <a:lnTo>
                      <a:pt x="185" y="801"/>
                    </a:lnTo>
                    <a:lnTo>
                      <a:pt x="191" y="797"/>
                    </a:lnTo>
                    <a:lnTo>
                      <a:pt x="208" y="786"/>
                    </a:lnTo>
                    <a:lnTo>
                      <a:pt x="212" y="786"/>
                    </a:lnTo>
                    <a:lnTo>
                      <a:pt x="212" y="790"/>
                    </a:lnTo>
                    <a:lnTo>
                      <a:pt x="219" y="792"/>
                    </a:lnTo>
                    <a:lnTo>
                      <a:pt x="223" y="788"/>
                    </a:lnTo>
                    <a:lnTo>
                      <a:pt x="217" y="790"/>
                    </a:lnTo>
                    <a:lnTo>
                      <a:pt x="217" y="784"/>
                    </a:lnTo>
                    <a:lnTo>
                      <a:pt x="215" y="779"/>
                    </a:lnTo>
                    <a:lnTo>
                      <a:pt x="217" y="769"/>
                    </a:lnTo>
                    <a:lnTo>
                      <a:pt x="221" y="754"/>
                    </a:lnTo>
                    <a:lnTo>
                      <a:pt x="227" y="752"/>
                    </a:lnTo>
                    <a:lnTo>
                      <a:pt x="234" y="752"/>
                    </a:lnTo>
                    <a:lnTo>
                      <a:pt x="236" y="754"/>
                    </a:lnTo>
                    <a:lnTo>
                      <a:pt x="232" y="750"/>
                    </a:lnTo>
                    <a:lnTo>
                      <a:pt x="227" y="750"/>
                    </a:lnTo>
                    <a:lnTo>
                      <a:pt x="225" y="743"/>
                    </a:lnTo>
                    <a:lnTo>
                      <a:pt x="227" y="739"/>
                    </a:lnTo>
                    <a:lnTo>
                      <a:pt x="230" y="735"/>
                    </a:lnTo>
                    <a:lnTo>
                      <a:pt x="236" y="731"/>
                    </a:lnTo>
                    <a:lnTo>
                      <a:pt x="238" y="726"/>
                    </a:lnTo>
                    <a:lnTo>
                      <a:pt x="249" y="722"/>
                    </a:lnTo>
                    <a:lnTo>
                      <a:pt x="249" y="716"/>
                    </a:lnTo>
                    <a:lnTo>
                      <a:pt x="249" y="711"/>
                    </a:lnTo>
                    <a:lnTo>
                      <a:pt x="255" y="707"/>
                    </a:lnTo>
                    <a:lnTo>
                      <a:pt x="255" y="703"/>
                    </a:lnTo>
                    <a:lnTo>
                      <a:pt x="257" y="699"/>
                    </a:lnTo>
                    <a:lnTo>
                      <a:pt x="255" y="703"/>
                    </a:lnTo>
                    <a:lnTo>
                      <a:pt x="255" y="703"/>
                    </a:lnTo>
                    <a:lnTo>
                      <a:pt x="251" y="707"/>
                    </a:lnTo>
                    <a:lnTo>
                      <a:pt x="247" y="711"/>
                    </a:lnTo>
                    <a:lnTo>
                      <a:pt x="240" y="713"/>
                    </a:lnTo>
                    <a:lnTo>
                      <a:pt x="225" y="718"/>
                    </a:lnTo>
                    <a:lnTo>
                      <a:pt x="212" y="722"/>
                    </a:lnTo>
                    <a:lnTo>
                      <a:pt x="208" y="722"/>
                    </a:lnTo>
                    <a:lnTo>
                      <a:pt x="206" y="718"/>
                    </a:lnTo>
                    <a:lnTo>
                      <a:pt x="206" y="713"/>
                    </a:lnTo>
                    <a:lnTo>
                      <a:pt x="202" y="709"/>
                    </a:lnTo>
                    <a:lnTo>
                      <a:pt x="206" y="701"/>
                    </a:lnTo>
                    <a:lnTo>
                      <a:pt x="212" y="699"/>
                    </a:lnTo>
                    <a:lnTo>
                      <a:pt x="217" y="701"/>
                    </a:lnTo>
                    <a:lnTo>
                      <a:pt x="217" y="705"/>
                    </a:lnTo>
                    <a:lnTo>
                      <a:pt x="219" y="707"/>
                    </a:lnTo>
                    <a:lnTo>
                      <a:pt x="219" y="701"/>
                    </a:lnTo>
                    <a:lnTo>
                      <a:pt x="208" y="694"/>
                    </a:lnTo>
                    <a:lnTo>
                      <a:pt x="206" y="688"/>
                    </a:lnTo>
                    <a:lnTo>
                      <a:pt x="208" y="692"/>
                    </a:lnTo>
                    <a:lnTo>
                      <a:pt x="202" y="701"/>
                    </a:lnTo>
                    <a:lnTo>
                      <a:pt x="198" y="699"/>
                    </a:lnTo>
                    <a:lnTo>
                      <a:pt x="195" y="709"/>
                    </a:lnTo>
                    <a:lnTo>
                      <a:pt x="191" y="711"/>
                    </a:lnTo>
                    <a:lnTo>
                      <a:pt x="191" y="720"/>
                    </a:lnTo>
                    <a:lnTo>
                      <a:pt x="193" y="726"/>
                    </a:lnTo>
                    <a:lnTo>
                      <a:pt x="189" y="731"/>
                    </a:lnTo>
                    <a:lnTo>
                      <a:pt x="185" y="728"/>
                    </a:lnTo>
                    <a:lnTo>
                      <a:pt x="183" y="726"/>
                    </a:lnTo>
                    <a:lnTo>
                      <a:pt x="176" y="705"/>
                    </a:lnTo>
                    <a:lnTo>
                      <a:pt x="172" y="701"/>
                    </a:lnTo>
                    <a:lnTo>
                      <a:pt x="172" y="694"/>
                    </a:lnTo>
                    <a:lnTo>
                      <a:pt x="166" y="699"/>
                    </a:lnTo>
                    <a:lnTo>
                      <a:pt x="161" y="701"/>
                    </a:lnTo>
                    <a:lnTo>
                      <a:pt x="161" y="694"/>
                    </a:lnTo>
                    <a:lnTo>
                      <a:pt x="157" y="692"/>
                    </a:lnTo>
                    <a:lnTo>
                      <a:pt x="155" y="686"/>
                    </a:lnTo>
                    <a:lnTo>
                      <a:pt x="151" y="684"/>
                    </a:lnTo>
                    <a:lnTo>
                      <a:pt x="138" y="688"/>
                    </a:lnTo>
                    <a:lnTo>
                      <a:pt x="134" y="688"/>
                    </a:lnTo>
                    <a:lnTo>
                      <a:pt x="127" y="690"/>
                    </a:lnTo>
                    <a:lnTo>
                      <a:pt x="123" y="690"/>
                    </a:lnTo>
                    <a:lnTo>
                      <a:pt x="119" y="694"/>
                    </a:lnTo>
                    <a:lnTo>
                      <a:pt x="106" y="701"/>
                    </a:lnTo>
                    <a:lnTo>
                      <a:pt x="102" y="696"/>
                    </a:lnTo>
                    <a:lnTo>
                      <a:pt x="98" y="694"/>
                    </a:lnTo>
                    <a:lnTo>
                      <a:pt x="102" y="694"/>
                    </a:lnTo>
                    <a:lnTo>
                      <a:pt x="106" y="690"/>
                    </a:lnTo>
                    <a:lnTo>
                      <a:pt x="108" y="686"/>
                    </a:lnTo>
                    <a:lnTo>
                      <a:pt x="108" y="675"/>
                    </a:lnTo>
                    <a:lnTo>
                      <a:pt x="115" y="673"/>
                    </a:lnTo>
                    <a:lnTo>
                      <a:pt x="106" y="662"/>
                    </a:lnTo>
                    <a:lnTo>
                      <a:pt x="106" y="658"/>
                    </a:lnTo>
                    <a:lnTo>
                      <a:pt x="119" y="645"/>
                    </a:lnTo>
                    <a:lnTo>
                      <a:pt x="115" y="624"/>
                    </a:lnTo>
                    <a:lnTo>
                      <a:pt x="117" y="620"/>
                    </a:lnTo>
                    <a:lnTo>
                      <a:pt x="115" y="615"/>
                    </a:lnTo>
                    <a:lnTo>
                      <a:pt x="115" y="611"/>
                    </a:lnTo>
                    <a:lnTo>
                      <a:pt x="115" y="607"/>
                    </a:lnTo>
                    <a:lnTo>
                      <a:pt x="112" y="601"/>
                    </a:lnTo>
                    <a:lnTo>
                      <a:pt x="115" y="596"/>
                    </a:lnTo>
                    <a:lnTo>
                      <a:pt x="121" y="586"/>
                    </a:lnTo>
                    <a:lnTo>
                      <a:pt x="123" y="581"/>
                    </a:lnTo>
                    <a:lnTo>
                      <a:pt x="129" y="581"/>
                    </a:lnTo>
                    <a:lnTo>
                      <a:pt x="134" y="579"/>
                    </a:lnTo>
                    <a:lnTo>
                      <a:pt x="127" y="579"/>
                    </a:lnTo>
                    <a:lnTo>
                      <a:pt x="125" y="575"/>
                    </a:lnTo>
                    <a:lnTo>
                      <a:pt x="125" y="579"/>
                    </a:lnTo>
                    <a:lnTo>
                      <a:pt x="121" y="584"/>
                    </a:lnTo>
                    <a:lnTo>
                      <a:pt x="115" y="592"/>
                    </a:lnTo>
                    <a:lnTo>
                      <a:pt x="108" y="594"/>
                    </a:lnTo>
                    <a:lnTo>
                      <a:pt x="104" y="598"/>
                    </a:lnTo>
                    <a:lnTo>
                      <a:pt x="110" y="603"/>
                    </a:lnTo>
                    <a:lnTo>
                      <a:pt x="106" y="611"/>
                    </a:lnTo>
                    <a:lnTo>
                      <a:pt x="104" y="613"/>
                    </a:lnTo>
                    <a:lnTo>
                      <a:pt x="100" y="613"/>
                    </a:lnTo>
                    <a:lnTo>
                      <a:pt x="98" y="611"/>
                    </a:lnTo>
                    <a:lnTo>
                      <a:pt x="93" y="615"/>
                    </a:lnTo>
                    <a:lnTo>
                      <a:pt x="87" y="618"/>
                    </a:lnTo>
                    <a:lnTo>
                      <a:pt x="76" y="618"/>
                    </a:lnTo>
                    <a:lnTo>
                      <a:pt x="68" y="615"/>
                    </a:lnTo>
                    <a:lnTo>
                      <a:pt x="57" y="611"/>
                    </a:lnTo>
                    <a:lnTo>
                      <a:pt x="57" y="605"/>
                    </a:lnTo>
                    <a:lnTo>
                      <a:pt x="61" y="601"/>
                    </a:lnTo>
                    <a:lnTo>
                      <a:pt x="57" y="596"/>
                    </a:lnTo>
                    <a:lnTo>
                      <a:pt x="53" y="590"/>
                    </a:lnTo>
                    <a:lnTo>
                      <a:pt x="53" y="588"/>
                    </a:lnTo>
                    <a:lnTo>
                      <a:pt x="51" y="581"/>
                    </a:lnTo>
                    <a:lnTo>
                      <a:pt x="51" y="577"/>
                    </a:lnTo>
                    <a:lnTo>
                      <a:pt x="49" y="579"/>
                    </a:lnTo>
                    <a:lnTo>
                      <a:pt x="44" y="575"/>
                    </a:lnTo>
                    <a:lnTo>
                      <a:pt x="40" y="571"/>
                    </a:lnTo>
                    <a:lnTo>
                      <a:pt x="44" y="567"/>
                    </a:lnTo>
                    <a:lnTo>
                      <a:pt x="34" y="560"/>
                    </a:lnTo>
                    <a:lnTo>
                      <a:pt x="40" y="558"/>
                    </a:lnTo>
                    <a:lnTo>
                      <a:pt x="44" y="556"/>
                    </a:lnTo>
                    <a:lnTo>
                      <a:pt x="49" y="552"/>
                    </a:lnTo>
                    <a:lnTo>
                      <a:pt x="55" y="547"/>
                    </a:lnTo>
                    <a:lnTo>
                      <a:pt x="59" y="545"/>
                    </a:lnTo>
                    <a:lnTo>
                      <a:pt x="59" y="549"/>
                    </a:lnTo>
                    <a:lnTo>
                      <a:pt x="63" y="552"/>
                    </a:lnTo>
                    <a:lnTo>
                      <a:pt x="68" y="556"/>
                    </a:lnTo>
                    <a:lnTo>
                      <a:pt x="70" y="560"/>
                    </a:lnTo>
                    <a:lnTo>
                      <a:pt x="61" y="567"/>
                    </a:lnTo>
                    <a:lnTo>
                      <a:pt x="68" y="562"/>
                    </a:lnTo>
                    <a:lnTo>
                      <a:pt x="72" y="562"/>
                    </a:lnTo>
                    <a:lnTo>
                      <a:pt x="78" y="558"/>
                    </a:lnTo>
                    <a:lnTo>
                      <a:pt x="80" y="564"/>
                    </a:lnTo>
                    <a:lnTo>
                      <a:pt x="78" y="569"/>
                    </a:lnTo>
                    <a:lnTo>
                      <a:pt x="83" y="571"/>
                    </a:lnTo>
                    <a:lnTo>
                      <a:pt x="87" y="569"/>
                    </a:lnTo>
                    <a:lnTo>
                      <a:pt x="91" y="564"/>
                    </a:lnTo>
                    <a:lnTo>
                      <a:pt x="87" y="558"/>
                    </a:lnTo>
                    <a:lnTo>
                      <a:pt x="83" y="556"/>
                    </a:lnTo>
                    <a:lnTo>
                      <a:pt x="89" y="556"/>
                    </a:lnTo>
                    <a:lnTo>
                      <a:pt x="87" y="549"/>
                    </a:lnTo>
                    <a:lnTo>
                      <a:pt x="80" y="554"/>
                    </a:lnTo>
                    <a:lnTo>
                      <a:pt x="76" y="552"/>
                    </a:lnTo>
                    <a:lnTo>
                      <a:pt x="66" y="549"/>
                    </a:lnTo>
                    <a:lnTo>
                      <a:pt x="61" y="545"/>
                    </a:lnTo>
                    <a:lnTo>
                      <a:pt x="57" y="543"/>
                    </a:lnTo>
                    <a:lnTo>
                      <a:pt x="51" y="541"/>
                    </a:lnTo>
                    <a:lnTo>
                      <a:pt x="51" y="537"/>
                    </a:lnTo>
                    <a:lnTo>
                      <a:pt x="55" y="537"/>
                    </a:lnTo>
                    <a:lnTo>
                      <a:pt x="61" y="532"/>
                    </a:lnTo>
                    <a:lnTo>
                      <a:pt x="51" y="530"/>
                    </a:lnTo>
                    <a:lnTo>
                      <a:pt x="55" y="526"/>
                    </a:lnTo>
                    <a:lnTo>
                      <a:pt x="49" y="526"/>
                    </a:lnTo>
                    <a:lnTo>
                      <a:pt x="51" y="522"/>
                    </a:lnTo>
                    <a:lnTo>
                      <a:pt x="53" y="515"/>
                    </a:lnTo>
                    <a:lnTo>
                      <a:pt x="66" y="511"/>
                    </a:lnTo>
                    <a:lnTo>
                      <a:pt x="70" y="507"/>
                    </a:lnTo>
                    <a:lnTo>
                      <a:pt x="72" y="505"/>
                    </a:lnTo>
                    <a:lnTo>
                      <a:pt x="68" y="509"/>
                    </a:lnTo>
                    <a:lnTo>
                      <a:pt x="55" y="513"/>
                    </a:lnTo>
                    <a:lnTo>
                      <a:pt x="49" y="522"/>
                    </a:lnTo>
                    <a:lnTo>
                      <a:pt x="46" y="526"/>
                    </a:lnTo>
                    <a:lnTo>
                      <a:pt x="42" y="528"/>
                    </a:lnTo>
                    <a:lnTo>
                      <a:pt x="40" y="524"/>
                    </a:lnTo>
                    <a:lnTo>
                      <a:pt x="40" y="518"/>
                    </a:lnTo>
                    <a:lnTo>
                      <a:pt x="36" y="513"/>
                    </a:lnTo>
                    <a:lnTo>
                      <a:pt x="36" y="507"/>
                    </a:lnTo>
                    <a:lnTo>
                      <a:pt x="42" y="505"/>
                    </a:lnTo>
                    <a:lnTo>
                      <a:pt x="38" y="498"/>
                    </a:lnTo>
                    <a:lnTo>
                      <a:pt x="34" y="500"/>
                    </a:lnTo>
                    <a:lnTo>
                      <a:pt x="32" y="494"/>
                    </a:lnTo>
                    <a:lnTo>
                      <a:pt x="34" y="490"/>
                    </a:lnTo>
                    <a:lnTo>
                      <a:pt x="38" y="492"/>
                    </a:lnTo>
                    <a:lnTo>
                      <a:pt x="44" y="492"/>
                    </a:lnTo>
                    <a:lnTo>
                      <a:pt x="40" y="488"/>
                    </a:lnTo>
                    <a:lnTo>
                      <a:pt x="40" y="483"/>
                    </a:lnTo>
                    <a:lnTo>
                      <a:pt x="49" y="483"/>
                    </a:lnTo>
                    <a:lnTo>
                      <a:pt x="51" y="479"/>
                    </a:lnTo>
                    <a:lnTo>
                      <a:pt x="51" y="475"/>
                    </a:lnTo>
                    <a:lnTo>
                      <a:pt x="55" y="471"/>
                    </a:lnTo>
                    <a:lnTo>
                      <a:pt x="74" y="454"/>
                    </a:lnTo>
                    <a:lnTo>
                      <a:pt x="80" y="451"/>
                    </a:lnTo>
                    <a:lnTo>
                      <a:pt x="85" y="454"/>
                    </a:lnTo>
                    <a:lnTo>
                      <a:pt x="85" y="456"/>
                    </a:lnTo>
                    <a:lnTo>
                      <a:pt x="85" y="456"/>
                    </a:lnTo>
                    <a:lnTo>
                      <a:pt x="85" y="456"/>
                    </a:lnTo>
                    <a:lnTo>
                      <a:pt x="87" y="460"/>
                    </a:lnTo>
                    <a:lnTo>
                      <a:pt x="89" y="460"/>
                    </a:lnTo>
                    <a:lnTo>
                      <a:pt x="85" y="456"/>
                    </a:lnTo>
                    <a:lnTo>
                      <a:pt x="85" y="456"/>
                    </a:lnTo>
                    <a:lnTo>
                      <a:pt x="85" y="451"/>
                    </a:lnTo>
                    <a:lnTo>
                      <a:pt x="91" y="449"/>
                    </a:lnTo>
                    <a:lnTo>
                      <a:pt x="98" y="443"/>
                    </a:lnTo>
                    <a:lnTo>
                      <a:pt x="91" y="447"/>
                    </a:lnTo>
                    <a:lnTo>
                      <a:pt x="87" y="441"/>
                    </a:lnTo>
                    <a:lnTo>
                      <a:pt x="91" y="439"/>
                    </a:lnTo>
                    <a:lnTo>
                      <a:pt x="91" y="434"/>
                    </a:lnTo>
                    <a:lnTo>
                      <a:pt x="93" y="430"/>
                    </a:lnTo>
                    <a:lnTo>
                      <a:pt x="100" y="428"/>
                    </a:lnTo>
                    <a:lnTo>
                      <a:pt x="106" y="430"/>
                    </a:lnTo>
                    <a:lnTo>
                      <a:pt x="102" y="424"/>
                    </a:lnTo>
                    <a:lnTo>
                      <a:pt x="104" y="420"/>
                    </a:lnTo>
                    <a:lnTo>
                      <a:pt x="110" y="417"/>
                    </a:lnTo>
                    <a:lnTo>
                      <a:pt x="115" y="417"/>
                    </a:lnTo>
                    <a:lnTo>
                      <a:pt x="123" y="424"/>
                    </a:lnTo>
                    <a:lnTo>
                      <a:pt x="125" y="428"/>
                    </a:lnTo>
                    <a:lnTo>
                      <a:pt x="119" y="437"/>
                    </a:lnTo>
                    <a:lnTo>
                      <a:pt x="125" y="432"/>
                    </a:lnTo>
                    <a:lnTo>
                      <a:pt x="129" y="432"/>
                    </a:lnTo>
                    <a:lnTo>
                      <a:pt x="134" y="437"/>
                    </a:lnTo>
                    <a:lnTo>
                      <a:pt x="138" y="437"/>
                    </a:lnTo>
                    <a:lnTo>
                      <a:pt x="151" y="430"/>
                    </a:lnTo>
                    <a:lnTo>
                      <a:pt x="159" y="422"/>
                    </a:lnTo>
                    <a:lnTo>
                      <a:pt x="166" y="417"/>
                    </a:lnTo>
                    <a:lnTo>
                      <a:pt x="170" y="420"/>
                    </a:lnTo>
                    <a:lnTo>
                      <a:pt x="174" y="424"/>
                    </a:lnTo>
                    <a:lnTo>
                      <a:pt x="178" y="424"/>
                    </a:lnTo>
                    <a:lnTo>
                      <a:pt x="189" y="426"/>
                    </a:lnTo>
                    <a:lnTo>
                      <a:pt x="195" y="424"/>
                    </a:lnTo>
                    <a:lnTo>
                      <a:pt x="204" y="415"/>
                    </a:lnTo>
                    <a:lnTo>
                      <a:pt x="206" y="411"/>
                    </a:lnTo>
                    <a:lnTo>
                      <a:pt x="206" y="394"/>
                    </a:lnTo>
                    <a:lnTo>
                      <a:pt x="208" y="383"/>
                    </a:lnTo>
                    <a:lnTo>
                      <a:pt x="204" y="373"/>
                    </a:lnTo>
                    <a:lnTo>
                      <a:pt x="200" y="371"/>
                    </a:lnTo>
                    <a:lnTo>
                      <a:pt x="200" y="366"/>
                    </a:lnTo>
                    <a:lnTo>
                      <a:pt x="202" y="364"/>
                    </a:lnTo>
                    <a:lnTo>
                      <a:pt x="206" y="368"/>
                    </a:lnTo>
                    <a:lnTo>
                      <a:pt x="212" y="366"/>
                    </a:lnTo>
                    <a:lnTo>
                      <a:pt x="219" y="362"/>
                    </a:lnTo>
                    <a:lnTo>
                      <a:pt x="219" y="358"/>
                    </a:lnTo>
                    <a:lnTo>
                      <a:pt x="219" y="351"/>
                    </a:lnTo>
                    <a:lnTo>
                      <a:pt x="215" y="347"/>
                    </a:lnTo>
                    <a:lnTo>
                      <a:pt x="217" y="345"/>
                    </a:lnTo>
                    <a:lnTo>
                      <a:pt x="212" y="343"/>
                    </a:lnTo>
                    <a:lnTo>
                      <a:pt x="208" y="347"/>
                    </a:lnTo>
                    <a:lnTo>
                      <a:pt x="202" y="351"/>
                    </a:lnTo>
                    <a:lnTo>
                      <a:pt x="198" y="347"/>
                    </a:lnTo>
                    <a:lnTo>
                      <a:pt x="191" y="349"/>
                    </a:lnTo>
                    <a:lnTo>
                      <a:pt x="187" y="351"/>
                    </a:lnTo>
                    <a:lnTo>
                      <a:pt x="181" y="356"/>
                    </a:lnTo>
                    <a:lnTo>
                      <a:pt x="174" y="358"/>
                    </a:lnTo>
                    <a:lnTo>
                      <a:pt x="168" y="366"/>
                    </a:lnTo>
                    <a:lnTo>
                      <a:pt x="166" y="356"/>
                    </a:lnTo>
                    <a:lnTo>
                      <a:pt x="161" y="349"/>
                    </a:lnTo>
                    <a:lnTo>
                      <a:pt x="157" y="349"/>
                    </a:lnTo>
                    <a:lnTo>
                      <a:pt x="159" y="356"/>
                    </a:lnTo>
                    <a:lnTo>
                      <a:pt x="159" y="360"/>
                    </a:lnTo>
                    <a:lnTo>
                      <a:pt x="151" y="349"/>
                    </a:lnTo>
                    <a:lnTo>
                      <a:pt x="146" y="347"/>
                    </a:lnTo>
                    <a:lnTo>
                      <a:pt x="132" y="343"/>
                    </a:lnTo>
                    <a:lnTo>
                      <a:pt x="121" y="345"/>
                    </a:lnTo>
                    <a:lnTo>
                      <a:pt x="117" y="343"/>
                    </a:lnTo>
                    <a:lnTo>
                      <a:pt x="110" y="343"/>
                    </a:lnTo>
                    <a:lnTo>
                      <a:pt x="102" y="336"/>
                    </a:lnTo>
                    <a:lnTo>
                      <a:pt x="89" y="328"/>
                    </a:lnTo>
                    <a:lnTo>
                      <a:pt x="85" y="324"/>
                    </a:lnTo>
                    <a:lnTo>
                      <a:pt x="85" y="319"/>
                    </a:lnTo>
                    <a:lnTo>
                      <a:pt x="89" y="309"/>
                    </a:lnTo>
                    <a:lnTo>
                      <a:pt x="89" y="309"/>
                    </a:lnTo>
                    <a:lnTo>
                      <a:pt x="85" y="302"/>
                    </a:lnTo>
                    <a:lnTo>
                      <a:pt x="85" y="298"/>
                    </a:lnTo>
                    <a:lnTo>
                      <a:pt x="80" y="292"/>
                    </a:lnTo>
                    <a:lnTo>
                      <a:pt x="83" y="287"/>
                    </a:lnTo>
                    <a:lnTo>
                      <a:pt x="83" y="292"/>
                    </a:lnTo>
                    <a:lnTo>
                      <a:pt x="87" y="294"/>
                    </a:lnTo>
                    <a:lnTo>
                      <a:pt x="91" y="294"/>
                    </a:lnTo>
                    <a:lnTo>
                      <a:pt x="95" y="290"/>
                    </a:lnTo>
                    <a:lnTo>
                      <a:pt x="100" y="292"/>
                    </a:lnTo>
                    <a:lnTo>
                      <a:pt x="104" y="294"/>
                    </a:lnTo>
                    <a:lnTo>
                      <a:pt x="100" y="287"/>
                    </a:lnTo>
                    <a:lnTo>
                      <a:pt x="87" y="279"/>
                    </a:lnTo>
                    <a:lnTo>
                      <a:pt x="91" y="283"/>
                    </a:lnTo>
                    <a:lnTo>
                      <a:pt x="87" y="281"/>
                    </a:lnTo>
                    <a:lnTo>
                      <a:pt x="83" y="277"/>
                    </a:lnTo>
                    <a:lnTo>
                      <a:pt x="78" y="275"/>
                    </a:lnTo>
                    <a:lnTo>
                      <a:pt x="74" y="270"/>
                    </a:lnTo>
                    <a:lnTo>
                      <a:pt x="63" y="253"/>
                    </a:lnTo>
                    <a:lnTo>
                      <a:pt x="68" y="253"/>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5" name="Rectangle 1141"/>
              <p:cNvSpPr>
                <a:spLocks noChangeArrowheads="1"/>
              </p:cNvSpPr>
              <p:nvPr/>
            </p:nvSpPr>
            <p:spPr bwMode="auto">
              <a:xfrm>
                <a:off x="566" y="3510"/>
                <a:ext cx="1" cy="1"/>
              </a:xfrm>
              <a:prstGeom prst="rect">
                <a:avLst/>
              </a:pr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6" name="Freeform 1142"/>
              <p:cNvSpPr>
                <a:spLocks/>
              </p:cNvSpPr>
              <p:nvPr/>
            </p:nvSpPr>
            <p:spPr bwMode="auto">
              <a:xfrm>
                <a:off x="566" y="3510"/>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7" name="Freeform 1143"/>
              <p:cNvSpPr>
                <a:spLocks/>
              </p:cNvSpPr>
              <p:nvPr/>
            </p:nvSpPr>
            <p:spPr bwMode="auto">
              <a:xfrm>
                <a:off x="566" y="3510"/>
                <a:ext cx="4" cy="4"/>
              </a:xfrm>
              <a:custGeom>
                <a:avLst/>
                <a:gdLst>
                  <a:gd name="T0" fmla="*/ 0 w 4"/>
                  <a:gd name="T1" fmla="*/ 0 h 4"/>
                  <a:gd name="T2" fmla="*/ 4 w 4"/>
                  <a:gd name="T3" fmla="*/ 4 h 4"/>
                  <a:gd name="T4" fmla="*/ 2 w 4"/>
                  <a:gd name="T5" fmla="*/ 4 h 4"/>
                  <a:gd name="T6" fmla="*/ 0 w 4"/>
                  <a:gd name="T7" fmla="*/ 0 h 4"/>
                </a:gdLst>
                <a:ahLst/>
                <a:cxnLst>
                  <a:cxn ang="0">
                    <a:pos x="T0" y="T1"/>
                  </a:cxn>
                  <a:cxn ang="0">
                    <a:pos x="T2" y="T3"/>
                  </a:cxn>
                  <a:cxn ang="0">
                    <a:pos x="T4" y="T5"/>
                  </a:cxn>
                  <a:cxn ang="0">
                    <a:pos x="T6" y="T7"/>
                  </a:cxn>
                </a:cxnLst>
                <a:rect l="0" t="0" r="r" b="b"/>
                <a:pathLst>
                  <a:path w="4" h="4">
                    <a:moveTo>
                      <a:pt x="0" y="0"/>
                    </a:moveTo>
                    <a:lnTo>
                      <a:pt x="4" y="4"/>
                    </a:lnTo>
                    <a:lnTo>
                      <a:pt x="2" y="4"/>
                    </a:lnTo>
                    <a:lnTo>
                      <a:pt x="0" y="0"/>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8" name="Freeform 1144"/>
              <p:cNvSpPr>
                <a:spLocks/>
              </p:cNvSpPr>
              <p:nvPr/>
            </p:nvSpPr>
            <p:spPr bwMode="auto">
              <a:xfrm>
                <a:off x="566" y="3510"/>
                <a:ext cx="4" cy="4"/>
              </a:xfrm>
              <a:custGeom>
                <a:avLst/>
                <a:gdLst>
                  <a:gd name="T0" fmla="*/ 0 w 4"/>
                  <a:gd name="T1" fmla="*/ 0 h 4"/>
                  <a:gd name="T2" fmla="*/ 4 w 4"/>
                  <a:gd name="T3" fmla="*/ 4 h 4"/>
                  <a:gd name="T4" fmla="*/ 2 w 4"/>
                  <a:gd name="T5" fmla="*/ 4 h 4"/>
                  <a:gd name="T6" fmla="*/ 0 w 4"/>
                  <a:gd name="T7" fmla="*/ 0 h 4"/>
                </a:gdLst>
                <a:ahLst/>
                <a:cxnLst>
                  <a:cxn ang="0">
                    <a:pos x="T0" y="T1"/>
                  </a:cxn>
                  <a:cxn ang="0">
                    <a:pos x="T2" y="T3"/>
                  </a:cxn>
                  <a:cxn ang="0">
                    <a:pos x="T4" y="T5"/>
                  </a:cxn>
                  <a:cxn ang="0">
                    <a:pos x="T6" y="T7"/>
                  </a:cxn>
                </a:cxnLst>
                <a:rect l="0" t="0" r="r" b="b"/>
                <a:pathLst>
                  <a:path w="4" h="4">
                    <a:moveTo>
                      <a:pt x="0" y="0"/>
                    </a:moveTo>
                    <a:lnTo>
                      <a:pt x="4" y="4"/>
                    </a:lnTo>
                    <a:lnTo>
                      <a:pt x="2" y="4"/>
                    </a:lnTo>
                    <a:lnTo>
                      <a:pt x="0" y="0"/>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9" name="Freeform 1145"/>
              <p:cNvSpPr>
                <a:spLocks/>
              </p:cNvSpPr>
              <p:nvPr/>
            </p:nvSpPr>
            <p:spPr bwMode="auto">
              <a:xfrm>
                <a:off x="736" y="3753"/>
                <a:ext cx="2" cy="4"/>
              </a:xfrm>
              <a:custGeom>
                <a:avLst/>
                <a:gdLst>
                  <a:gd name="T0" fmla="*/ 0 w 2"/>
                  <a:gd name="T1" fmla="*/ 4 h 4"/>
                  <a:gd name="T2" fmla="*/ 0 w 2"/>
                  <a:gd name="T3" fmla="*/ 4 h 4"/>
                  <a:gd name="T4" fmla="*/ 2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0" y="4"/>
                    </a:lnTo>
                    <a:lnTo>
                      <a:pt x="2" y="0"/>
                    </a:lnTo>
                    <a:lnTo>
                      <a:pt x="0" y="4"/>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0" name="Freeform 1146"/>
              <p:cNvSpPr>
                <a:spLocks/>
              </p:cNvSpPr>
              <p:nvPr/>
            </p:nvSpPr>
            <p:spPr bwMode="auto">
              <a:xfrm>
                <a:off x="736" y="3753"/>
                <a:ext cx="2" cy="4"/>
              </a:xfrm>
              <a:custGeom>
                <a:avLst/>
                <a:gdLst>
                  <a:gd name="T0" fmla="*/ 0 w 2"/>
                  <a:gd name="T1" fmla="*/ 4 h 4"/>
                  <a:gd name="T2" fmla="*/ 0 w 2"/>
                  <a:gd name="T3" fmla="*/ 4 h 4"/>
                  <a:gd name="T4" fmla="*/ 2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0" y="4"/>
                    </a:lnTo>
                    <a:lnTo>
                      <a:pt x="2" y="0"/>
                    </a:lnTo>
                    <a:lnTo>
                      <a:pt x="0" y="4"/>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1" name="Freeform 1147"/>
              <p:cNvSpPr>
                <a:spLocks/>
              </p:cNvSpPr>
              <p:nvPr/>
            </p:nvSpPr>
            <p:spPr bwMode="auto">
              <a:xfrm>
                <a:off x="834" y="3827"/>
                <a:ext cx="9" cy="9"/>
              </a:xfrm>
              <a:custGeom>
                <a:avLst/>
                <a:gdLst>
                  <a:gd name="T0" fmla="*/ 0 w 9"/>
                  <a:gd name="T1" fmla="*/ 0 h 9"/>
                  <a:gd name="T2" fmla="*/ 2 w 9"/>
                  <a:gd name="T3" fmla="*/ 2 h 9"/>
                  <a:gd name="T4" fmla="*/ 6 w 9"/>
                  <a:gd name="T5" fmla="*/ 6 h 9"/>
                  <a:gd name="T6" fmla="*/ 9 w 9"/>
                  <a:gd name="T7" fmla="*/ 9 h 9"/>
                  <a:gd name="T8" fmla="*/ 4 w 9"/>
                  <a:gd name="T9" fmla="*/ 9 h 9"/>
                  <a:gd name="T10" fmla="*/ 0 w 9"/>
                  <a:gd name="T11" fmla="*/ 4 h 9"/>
                  <a:gd name="T12" fmla="*/ 0 w 9"/>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9" h="9">
                    <a:moveTo>
                      <a:pt x="0" y="0"/>
                    </a:moveTo>
                    <a:lnTo>
                      <a:pt x="2" y="2"/>
                    </a:lnTo>
                    <a:lnTo>
                      <a:pt x="6" y="6"/>
                    </a:lnTo>
                    <a:lnTo>
                      <a:pt x="9" y="9"/>
                    </a:lnTo>
                    <a:lnTo>
                      <a:pt x="4" y="9"/>
                    </a:lnTo>
                    <a:lnTo>
                      <a:pt x="0" y="4"/>
                    </a:lnTo>
                    <a:lnTo>
                      <a:pt x="0" y="0"/>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2" name="Freeform 1148"/>
              <p:cNvSpPr>
                <a:spLocks/>
              </p:cNvSpPr>
              <p:nvPr/>
            </p:nvSpPr>
            <p:spPr bwMode="auto">
              <a:xfrm>
                <a:off x="834" y="3827"/>
                <a:ext cx="9" cy="9"/>
              </a:xfrm>
              <a:custGeom>
                <a:avLst/>
                <a:gdLst>
                  <a:gd name="T0" fmla="*/ 0 w 9"/>
                  <a:gd name="T1" fmla="*/ 0 h 9"/>
                  <a:gd name="T2" fmla="*/ 2 w 9"/>
                  <a:gd name="T3" fmla="*/ 2 h 9"/>
                  <a:gd name="T4" fmla="*/ 6 w 9"/>
                  <a:gd name="T5" fmla="*/ 6 h 9"/>
                  <a:gd name="T6" fmla="*/ 9 w 9"/>
                  <a:gd name="T7" fmla="*/ 9 h 9"/>
                  <a:gd name="T8" fmla="*/ 4 w 9"/>
                  <a:gd name="T9" fmla="*/ 9 h 9"/>
                  <a:gd name="T10" fmla="*/ 0 w 9"/>
                  <a:gd name="T11" fmla="*/ 4 h 9"/>
                  <a:gd name="T12" fmla="*/ 0 w 9"/>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9" h="9">
                    <a:moveTo>
                      <a:pt x="0" y="0"/>
                    </a:moveTo>
                    <a:lnTo>
                      <a:pt x="2" y="2"/>
                    </a:lnTo>
                    <a:lnTo>
                      <a:pt x="6" y="6"/>
                    </a:lnTo>
                    <a:lnTo>
                      <a:pt x="9" y="9"/>
                    </a:lnTo>
                    <a:lnTo>
                      <a:pt x="4" y="9"/>
                    </a:lnTo>
                    <a:lnTo>
                      <a:pt x="0" y="4"/>
                    </a:lnTo>
                    <a:lnTo>
                      <a:pt x="0" y="0"/>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3" name="Freeform 1149"/>
              <p:cNvSpPr>
                <a:spLocks/>
              </p:cNvSpPr>
              <p:nvPr/>
            </p:nvSpPr>
            <p:spPr bwMode="auto">
              <a:xfrm>
                <a:off x="836" y="3812"/>
                <a:ext cx="38" cy="26"/>
              </a:xfrm>
              <a:custGeom>
                <a:avLst/>
                <a:gdLst>
                  <a:gd name="T0" fmla="*/ 0 w 38"/>
                  <a:gd name="T1" fmla="*/ 17 h 26"/>
                  <a:gd name="T2" fmla="*/ 4 w 38"/>
                  <a:gd name="T3" fmla="*/ 13 h 26"/>
                  <a:gd name="T4" fmla="*/ 9 w 38"/>
                  <a:gd name="T5" fmla="*/ 13 h 26"/>
                  <a:gd name="T6" fmla="*/ 4 w 38"/>
                  <a:gd name="T7" fmla="*/ 9 h 26"/>
                  <a:gd name="T8" fmla="*/ 9 w 38"/>
                  <a:gd name="T9" fmla="*/ 9 h 26"/>
                  <a:gd name="T10" fmla="*/ 15 w 38"/>
                  <a:gd name="T11" fmla="*/ 11 h 26"/>
                  <a:gd name="T12" fmla="*/ 15 w 38"/>
                  <a:gd name="T13" fmla="*/ 0 h 26"/>
                  <a:gd name="T14" fmla="*/ 21 w 38"/>
                  <a:gd name="T15" fmla="*/ 0 h 26"/>
                  <a:gd name="T16" fmla="*/ 26 w 38"/>
                  <a:gd name="T17" fmla="*/ 4 h 26"/>
                  <a:gd name="T18" fmla="*/ 30 w 38"/>
                  <a:gd name="T19" fmla="*/ 7 h 26"/>
                  <a:gd name="T20" fmla="*/ 34 w 38"/>
                  <a:gd name="T21" fmla="*/ 9 h 26"/>
                  <a:gd name="T22" fmla="*/ 34 w 38"/>
                  <a:gd name="T23" fmla="*/ 13 h 26"/>
                  <a:gd name="T24" fmla="*/ 38 w 38"/>
                  <a:gd name="T25" fmla="*/ 9 h 26"/>
                  <a:gd name="T26" fmla="*/ 38 w 38"/>
                  <a:gd name="T27" fmla="*/ 15 h 26"/>
                  <a:gd name="T28" fmla="*/ 32 w 38"/>
                  <a:gd name="T29" fmla="*/ 19 h 26"/>
                  <a:gd name="T30" fmla="*/ 28 w 38"/>
                  <a:gd name="T31" fmla="*/ 15 h 26"/>
                  <a:gd name="T32" fmla="*/ 24 w 38"/>
                  <a:gd name="T33" fmla="*/ 19 h 26"/>
                  <a:gd name="T34" fmla="*/ 19 w 38"/>
                  <a:gd name="T35" fmla="*/ 19 h 26"/>
                  <a:gd name="T36" fmla="*/ 19 w 38"/>
                  <a:gd name="T37" fmla="*/ 15 h 26"/>
                  <a:gd name="T38" fmla="*/ 17 w 38"/>
                  <a:gd name="T39" fmla="*/ 19 h 26"/>
                  <a:gd name="T40" fmla="*/ 13 w 38"/>
                  <a:gd name="T41" fmla="*/ 21 h 26"/>
                  <a:gd name="T42" fmla="*/ 11 w 38"/>
                  <a:gd name="T43" fmla="*/ 26 h 26"/>
                  <a:gd name="T44" fmla="*/ 4 w 38"/>
                  <a:gd name="T45" fmla="*/ 21 h 26"/>
                  <a:gd name="T46" fmla="*/ 2 w 38"/>
                  <a:gd name="T47" fmla="*/ 19 h 26"/>
                  <a:gd name="T48" fmla="*/ 0 w 38"/>
                  <a:gd name="T49"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26">
                    <a:moveTo>
                      <a:pt x="0" y="17"/>
                    </a:moveTo>
                    <a:lnTo>
                      <a:pt x="4" y="13"/>
                    </a:lnTo>
                    <a:lnTo>
                      <a:pt x="9" y="13"/>
                    </a:lnTo>
                    <a:lnTo>
                      <a:pt x="4" y="9"/>
                    </a:lnTo>
                    <a:lnTo>
                      <a:pt x="9" y="9"/>
                    </a:lnTo>
                    <a:lnTo>
                      <a:pt x="15" y="11"/>
                    </a:lnTo>
                    <a:lnTo>
                      <a:pt x="15" y="0"/>
                    </a:lnTo>
                    <a:lnTo>
                      <a:pt x="21" y="0"/>
                    </a:lnTo>
                    <a:lnTo>
                      <a:pt x="26" y="4"/>
                    </a:lnTo>
                    <a:lnTo>
                      <a:pt x="30" y="7"/>
                    </a:lnTo>
                    <a:lnTo>
                      <a:pt x="34" y="9"/>
                    </a:lnTo>
                    <a:lnTo>
                      <a:pt x="34" y="13"/>
                    </a:lnTo>
                    <a:lnTo>
                      <a:pt x="38" y="9"/>
                    </a:lnTo>
                    <a:lnTo>
                      <a:pt x="38" y="15"/>
                    </a:lnTo>
                    <a:lnTo>
                      <a:pt x="32" y="19"/>
                    </a:lnTo>
                    <a:lnTo>
                      <a:pt x="28" y="15"/>
                    </a:lnTo>
                    <a:lnTo>
                      <a:pt x="24" y="19"/>
                    </a:lnTo>
                    <a:lnTo>
                      <a:pt x="19" y="19"/>
                    </a:lnTo>
                    <a:lnTo>
                      <a:pt x="19" y="15"/>
                    </a:lnTo>
                    <a:lnTo>
                      <a:pt x="17" y="19"/>
                    </a:lnTo>
                    <a:lnTo>
                      <a:pt x="13" y="21"/>
                    </a:lnTo>
                    <a:lnTo>
                      <a:pt x="11" y="26"/>
                    </a:lnTo>
                    <a:lnTo>
                      <a:pt x="4" y="21"/>
                    </a:lnTo>
                    <a:lnTo>
                      <a:pt x="2" y="19"/>
                    </a:lnTo>
                    <a:lnTo>
                      <a:pt x="0" y="17"/>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4" name="Freeform 1150"/>
              <p:cNvSpPr>
                <a:spLocks/>
              </p:cNvSpPr>
              <p:nvPr/>
            </p:nvSpPr>
            <p:spPr bwMode="auto">
              <a:xfrm>
                <a:off x="836" y="3812"/>
                <a:ext cx="38" cy="26"/>
              </a:xfrm>
              <a:custGeom>
                <a:avLst/>
                <a:gdLst>
                  <a:gd name="T0" fmla="*/ 0 w 38"/>
                  <a:gd name="T1" fmla="*/ 17 h 26"/>
                  <a:gd name="T2" fmla="*/ 4 w 38"/>
                  <a:gd name="T3" fmla="*/ 13 h 26"/>
                  <a:gd name="T4" fmla="*/ 9 w 38"/>
                  <a:gd name="T5" fmla="*/ 13 h 26"/>
                  <a:gd name="T6" fmla="*/ 4 w 38"/>
                  <a:gd name="T7" fmla="*/ 9 h 26"/>
                  <a:gd name="T8" fmla="*/ 9 w 38"/>
                  <a:gd name="T9" fmla="*/ 9 h 26"/>
                  <a:gd name="T10" fmla="*/ 15 w 38"/>
                  <a:gd name="T11" fmla="*/ 11 h 26"/>
                  <a:gd name="T12" fmla="*/ 15 w 38"/>
                  <a:gd name="T13" fmla="*/ 0 h 26"/>
                  <a:gd name="T14" fmla="*/ 21 w 38"/>
                  <a:gd name="T15" fmla="*/ 0 h 26"/>
                  <a:gd name="T16" fmla="*/ 26 w 38"/>
                  <a:gd name="T17" fmla="*/ 4 h 26"/>
                  <a:gd name="T18" fmla="*/ 30 w 38"/>
                  <a:gd name="T19" fmla="*/ 7 h 26"/>
                  <a:gd name="T20" fmla="*/ 34 w 38"/>
                  <a:gd name="T21" fmla="*/ 9 h 26"/>
                  <a:gd name="T22" fmla="*/ 34 w 38"/>
                  <a:gd name="T23" fmla="*/ 13 h 26"/>
                  <a:gd name="T24" fmla="*/ 38 w 38"/>
                  <a:gd name="T25" fmla="*/ 9 h 26"/>
                  <a:gd name="T26" fmla="*/ 38 w 38"/>
                  <a:gd name="T27" fmla="*/ 15 h 26"/>
                  <a:gd name="T28" fmla="*/ 32 w 38"/>
                  <a:gd name="T29" fmla="*/ 19 h 26"/>
                  <a:gd name="T30" fmla="*/ 28 w 38"/>
                  <a:gd name="T31" fmla="*/ 15 h 26"/>
                  <a:gd name="T32" fmla="*/ 24 w 38"/>
                  <a:gd name="T33" fmla="*/ 19 h 26"/>
                  <a:gd name="T34" fmla="*/ 19 w 38"/>
                  <a:gd name="T35" fmla="*/ 19 h 26"/>
                  <a:gd name="T36" fmla="*/ 19 w 38"/>
                  <a:gd name="T37" fmla="*/ 15 h 26"/>
                  <a:gd name="T38" fmla="*/ 17 w 38"/>
                  <a:gd name="T39" fmla="*/ 19 h 26"/>
                  <a:gd name="T40" fmla="*/ 13 w 38"/>
                  <a:gd name="T41" fmla="*/ 21 h 26"/>
                  <a:gd name="T42" fmla="*/ 11 w 38"/>
                  <a:gd name="T43" fmla="*/ 26 h 26"/>
                  <a:gd name="T44" fmla="*/ 4 w 38"/>
                  <a:gd name="T45" fmla="*/ 21 h 26"/>
                  <a:gd name="T46" fmla="*/ 2 w 38"/>
                  <a:gd name="T47" fmla="*/ 19 h 26"/>
                  <a:gd name="T48" fmla="*/ 0 w 38"/>
                  <a:gd name="T49"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26">
                    <a:moveTo>
                      <a:pt x="0" y="17"/>
                    </a:moveTo>
                    <a:lnTo>
                      <a:pt x="4" y="13"/>
                    </a:lnTo>
                    <a:lnTo>
                      <a:pt x="9" y="13"/>
                    </a:lnTo>
                    <a:lnTo>
                      <a:pt x="4" y="9"/>
                    </a:lnTo>
                    <a:lnTo>
                      <a:pt x="9" y="9"/>
                    </a:lnTo>
                    <a:lnTo>
                      <a:pt x="15" y="11"/>
                    </a:lnTo>
                    <a:lnTo>
                      <a:pt x="15" y="0"/>
                    </a:lnTo>
                    <a:lnTo>
                      <a:pt x="21" y="0"/>
                    </a:lnTo>
                    <a:lnTo>
                      <a:pt x="26" y="4"/>
                    </a:lnTo>
                    <a:lnTo>
                      <a:pt x="30" y="7"/>
                    </a:lnTo>
                    <a:lnTo>
                      <a:pt x="34" y="9"/>
                    </a:lnTo>
                    <a:lnTo>
                      <a:pt x="34" y="13"/>
                    </a:lnTo>
                    <a:lnTo>
                      <a:pt x="38" y="9"/>
                    </a:lnTo>
                    <a:lnTo>
                      <a:pt x="38" y="15"/>
                    </a:lnTo>
                    <a:lnTo>
                      <a:pt x="32" y="19"/>
                    </a:lnTo>
                    <a:lnTo>
                      <a:pt x="28" y="15"/>
                    </a:lnTo>
                    <a:lnTo>
                      <a:pt x="24" y="19"/>
                    </a:lnTo>
                    <a:lnTo>
                      <a:pt x="19" y="19"/>
                    </a:lnTo>
                    <a:lnTo>
                      <a:pt x="19" y="15"/>
                    </a:lnTo>
                    <a:lnTo>
                      <a:pt x="17" y="19"/>
                    </a:lnTo>
                    <a:lnTo>
                      <a:pt x="13" y="21"/>
                    </a:lnTo>
                    <a:lnTo>
                      <a:pt x="11" y="26"/>
                    </a:lnTo>
                    <a:lnTo>
                      <a:pt x="4" y="21"/>
                    </a:lnTo>
                    <a:lnTo>
                      <a:pt x="2" y="19"/>
                    </a:lnTo>
                    <a:lnTo>
                      <a:pt x="0" y="17"/>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5" name="Freeform 1151"/>
              <p:cNvSpPr>
                <a:spLocks/>
              </p:cNvSpPr>
              <p:nvPr/>
            </p:nvSpPr>
            <p:spPr bwMode="auto">
              <a:xfrm>
                <a:off x="836" y="3829"/>
                <a:ext cx="4" cy="4"/>
              </a:xfrm>
              <a:custGeom>
                <a:avLst/>
                <a:gdLst>
                  <a:gd name="T0" fmla="*/ 0 w 4"/>
                  <a:gd name="T1" fmla="*/ 0 h 4"/>
                  <a:gd name="T2" fmla="*/ 2 w 4"/>
                  <a:gd name="T3" fmla="*/ 2 h 4"/>
                  <a:gd name="T4" fmla="*/ 4 w 4"/>
                  <a:gd name="T5" fmla="*/ 4 h 4"/>
                  <a:gd name="T6" fmla="*/ 0 w 4"/>
                  <a:gd name="T7" fmla="*/ 0 h 4"/>
                </a:gdLst>
                <a:ahLst/>
                <a:cxnLst>
                  <a:cxn ang="0">
                    <a:pos x="T0" y="T1"/>
                  </a:cxn>
                  <a:cxn ang="0">
                    <a:pos x="T2" y="T3"/>
                  </a:cxn>
                  <a:cxn ang="0">
                    <a:pos x="T4" y="T5"/>
                  </a:cxn>
                  <a:cxn ang="0">
                    <a:pos x="T6" y="T7"/>
                  </a:cxn>
                </a:cxnLst>
                <a:rect l="0" t="0" r="r" b="b"/>
                <a:pathLst>
                  <a:path w="4" h="4">
                    <a:moveTo>
                      <a:pt x="0" y="0"/>
                    </a:moveTo>
                    <a:lnTo>
                      <a:pt x="2" y="2"/>
                    </a:lnTo>
                    <a:lnTo>
                      <a:pt x="4" y="4"/>
                    </a:lnTo>
                    <a:lnTo>
                      <a:pt x="0" y="0"/>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6" name="Freeform 1152"/>
              <p:cNvSpPr>
                <a:spLocks/>
              </p:cNvSpPr>
              <p:nvPr/>
            </p:nvSpPr>
            <p:spPr bwMode="auto">
              <a:xfrm>
                <a:off x="836" y="3829"/>
                <a:ext cx="4" cy="4"/>
              </a:xfrm>
              <a:custGeom>
                <a:avLst/>
                <a:gdLst>
                  <a:gd name="T0" fmla="*/ 0 w 4"/>
                  <a:gd name="T1" fmla="*/ 0 h 4"/>
                  <a:gd name="T2" fmla="*/ 2 w 4"/>
                  <a:gd name="T3" fmla="*/ 2 h 4"/>
                  <a:gd name="T4" fmla="*/ 4 w 4"/>
                  <a:gd name="T5" fmla="*/ 4 h 4"/>
                  <a:gd name="T6" fmla="*/ 0 w 4"/>
                  <a:gd name="T7" fmla="*/ 0 h 4"/>
                </a:gdLst>
                <a:ahLst/>
                <a:cxnLst>
                  <a:cxn ang="0">
                    <a:pos x="T0" y="T1"/>
                  </a:cxn>
                  <a:cxn ang="0">
                    <a:pos x="T2" y="T3"/>
                  </a:cxn>
                  <a:cxn ang="0">
                    <a:pos x="T4" y="T5"/>
                  </a:cxn>
                  <a:cxn ang="0">
                    <a:pos x="T6" y="T7"/>
                  </a:cxn>
                </a:cxnLst>
                <a:rect l="0" t="0" r="r" b="b"/>
                <a:pathLst>
                  <a:path w="4" h="4">
                    <a:moveTo>
                      <a:pt x="0" y="0"/>
                    </a:moveTo>
                    <a:lnTo>
                      <a:pt x="2" y="2"/>
                    </a:lnTo>
                    <a:lnTo>
                      <a:pt x="4" y="4"/>
                    </a:lnTo>
                    <a:lnTo>
                      <a:pt x="0" y="0"/>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7" name="Freeform 1153"/>
              <p:cNvSpPr>
                <a:spLocks/>
              </p:cNvSpPr>
              <p:nvPr/>
            </p:nvSpPr>
            <p:spPr bwMode="auto">
              <a:xfrm>
                <a:off x="1403" y="3808"/>
                <a:ext cx="4" cy="2"/>
              </a:xfrm>
              <a:custGeom>
                <a:avLst/>
                <a:gdLst>
                  <a:gd name="T0" fmla="*/ 0 w 4"/>
                  <a:gd name="T1" fmla="*/ 0 h 2"/>
                  <a:gd name="T2" fmla="*/ 0 w 4"/>
                  <a:gd name="T3" fmla="*/ 0 h 2"/>
                  <a:gd name="T4" fmla="*/ 4 w 4"/>
                  <a:gd name="T5" fmla="*/ 2 h 2"/>
                  <a:gd name="T6" fmla="*/ 0 w 4"/>
                  <a:gd name="T7" fmla="*/ 0 h 2"/>
                </a:gdLst>
                <a:ahLst/>
                <a:cxnLst>
                  <a:cxn ang="0">
                    <a:pos x="T0" y="T1"/>
                  </a:cxn>
                  <a:cxn ang="0">
                    <a:pos x="T2" y="T3"/>
                  </a:cxn>
                  <a:cxn ang="0">
                    <a:pos x="T4" y="T5"/>
                  </a:cxn>
                  <a:cxn ang="0">
                    <a:pos x="T6" y="T7"/>
                  </a:cxn>
                </a:cxnLst>
                <a:rect l="0" t="0" r="r" b="b"/>
                <a:pathLst>
                  <a:path w="4" h="2">
                    <a:moveTo>
                      <a:pt x="0" y="0"/>
                    </a:moveTo>
                    <a:lnTo>
                      <a:pt x="0" y="0"/>
                    </a:lnTo>
                    <a:lnTo>
                      <a:pt x="4" y="2"/>
                    </a:lnTo>
                    <a:lnTo>
                      <a:pt x="0" y="0"/>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8" name="Freeform 1154"/>
              <p:cNvSpPr>
                <a:spLocks/>
              </p:cNvSpPr>
              <p:nvPr/>
            </p:nvSpPr>
            <p:spPr bwMode="auto">
              <a:xfrm>
                <a:off x="1403" y="3808"/>
                <a:ext cx="4" cy="2"/>
              </a:xfrm>
              <a:custGeom>
                <a:avLst/>
                <a:gdLst>
                  <a:gd name="T0" fmla="*/ 0 w 4"/>
                  <a:gd name="T1" fmla="*/ 0 h 2"/>
                  <a:gd name="T2" fmla="*/ 0 w 4"/>
                  <a:gd name="T3" fmla="*/ 0 h 2"/>
                  <a:gd name="T4" fmla="*/ 4 w 4"/>
                  <a:gd name="T5" fmla="*/ 2 h 2"/>
                  <a:gd name="T6" fmla="*/ 0 w 4"/>
                  <a:gd name="T7" fmla="*/ 0 h 2"/>
                </a:gdLst>
                <a:ahLst/>
                <a:cxnLst>
                  <a:cxn ang="0">
                    <a:pos x="T0" y="T1"/>
                  </a:cxn>
                  <a:cxn ang="0">
                    <a:pos x="T2" y="T3"/>
                  </a:cxn>
                  <a:cxn ang="0">
                    <a:pos x="T4" y="T5"/>
                  </a:cxn>
                  <a:cxn ang="0">
                    <a:pos x="T6" y="T7"/>
                  </a:cxn>
                </a:cxnLst>
                <a:rect l="0" t="0" r="r" b="b"/>
                <a:pathLst>
                  <a:path w="4" h="2">
                    <a:moveTo>
                      <a:pt x="0" y="0"/>
                    </a:moveTo>
                    <a:lnTo>
                      <a:pt x="0" y="0"/>
                    </a:lnTo>
                    <a:lnTo>
                      <a:pt x="4" y="2"/>
                    </a:lnTo>
                    <a:lnTo>
                      <a:pt x="0" y="0"/>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9" name="Freeform 1155"/>
              <p:cNvSpPr>
                <a:spLocks/>
              </p:cNvSpPr>
              <p:nvPr/>
            </p:nvSpPr>
            <p:spPr bwMode="auto">
              <a:xfrm>
                <a:off x="1400" y="3808"/>
                <a:ext cx="13" cy="6"/>
              </a:xfrm>
              <a:custGeom>
                <a:avLst/>
                <a:gdLst>
                  <a:gd name="T0" fmla="*/ 3 w 13"/>
                  <a:gd name="T1" fmla="*/ 0 h 6"/>
                  <a:gd name="T2" fmla="*/ 7 w 13"/>
                  <a:gd name="T3" fmla="*/ 2 h 6"/>
                  <a:gd name="T4" fmla="*/ 13 w 13"/>
                  <a:gd name="T5" fmla="*/ 6 h 6"/>
                  <a:gd name="T6" fmla="*/ 3 w 13"/>
                  <a:gd name="T7" fmla="*/ 6 h 6"/>
                  <a:gd name="T8" fmla="*/ 0 w 13"/>
                  <a:gd name="T9" fmla="*/ 2 h 6"/>
                  <a:gd name="T10" fmla="*/ 3 w 13"/>
                  <a:gd name="T11" fmla="*/ 0 h 6"/>
                </a:gdLst>
                <a:ahLst/>
                <a:cxnLst>
                  <a:cxn ang="0">
                    <a:pos x="T0" y="T1"/>
                  </a:cxn>
                  <a:cxn ang="0">
                    <a:pos x="T2" y="T3"/>
                  </a:cxn>
                  <a:cxn ang="0">
                    <a:pos x="T4" y="T5"/>
                  </a:cxn>
                  <a:cxn ang="0">
                    <a:pos x="T6" y="T7"/>
                  </a:cxn>
                  <a:cxn ang="0">
                    <a:pos x="T8" y="T9"/>
                  </a:cxn>
                  <a:cxn ang="0">
                    <a:pos x="T10" y="T11"/>
                  </a:cxn>
                </a:cxnLst>
                <a:rect l="0" t="0" r="r" b="b"/>
                <a:pathLst>
                  <a:path w="13" h="6">
                    <a:moveTo>
                      <a:pt x="3" y="0"/>
                    </a:moveTo>
                    <a:lnTo>
                      <a:pt x="7" y="2"/>
                    </a:lnTo>
                    <a:lnTo>
                      <a:pt x="13" y="6"/>
                    </a:lnTo>
                    <a:lnTo>
                      <a:pt x="3" y="6"/>
                    </a:lnTo>
                    <a:lnTo>
                      <a:pt x="0" y="2"/>
                    </a:lnTo>
                    <a:lnTo>
                      <a:pt x="3" y="0"/>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0" name="Freeform 1156"/>
              <p:cNvSpPr>
                <a:spLocks/>
              </p:cNvSpPr>
              <p:nvPr/>
            </p:nvSpPr>
            <p:spPr bwMode="auto">
              <a:xfrm>
                <a:off x="1400" y="3808"/>
                <a:ext cx="13" cy="6"/>
              </a:xfrm>
              <a:custGeom>
                <a:avLst/>
                <a:gdLst>
                  <a:gd name="T0" fmla="*/ 3 w 13"/>
                  <a:gd name="T1" fmla="*/ 0 h 6"/>
                  <a:gd name="T2" fmla="*/ 7 w 13"/>
                  <a:gd name="T3" fmla="*/ 2 h 6"/>
                  <a:gd name="T4" fmla="*/ 13 w 13"/>
                  <a:gd name="T5" fmla="*/ 6 h 6"/>
                  <a:gd name="T6" fmla="*/ 3 w 13"/>
                  <a:gd name="T7" fmla="*/ 6 h 6"/>
                  <a:gd name="T8" fmla="*/ 0 w 13"/>
                  <a:gd name="T9" fmla="*/ 2 h 6"/>
                  <a:gd name="T10" fmla="*/ 3 w 13"/>
                  <a:gd name="T11" fmla="*/ 0 h 6"/>
                </a:gdLst>
                <a:ahLst/>
                <a:cxnLst>
                  <a:cxn ang="0">
                    <a:pos x="T0" y="T1"/>
                  </a:cxn>
                  <a:cxn ang="0">
                    <a:pos x="T2" y="T3"/>
                  </a:cxn>
                  <a:cxn ang="0">
                    <a:pos x="T4" y="T5"/>
                  </a:cxn>
                  <a:cxn ang="0">
                    <a:pos x="T6" y="T7"/>
                  </a:cxn>
                  <a:cxn ang="0">
                    <a:pos x="T8" y="T9"/>
                  </a:cxn>
                  <a:cxn ang="0">
                    <a:pos x="T10" y="T11"/>
                  </a:cxn>
                </a:cxnLst>
                <a:rect l="0" t="0" r="r" b="b"/>
                <a:pathLst>
                  <a:path w="13" h="6">
                    <a:moveTo>
                      <a:pt x="3" y="0"/>
                    </a:moveTo>
                    <a:lnTo>
                      <a:pt x="7" y="2"/>
                    </a:lnTo>
                    <a:lnTo>
                      <a:pt x="13" y="6"/>
                    </a:lnTo>
                    <a:lnTo>
                      <a:pt x="3" y="6"/>
                    </a:lnTo>
                    <a:lnTo>
                      <a:pt x="0" y="2"/>
                    </a:lnTo>
                    <a:lnTo>
                      <a:pt x="3" y="0"/>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1" name="Freeform 1157"/>
              <p:cNvSpPr>
                <a:spLocks/>
              </p:cNvSpPr>
              <p:nvPr/>
            </p:nvSpPr>
            <p:spPr bwMode="auto">
              <a:xfrm>
                <a:off x="1460" y="3927"/>
                <a:ext cx="2" cy="4"/>
              </a:xfrm>
              <a:custGeom>
                <a:avLst/>
                <a:gdLst>
                  <a:gd name="T0" fmla="*/ 0 w 2"/>
                  <a:gd name="T1" fmla="*/ 2 h 4"/>
                  <a:gd name="T2" fmla="*/ 2 w 2"/>
                  <a:gd name="T3" fmla="*/ 0 h 4"/>
                  <a:gd name="T4" fmla="*/ 2 w 2"/>
                  <a:gd name="T5" fmla="*/ 2 h 4"/>
                  <a:gd name="T6" fmla="*/ 2 w 2"/>
                  <a:gd name="T7" fmla="*/ 4 h 4"/>
                  <a:gd name="T8" fmla="*/ 0 w 2"/>
                  <a:gd name="T9" fmla="*/ 2 h 4"/>
                </a:gdLst>
                <a:ahLst/>
                <a:cxnLst>
                  <a:cxn ang="0">
                    <a:pos x="T0" y="T1"/>
                  </a:cxn>
                  <a:cxn ang="0">
                    <a:pos x="T2" y="T3"/>
                  </a:cxn>
                  <a:cxn ang="0">
                    <a:pos x="T4" y="T5"/>
                  </a:cxn>
                  <a:cxn ang="0">
                    <a:pos x="T6" y="T7"/>
                  </a:cxn>
                  <a:cxn ang="0">
                    <a:pos x="T8" y="T9"/>
                  </a:cxn>
                </a:cxnLst>
                <a:rect l="0" t="0" r="r" b="b"/>
                <a:pathLst>
                  <a:path w="2" h="4">
                    <a:moveTo>
                      <a:pt x="0" y="2"/>
                    </a:moveTo>
                    <a:lnTo>
                      <a:pt x="2" y="0"/>
                    </a:lnTo>
                    <a:lnTo>
                      <a:pt x="2" y="2"/>
                    </a:lnTo>
                    <a:lnTo>
                      <a:pt x="2" y="4"/>
                    </a:lnTo>
                    <a:lnTo>
                      <a:pt x="0" y="2"/>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2" name="Freeform 1158"/>
              <p:cNvSpPr>
                <a:spLocks/>
              </p:cNvSpPr>
              <p:nvPr/>
            </p:nvSpPr>
            <p:spPr bwMode="auto">
              <a:xfrm>
                <a:off x="1460" y="3927"/>
                <a:ext cx="2" cy="4"/>
              </a:xfrm>
              <a:custGeom>
                <a:avLst/>
                <a:gdLst>
                  <a:gd name="T0" fmla="*/ 0 w 2"/>
                  <a:gd name="T1" fmla="*/ 2 h 4"/>
                  <a:gd name="T2" fmla="*/ 2 w 2"/>
                  <a:gd name="T3" fmla="*/ 0 h 4"/>
                  <a:gd name="T4" fmla="*/ 2 w 2"/>
                  <a:gd name="T5" fmla="*/ 2 h 4"/>
                  <a:gd name="T6" fmla="*/ 2 w 2"/>
                  <a:gd name="T7" fmla="*/ 4 h 4"/>
                  <a:gd name="T8" fmla="*/ 0 w 2"/>
                  <a:gd name="T9" fmla="*/ 2 h 4"/>
                </a:gdLst>
                <a:ahLst/>
                <a:cxnLst>
                  <a:cxn ang="0">
                    <a:pos x="T0" y="T1"/>
                  </a:cxn>
                  <a:cxn ang="0">
                    <a:pos x="T2" y="T3"/>
                  </a:cxn>
                  <a:cxn ang="0">
                    <a:pos x="T4" y="T5"/>
                  </a:cxn>
                  <a:cxn ang="0">
                    <a:pos x="T6" y="T7"/>
                  </a:cxn>
                  <a:cxn ang="0">
                    <a:pos x="T8" y="T9"/>
                  </a:cxn>
                </a:cxnLst>
                <a:rect l="0" t="0" r="r" b="b"/>
                <a:pathLst>
                  <a:path w="2" h="4">
                    <a:moveTo>
                      <a:pt x="0" y="2"/>
                    </a:moveTo>
                    <a:lnTo>
                      <a:pt x="2" y="0"/>
                    </a:lnTo>
                    <a:lnTo>
                      <a:pt x="2" y="2"/>
                    </a:lnTo>
                    <a:lnTo>
                      <a:pt x="2" y="4"/>
                    </a:lnTo>
                    <a:lnTo>
                      <a:pt x="0" y="2"/>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3" name="Freeform 1159"/>
              <p:cNvSpPr>
                <a:spLocks/>
              </p:cNvSpPr>
              <p:nvPr/>
            </p:nvSpPr>
            <p:spPr bwMode="auto">
              <a:xfrm>
                <a:off x="1449" y="3929"/>
                <a:ext cx="15" cy="15"/>
              </a:xfrm>
              <a:custGeom>
                <a:avLst/>
                <a:gdLst>
                  <a:gd name="T0" fmla="*/ 11 w 15"/>
                  <a:gd name="T1" fmla="*/ 0 h 15"/>
                  <a:gd name="T2" fmla="*/ 13 w 15"/>
                  <a:gd name="T3" fmla="*/ 2 h 15"/>
                  <a:gd name="T4" fmla="*/ 15 w 15"/>
                  <a:gd name="T5" fmla="*/ 5 h 15"/>
                  <a:gd name="T6" fmla="*/ 9 w 15"/>
                  <a:gd name="T7" fmla="*/ 7 h 15"/>
                  <a:gd name="T8" fmla="*/ 7 w 15"/>
                  <a:gd name="T9" fmla="*/ 11 h 15"/>
                  <a:gd name="T10" fmla="*/ 0 w 15"/>
                  <a:gd name="T11" fmla="*/ 15 h 15"/>
                  <a:gd name="T12" fmla="*/ 0 w 15"/>
                  <a:gd name="T13" fmla="*/ 11 h 15"/>
                  <a:gd name="T14" fmla="*/ 3 w 15"/>
                  <a:gd name="T15" fmla="*/ 5 h 15"/>
                  <a:gd name="T16" fmla="*/ 7 w 15"/>
                  <a:gd name="T17" fmla="*/ 2 h 15"/>
                  <a:gd name="T18" fmla="*/ 11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11" y="0"/>
                    </a:moveTo>
                    <a:lnTo>
                      <a:pt x="13" y="2"/>
                    </a:lnTo>
                    <a:lnTo>
                      <a:pt x="15" y="5"/>
                    </a:lnTo>
                    <a:lnTo>
                      <a:pt x="9" y="7"/>
                    </a:lnTo>
                    <a:lnTo>
                      <a:pt x="7" y="11"/>
                    </a:lnTo>
                    <a:lnTo>
                      <a:pt x="0" y="15"/>
                    </a:lnTo>
                    <a:lnTo>
                      <a:pt x="0" y="11"/>
                    </a:lnTo>
                    <a:lnTo>
                      <a:pt x="3" y="5"/>
                    </a:lnTo>
                    <a:lnTo>
                      <a:pt x="7" y="2"/>
                    </a:lnTo>
                    <a:lnTo>
                      <a:pt x="11" y="0"/>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4" name="Freeform 1160"/>
              <p:cNvSpPr>
                <a:spLocks/>
              </p:cNvSpPr>
              <p:nvPr/>
            </p:nvSpPr>
            <p:spPr bwMode="auto">
              <a:xfrm>
                <a:off x="1449" y="3929"/>
                <a:ext cx="15" cy="15"/>
              </a:xfrm>
              <a:custGeom>
                <a:avLst/>
                <a:gdLst>
                  <a:gd name="T0" fmla="*/ 11 w 15"/>
                  <a:gd name="T1" fmla="*/ 0 h 15"/>
                  <a:gd name="T2" fmla="*/ 13 w 15"/>
                  <a:gd name="T3" fmla="*/ 2 h 15"/>
                  <a:gd name="T4" fmla="*/ 15 w 15"/>
                  <a:gd name="T5" fmla="*/ 5 h 15"/>
                  <a:gd name="T6" fmla="*/ 9 w 15"/>
                  <a:gd name="T7" fmla="*/ 7 h 15"/>
                  <a:gd name="T8" fmla="*/ 7 w 15"/>
                  <a:gd name="T9" fmla="*/ 11 h 15"/>
                  <a:gd name="T10" fmla="*/ 0 w 15"/>
                  <a:gd name="T11" fmla="*/ 15 h 15"/>
                  <a:gd name="T12" fmla="*/ 0 w 15"/>
                  <a:gd name="T13" fmla="*/ 11 h 15"/>
                  <a:gd name="T14" fmla="*/ 3 w 15"/>
                  <a:gd name="T15" fmla="*/ 5 h 15"/>
                  <a:gd name="T16" fmla="*/ 7 w 15"/>
                  <a:gd name="T17" fmla="*/ 2 h 15"/>
                  <a:gd name="T18" fmla="*/ 11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11" y="0"/>
                    </a:moveTo>
                    <a:lnTo>
                      <a:pt x="13" y="2"/>
                    </a:lnTo>
                    <a:lnTo>
                      <a:pt x="15" y="5"/>
                    </a:lnTo>
                    <a:lnTo>
                      <a:pt x="9" y="7"/>
                    </a:lnTo>
                    <a:lnTo>
                      <a:pt x="7" y="11"/>
                    </a:lnTo>
                    <a:lnTo>
                      <a:pt x="0" y="15"/>
                    </a:lnTo>
                    <a:lnTo>
                      <a:pt x="0" y="11"/>
                    </a:lnTo>
                    <a:lnTo>
                      <a:pt x="3" y="5"/>
                    </a:lnTo>
                    <a:lnTo>
                      <a:pt x="7" y="2"/>
                    </a:lnTo>
                    <a:lnTo>
                      <a:pt x="11" y="0"/>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5" name="Freeform 1161"/>
              <p:cNvSpPr>
                <a:spLocks/>
              </p:cNvSpPr>
              <p:nvPr/>
            </p:nvSpPr>
            <p:spPr bwMode="auto">
              <a:xfrm>
                <a:off x="1564" y="3989"/>
                <a:ext cx="3" cy="2"/>
              </a:xfrm>
              <a:custGeom>
                <a:avLst/>
                <a:gdLst>
                  <a:gd name="T0" fmla="*/ 0 w 3"/>
                  <a:gd name="T1" fmla="*/ 2 h 2"/>
                  <a:gd name="T2" fmla="*/ 3 w 3"/>
                  <a:gd name="T3" fmla="*/ 0 h 2"/>
                  <a:gd name="T4" fmla="*/ 3 w 3"/>
                  <a:gd name="T5" fmla="*/ 2 h 2"/>
                  <a:gd name="T6" fmla="*/ 0 w 3"/>
                  <a:gd name="T7" fmla="*/ 2 h 2"/>
                </a:gdLst>
                <a:ahLst/>
                <a:cxnLst>
                  <a:cxn ang="0">
                    <a:pos x="T0" y="T1"/>
                  </a:cxn>
                  <a:cxn ang="0">
                    <a:pos x="T2" y="T3"/>
                  </a:cxn>
                  <a:cxn ang="0">
                    <a:pos x="T4" y="T5"/>
                  </a:cxn>
                  <a:cxn ang="0">
                    <a:pos x="T6" y="T7"/>
                  </a:cxn>
                </a:cxnLst>
                <a:rect l="0" t="0" r="r" b="b"/>
                <a:pathLst>
                  <a:path w="3" h="2">
                    <a:moveTo>
                      <a:pt x="0" y="2"/>
                    </a:moveTo>
                    <a:lnTo>
                      <a:pt x="3" y="0"/>
                    </a:lnTo>
                    <a:lnTo>
                      <a:pt x="3" y="2"/>
                    </a:lnTo>
                    <a:lnTo>
                      <a:pt x="0" y="2"/>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6" name="Freeform 1162"/>
              <p:cNvSpPr>
                <a:spLocks/>
              </p:cNvSpPr>
              <p:nvPr/>
            </p:nvSpPr>
            <p:spPr bwMode="auto">
              <a:xfrm>
                <a:off x="1564" y="3989"/>
                <a:ext cx="3" cy="2"/>
              </a:xfrm>
              <a:custGeom>
                <a:avLst/>
                <a:gdLst>
                  <a:gd name="T0" fmla="*/ 0 w 3"/>
                  <a:gd name="T1" fmla="*/ 2 h 2"/>
                  <a:gd name="T2" fmla="*/ 3 w 3"/>
                  <a:gd name="T3" fmla="*/ 0 h 2"/>
                  <a:gd name="T4" fmla="*/ 3 w 3"/>
                  <a:gd name="T5" fmla="*/ 2 h 2"/>
                  <a:gd name="T6" fmla="*/ 0 w 3"/>
                  <a:gd name="T7" fmla="*/ 2 h 2"/>
                </a:gdLst>
                <a:ahLst/>
                <a:cxnLst>
                  <a:cxn ang="0">
                    <a:pos x="T0" y="T1"/>
                  </a:cxn>
                  <a:cxn ang="0">
                    <a:pos x="T2" y="T3"/>
                  </a:cxn>
                  <a:cxn ang="0">
                    <a:pos x="T4" y="T5"/>
                  </a:cxn>
                  <a:cxn ang="0">
                    <a:pos x="T6" y="T7"/>
                  </a:cxn>
                </a:cxnLst>
                <a:rect l="0" t="0" r="r" b="b"/>
                <a:pathLst>
                  <a:path w="3" h="2">
                    <a:moveTo>
                      <a:pt x="0" y="2"/>
                    </a:moveTo>
                    <a:lnTo>
                      <a:pt x="3" y="0"/>
                    </a:lnTo>
                    <a:lnTo>
                      <a:pt x="3" y="2"/>
                    </a:lnTo>
                    <a:lnTo>
                      <a:pt x="0" y="2"/>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7" name="Freeform 1163"/>
              <p:cNvSpPr>
                <a:spLocks/>
              </p:cNvSpPr>
              <p:nvPr/>
            </p:nvSpPr>
            <p:spPr bwMode="auto">
              <a:xfrm>
                <a:off x="1567" y="3987"/>
                <a:ext cx="2" cy="4"/>
              </a:xfrm>
              <a:custGeom>
                <a:avLst/>
                <a:gdLst>
                  <a:gd name="T0" fmla="*/ 0 w 2"/>
                  <a:gd name="T1" fmla="*/ 2 h 4"/>
                  <a:gd name="T2" fmla="*/ 2 w 2"/>
                  <a:gd name="T3" fmla="*/ 0 h 4"/>
                  <a:gd name="T4" fmla="*/ 2 w 2"/>
                  <a:gd name="T5" fmla="*/ 0 h 4"/>
                  <a:gd name="T6" fmla="*/ 0 w 2"/>
                  <a:gd name="T7" fmla="*/ 4 h 4"/>
                  <a:gd name="T8" fmla="*/ 0 w 2"/>
                  <a:gd name="T9" fmla="*/ 2 h 4"/>
                </a:gdLst>
                <a:ahLst/>
                <a:cxnLst>
                  <a:cxn ang="0">
                    <a:pos x="T0" y="T1"/>
                  </a:cxn>
                  <a:cxn ang="0">
                    <a:pos x="T2" y="T3"/>
                  </a:cxn>
                  <a:cxn ang="0">
                    <a:pos x="T4" y="T5"/>
                  </a:cxn>
                  <a:cxn ang="0">
                    <a:pos x="T6" y="T7"/>
                  </a:cxn>
                  <a:cxn ang="0">
                    <a:pos x="T8" y="T9"/>
                  </a:cxn>
                </a:cxnLst>
                <a:rect l="0" t="0" r="r" b="b"/>
                <a:pathLst>
                  <a:path w="2" h="4">
                    <a:moveTo>
                      <a:pt x="0" y="2"/>
                    </a:moveTo>
                    <a:lnTo>
                      <a:pt x="2" y="0"/>
                    </a:lnTo>
                    <a:lnTo>
                      <a:pt x="2" y="0"/>
                    </a:lnTo>
                    <a:lnTo>
                      <a:pt x="0" y="4"/>
                    </a:lnTo>
                    <a:lnTo>
                      <a:pt x="0" y="2"/>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8" name="Freeform 1164"/>
              <p:cNvSpPr>
                <a:spLocks/>
              </p:cNvSpPr>
              <p:nvPr/>
            </p:nvSpPr>
            <p:spPr bwMode="auto">
              <a:xfrm>
                <a:off x="1567" y="3987"/>
                <a:ext cx="2" cy="4"/>
              </a:xfrm>
              <a:custGeom>
                <a:avLst/>
                <a:gdLst>
                  <a:gd name="T0" fmla="*/ 0 w 2"/>
                  <a:gd name="T1" fmla="*/ 2 h 4"/>
                  <a:gd name="T2" fmla="*/ 2 w 2"/>
                  <a:gd name="T3" fmla="*/ 0 h 4"/>
                  <a:gd name="T4" fmla="*/ 2 w 2"/>
                  <a:gd name="T5" fmla="*/ 0 h 4"/>
                  <a:gd name="T6" fmla="*/ 0 w 2"/>
                  <a:gd name="T7" fmla="*/ 4 h 4"/>
                  <a:gd name="T8" fmla="*/ 0 w 2"/>
                  <a:gd name="T9" fmla="*/ 2 h 4"/>
                </a:gdLst>
                <a:ahLst/>
                <a:cxnLst>
                  <a:cxn ang="0">
                    <a:pos x="T0" y="T1"/>
                  </a:cxn>
                  <a:cxn ang="0">
                    <a:pos x="T2" y="T3"/>
                  </a:cxn>
                  <a:cxn ang="0">
                    <a:pos x="T4" y="T5"/>
                  </a:cxn>
                  <a:cxn ang="0">
                    <a:pos x="T6" y="T7"/>
                  </a:cxn>
                  <a:cxn ang="0">
                    <a:pos x="T8" y="T9"/>
                  </a:cxn>
                </a:cxnLst>
                <a:rect l="0" t="0" r="r" b="b"/>
                <a:pathLst>
                  <a:path w="2" h="4">
                    <a:moveTo>
                      <a:pt x="0" y="2"/>
                    </a:moveTo>
                    <a:lnTo>
                      <a:pt x="2" y="0"/>
                    </a:lnTo>
                    <a:lnTo>
                      <a:pt x="2" y="0"/>
                    </a:lnTo>
                    <a:lnTo>
                      <a:pt x="0" y="4"/>
                    </a:lnTo>
                    <a:lnTo>
                      <a:pt x="0" y="2"/>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9" name="Rectangle 1165"/>
              <p:cNvSpPr>
                <a:spLocks noChangeArrowheads="1"/>
              </p:cNvSpPr>
              <p:nvPr/>
            </p:nvSpPr>
            <p:spPr bwMode="auto">
              <a:xfrm>
                <a:off x="566" y="3510"/>
                <a:ext cx="1" cy="1"/>
              </a:xfrm>
              <a:prstGeom prst="rect">
                <a:avLst/>
              </a:pr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0" name="Freeform 1166"/>
              <p:cNvSpPr>
                <a:spLocks/>
              </p:cNvSpPr>
              <p:nvPr/>
            </p:nvSpPr>
            <p:spPr bwMode="auto">
              <a:xfrm>
                <a:off x="566" y="3510"/>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1" name="Freeform 1167"/>
              <p:cNvSpPr>
                <a:spLocks/>
              </p:cNvSpPr>
              <p:nvPr/>
            </p:nvSpPr>
            <p:spPr bwMode="auto">
              <a:xfrm>
                <a:off x="566" y="3510"/>
                <a:ext cx="4" cy="4"/>
              </a:xfrm>
              <a:custGeom>
                <a:avLst/>
                <a:gdLst>
                  <a:gd name="T0" fmla="*/ 0 w 4"/>
                  <a:gd name="T1" fmla="*/ 0 h 4"/>
                  <a:gd name="T2" fmla="*/ 4 w 4"/>
                  <a:gd name="T3" fmla="*/ 4 h 4"/>
                  <a:gd name="T4" fmla="*/ 2 w 4"/>
                  <a:gd name="T5" fmla="*/ 4 h 4"/>
                  <a:gd name="T6" fmla="*/ 0 w 4"/>
                  <a:gd name="T7" fmla="*/ 0 h 4"/>
                </a:gdLst>
                <a:ahLst/>
                <a:cxnLst>
                  <a:cxn ang="0">
                    <a:pos x="T0" y="T1"/>
                  </a:cxn>
                  <a:cxn ang="0">
                    <a:pos x="T2" y="T3"/>
                  </a:cxn>
                  <a:cxn ang="0">
                    <a:pos x="T4" y="T5"/>
                  </a:cxn>
                  <a:cxn ang="0">
                    <a:pos x="T6" y="T7"/>
                  </a:cxn>
                </a:cxnLst>
                <a:rect l="0" t="0" r="r" b="b"/>
                <a:pathLst>
                  <a:path w="4" h="4">
                    <a:moveTo>
                      <a:pt x="0" y="0"/>
                    </a:moveTo>
                    <a:lnTo>
                      <a:pt x="4" y="4"/>
                    </a:lnTo>
                    <a:lnTo>
                      <a:pt x="2" y="4"/>
                    </a:lnTo>
                    <a:lnTo>
                      <a:pt x="0" y="0"/>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 name="Freeform 1168"/>
              <p:cNvSpPr>
                <a:spLocks/>
              </p:cNvSpPr>
              <p:nvPr/>
            </p:nvSpPr>
            <p:spPr bwMode="auto">
              <a:xfrm>
                <a:off x="566" y="3510"/>
                <a:ext cx="4" cy="4"/>
              </a:xfrm>
              <a:custGeom>
                <a:avLst/>
                <a:gdLst>
                  <a:gd name="T0" fmla="*/ 0 w 4"/>
                  <a:gd name="T1" fmla="*/ 0 h 4"/>
                  <a:gd name="T2" fmla="*/ 4 w 4"/>
                  <a:gd name="T3" fmla="*/ 4 h 4"/>
                  <a:gd name="T4" fmla="*/ 2 w 4"/>
                  <a:gd name="T5" fmla="*/ 4 h 4"/>
                  <a:gd name="T6" fmla="*/ 0 w 4"/>
                  <a:gd name="T7" fmla="*/ 0 h 4"/>
                </a:gdLst>
                <a:ahLst/>
                <a:cxnLst>
                  <a:cxn ang="0">
                    <a:pos x="T0" y="T1"/>
                  </a:cxn>
                  <a:cxn ang="0">
                    <a:pos x="T2" y="T3"/>
                  </a:cxn>
                  <a:cxn ang="0">
                    <a:pos x="T4" y="T5"/>
                  </a:cxn>
                  <a:cxn ang="0">
                    <a:pos x="T6" y="T7"/>
                  </a:cxn>
                </a:cxnLst>
                <a:rect l="0" t="0" r="r" b="b"/>
                <a:pathLst>
                  <a:path w="4" h="4">
                    <a:moveTo>
                      <a:pt x="0" y="0"/>
                    </a:moveTo>
                    <a:lnTo>
                      <a:pt x="4" y="4"/>
                    </a:lnTo>
                    <a:lnTo>
                      <a:pt x="2" y="4"/>
                    </a:lnTo>
                    <a:lnTo>
                      <a:pt x="0" y="0"/>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3" name="Freeform 1169"/>
              <p:cNvSpPr>
                <a:spLocks/>
              </p:cNvSpPr>
              <p:nvPr/>
            </p:nvSpPr>
            <p:spPr bwMode="auto">
              <a:xfrm>
                <a:off x="736" y="3753"/>
                <a:ext cx="2" cy="4"/>
              </a:xfrm>
              <a:custGeom>
                <a:avLst/>
                <a:gdLst>
                  <a:gd name="T0" fmla="*/ 0 w 2"/>
                  <a:gd name="T1" fmla="*/ 4 h 4"/>
                  <a:gd name="T2" fmla="*/ 0 w 2"/>
                  <a:gd name="T3" fmla="*/ 4 h 4"/>
                  <a:gd name="T4" fmla="*/ 2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0" y="4"/>
                    </a:lnTo>
                    <a:lnTo>
                      <a:pt x="2" y="0"/>
                    </a:lnTo>
                    <a:lnTo>
                      <a:pt x="0" y="4"/>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 name="Freeform 1170"/>
              <p:cNvSpPr>
                <a:spLocks/>
              </p:cNvSpPr>
              <p:nvPr/>
            </p:nvSpPr>
            <p:spPr bwMode="auto">
              <a:xfrm>
                <a:off x="736" y="3753"/>
                <a:ext cx="2" cy="4"/>
              </a:xfrm>
              <a:custGeom>
                <a:avLst/>
                <a:gdLst>
                  <a:gd name="T0" fmla="*/ 0 w 2"/>
                  <a:gd name="T1" fmla="*/ 4 h 4"/>
                  <a:gd name="T2" fmla="*/ 0 w 2"/>
                  <a:gd name="T3" fmla="*/ 4 h 4"/>
                  <a:gd name="T4" fmla="*/ 2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0" y="4"/>
                    </a:lnTo>
                    <a:lnTo>
                      <a:pt x="2" y="0"/>
                    </a:lnTo>
                    <a:lnTo>
                      <a:pt x="0" y="4"/>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 name="Freeform 1171"/>
              <p:cNvSpPr>
                <a:spLocks/>
              </p:cNvSpPr>
              <p:nvPr/>
            </p:nvSpPr>
            <p:spPr bwMode="auto">
              <a:xfrm>
                <a:off x="306" y="3961"/>
                <a:ext cx="64" cy="32"/>
              </a:xfrm>
              <a:custGeom>
                <a:avLst/>
                <a:gdLst>
                  <a:gd name="T0" fmla="*/ 4 w 64"/>
                  <a:gd name="T1" fmla="*/ 32 h 32"/>
                  <a:gd name="T2" fmla="*/ 0 w 64"/>
                  <a:gd name="T3" fmla="*/ 28 h 32"/>
                  <a:gd name="T4" fmla="*/ 6 w 64"/>
                  <a:gd name="T5" fmla="*/ 24 h 32"/>
                  <a:gd name="T6" fmla="*/ 11 w 64"/>
                  <a:gd name="T7" fmla="*/ 26 h 32"/>
                  <a:gd name="T8" fmla="*/ 17 w 64"/>
                  <a:gd name="T9" fmla="*/ 26 h 32"/>
                  <a:gd name="T10" fmla="*/ 28 w 64"/>
                  <a:gd name="T11" fmla="*/ 24 h 32"/>
                  <a:gd name="T12" fmla="*/ 32 w 64"/>
                  <a:gd name="T13" fmla="*/ 24 h 32"/>
                  <a:gd name="T14" fmla="*/ 28 w 64"/>
                  <a:gd name="T15" fmla="*/ 22 h 32"/>
                  <a:gd name="T16" fmla="*/ 34 w 64"/>
                  <a:gd name="T17" fmla="*/ 19 h 32"/>
                  <a:gd name="T18" fmla="*/ 34 w 64"/>
                  <a:gd name="T19" fmla="*/ 15 h 32"/>
                  <a:gd name="T20" fmla="*/ 45 w 64"/>
                  <a:gd name="T21" fmla="*/ 17 h 32"/>
                  <a:gd name="T22" fmla="*/ 40 w 64"/>
                  <a:gd name="T23" fmla="*/ 13 h 32"/>
                  <a:gd name="T24" fmla="*/ 36 w 64"/>
                  <a:gd name="T25" fmla="*/ 11 h 32"/>
                  <a:gd name="T26" fmla="*/ 32 w 64"/>
                  <a:gd name="T27" fmla="*/ 5 h 32"/>
                  <a:gd name="T28" fmla="*/ 38 w 64"/>
                  <a:gd name="T29" fmla="*/ 0 h 32"/>
                  <a:gd name="T30" fmla="*/ 45 w 64"/>
                  <a:gd name="T31" fmla="*/ 0 h 32"/>
                  <a:gd name="T32" fmla="*/ 49 w 64"/>
                  <a:gd name="T33" fmla="*/ 0 h 32"/>
                  <a:gd name="T34" fmla="*/ 53 w 64"/>
                  <a:gd name="T35" fmla="*/ 2 h 32"/>
                  <a:gd name="T36" fmla="*/ 51 w 64"/>
                  <a:gd name="T37" fmla="*/ 9 h 32"/>
                  <a:gd name="T38" fmla="*/ 55 w 64"/>
                  <a:gd name="T39" fmla="*/ 9 h 32"/>
                  <a:gd name="T40" fmla="*/ 62 w 64"/>
                  <a:gd name="T41" fmla="*/ 5 h 32"/>
                  <a:gd name="T42" fmla="*/ 64 w 64"/>
                  <a:gd name="T43" fmla="*/ 11 h 32"/>
                  <a:gd name="T44" fmla="*/ 57 w 64"/>
                  <a:gd name="T45" fmla="*/ 15 h 32"/>
                  <a:gd name="T46" fmla="*/ 53 w 64"/>
                  <a:gd name="T47" fmla="*/ 15 h 32"/>
                  <a:gd name="T48" fmla="*/ 51 w 64"/>
                  <a:gd name="T49" fmla="*/ 22 h 32"/>
                  <a:gd name="T50" fmla="*/ 55 w 64"/>
                  <a:gd name="T51" fmla="*/ 17 h 32"/>
                  <a:gd name="T52" fmla="*/ 60 w 64"/>
                  <a:gd name="T53" fmla="*/ 24 h 32"/>
                  <a:gd name="T54" fmla="*/ 53 w 64"/>
                  <a:gd name="T55" fmla="*/ 24 h 32"/>
                  <a:gd name="T56" fmla="*/ 49 w 64"/>
                  <a:gd name="T57" fmla="*/ 24 h 32"/>
                  <a:gd name="T58" fmla="*/ 45 w 64"/>
                  <a:gd name="T59" fmla="*/ 28 h 32"/>
                  <a:gd name="T60" fmla="*/ 40 w 64"/>
                  <a:gd name="T61" fmla="*/ 24 h 32"/>
                  <a:gd name="T62" fmla="*/ 40 w 64"/>
                  <a:gd name="T63" fmla="*/ 30 h 32"/>
                  <a:gd name="T64" fmla="*/ 34 w 64"/>
                  <a:gd name="T65" fmla="*/ 28 h 32"/>
                  <a:gd name="T66" fmla="*/ 30 w 64"/>
                  <a:gd name="T67" fmla="*/ 28 h 32"/>
                  <a:gd name="T68" fmla="*/ 19 w 64"/>
                  <a:gd name="T69" fmla="*/ 30 h 32"/>
                  <a:gd name="T70" fmla="*/ 4 w 64"/>
                  <a:gd name="T7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 h="32">
                    <a:moveTo>
                      <a:pt x="4" y="32"/>
                    </a:moveTo>
                    <a:lnTo>
                      <a:pt x="0" y="28"/>
                    </a:lnTo>
                    <a:lnTo>
                      <a:pt x="6" y="24"/>
                    </a:lnTo>
                    <a:lnTo>
                      <a:pt x="11" y="26"/>
                    </a:lnTo>
                    <a:lnTo>
                      <a:pt x="17" y="26"/>
                    </a:lnTo>
                    <a:lnTo>
                      <a:pt x="28" y="24"/>
                    </a:lnTo>
                    <a:lnTo>
                      <a:pt x="32" y="24"/>
                    </a:lnTo>
                    <a:lnTo>
                      <a:pt x="28" y="22"/>
                    </a:lnTo>
                    <a:lnTo>
                      <a:pt x="34" y="19"/>
                    </a:lnTo>
                    <a:lnTo>
                      <a:pt x="34" y="15"/>
                    </a:lnTo>
                    <a:lnTo>
                      <a:pt x="45" y="17"/>
                    </a:lnTo>
                    <a:lnTo>
                      <a:pt x="40" y="13"/>
                    </a:lnTo>
                    <a:lnTo>
                      <a:pt x="36" y="11"/>
                    </a:lnTo>
                    <a:lnTo>
                      <a:pt x="32" y="5"/>
                    </a:lnTo>
                    <a:lnTo>
                      <a:pt x="38" y="0"/>
                    </a:lnTo>
                    <a:lnTo>
                      <a:pt x="45" y="0"/>
                    </a:lnTo>
                    <a:lnTo>
                      <a:pt x="49" y="0"/>
                    </a:lnTo>
                    <a:lnTo>
                      <a:pt x="53" y="2"/>
                    </a:lnTo>
                    <a:lnTo>
                      <a:pt x="51" y="9"/>
                    </a:lnTo>
                    <a:lnTo>
                      <a:pt x="55" y="9"/>
                    </a:lnTo>
                    <a:lnTo>
                      <a:pt x="62" y="5"/>
                    </a:lnTo>
                    <a:lnTo>
                      <a:pt x="64" y="11"/>
                    </a:lnTo>
                    <a:lnTo>
                      <a:pt x="57" y="15"/>
                    </a:lnTo>
                    <a:lnTo>
                      <a:pt x="53" y="15"/>
                    </a:lnTo>
                    <a:lnTo>
                      <a:pt x="51" y="22"/>
                    </a:lnTo>
                    <a:lnTo>
                      <a:pt x="55" y="17"/>
                    </a:lnTo>
                    <a:lnTo>
                      <a:pt x="60" y="24"/>
                    </a:lnTo>
                    <a:lnTo>
                      <a:pt x="53" y="24"/>
                    </a:lnTo>
                    <a:lnTo>
                      <a:pt x="49" y="24"/>
                    </a:lnTo>
                    <a:lnTo>
                      <a:pt x="45" y="28"/>
                    </a:lnTo>
                    <a:lnTo>
                      <a:pt x="40" y="24"/>
                    </a:lnTo>
                    <a:lnTo>
                      <a:pt x="40" y="30"/>
                    </a:lnTo>
                    <a:lnTo>
                      <a:pt x="34" y="28"/>
                    </a:lnTo>
                    <a:lnTo>
                      <a:pt x="30" y="28"/>
                    </a:lnTo>
                    <a:lnTo>
                      <a:pt x="19" y="30"/>
                    </a:lnTo>
                    <a:lnTo>
                      <a:pt x="4" y="32"/>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 name="Freeform 1172"/>
              <p:cNvSpPr>
                <a:spLocks/>
              </p:cNvSpPr>
              <p:nvPr/>
            </p:nvSpPr>
            <p:spPr bwMode="auto">
              <a:xfrm>
                <a:off x="306" y="3961"/>
                <a:ext cx="64" cy="32"/>
              </a:xfrm>
              <a:custGeom>
                <a:avLst/>
                <a:gdLst>
                  <a:gd name="T0" fmla="*/ 4 w 64"/>
                  <a:gd name="T1" fmla="*/ 32 h 32"/>
                  <a:gd name="T2" fmla="*/ 0 w 64"/>
                  <a:gd name="T3" fmla="*/ 28 h 32"/>
                  <a:gd name="T4" fmla="*/ 6 w 64"/>
                  <a:gd name="T5" fmla="*/ 24 h 32"/>
                  <a:gd name="T6" fmla="*/ 11 w 64"/>
                  <a:gd name="T7" fmla="*/ 26 h 32"/>
                  <a:gd name="T8" fmla="*/ 17 w 64"/>
                  <a:gd name="T9" fmla="*/ 26 h 32"/>
                  <a:gd name="T10" fmla="*/ 28 w 64"/>
                  <a:gd name="T11" fmla="*/ 24 h 32"/>
                  <a:gd name="T12" fmla="*/ 32 w 64"/>
                  <a:gd name="T13" fmla="*/ 24 h 32"/>
                  <a:gd name="T14" fmla="*/ 28 w 64"/>
                  <a:gd name="T15" fmla="*/ 22 h 32"/>
                  <a:gd name="T16" fmla="*/ 34 w 64"/>
                  <a:gd name="T17" fmla="*/ 19 h 32"/>
                  <a:gd name="T18" fmla="*/ 34 w 64"/>
                  <a:gd name="T19" fmla="*/ 15 h 32"/>
                  <a:gd name="T20" fmla="*/ 45 w 64"/>
                  <a:gd name="T21" fmla="*/ 17 h 32"/>
                  <a:gd name="T22" fmla="*/ 40 w 64"/>
                  <a:gd name="T23" fmla="*/ 13 h 32"/>
                  <a:gd name="T24" fmla="*/ 36 w 64"/>
                  <a:gd name="T25" fmla="*/ 11 h 32"/>
                  <a:gd name="T26" fmla="*/ 32 w 64"/>
                  <a:gd name="T27" fmla="*/ 5 h 32"/>
                  <a:gd name="T28" fmla="*/ 38 w 64"/>
                  <a:gd name="T29" fmla="*/ 0 h 32"/>
                  <a:gd name="T30" fmla="*/ 45 w 64"/>
                  <a:gd name="T31" fmla="*/ 0 h 32"/>
                  <a:gd name="T32" fmla="*/ 49 w 64"/>
                  <a:gd name="T33" fmla="*/ 0 h 32"/>
                  <a:gd name="T34" fmla="*/ 53 w 64"/>
                  <a:gd name="T35" fmla="*/ 2 h 32"/>
                  <a:gd name="T36" fmla="*/ 51 w 64"/>
                  <a:gd name="T37" fmla="*/ 9 h 32"/>
                  <a:gd name="T38" fmla="*/ 55 w 64"/>
                  <a:gd name="T39" fmla="*/ 9 h 32"/>
                  <a:gd name="T40" fmla="*/ 62 w 64"/>
                  <a:gd name="T41" fmla="*/ 5 h 32"/>
                  <a:gd name="T42" fmla="*/ 64 w 64"/>
                  <a:gd name="T43" fmla="*/ 11 h 32"/>
                  <a:gd name="T44" fmla="*/ 57 w 64"/>
                  <a:gd name="T45" fmla="*/ 15 h 32"/>
                  <a:gd name="T46" fmla="*/ 53 w 64"/>
                  <a:gd name="T47" fmla="*/ 15 h 32"/>
                  <a:gd name="T48" fmla="*/ 51 w 64"/>
                  <a:gd name="T49" fmla="*/ 22 h 32"/>
                  <a:gd name="T50" fmla="*/ 55 w 64"/>
                  <a:gd name="T51" fmla="*/ 17 h 32"/>
                  <a:gd name="T52" fmla="*/ 60 w 64"/>
                  <a:gd name="T53" fmla="*/ 24 h 32"/>
                  <a:gd name="T54" fmla="*/ 53 w 64"/>
                  <a:gd name="T55" fmla="*/ 24 h 32"/>
                  <a:gd name="T56" fmla="*/ 49 w 64"/>
                  <a:gd name="T57" fmla="*/ 24 h 32"/>
                  <a:gd name="T58" fmla="*/ 45 w 64"/>
                  <a:gd name="T59" fmla="*/ 28 h 32"/>
                  <a:gd name="T60" fmla="*/ 40 w 64"/>
                  <a:gd name="T61" fmla="*/ 24 h 32"/>
                  <a:gd name="T62" fmla="*/ 40 w 64"/>
                  <a:gd name="T63" fmla="*/ 30 h 32"/>
                  <a:gd name="T64" fmla="*/ 34 w 64"/>
                  <a:gd name="T65" fmla="*/ 28 h 32"/>
                  <a:gd name="T66" fmla="*/ 30 w 64"/>
                  <a:gd name="T67" fmla="*/ 28 h 32"/>
                  <a:gd name="T68" fmla="*/ 19 w 64"/>
                  <a:gd name="T69" fmla="*/ 30 h 32"/>
                  <a:gd name="T70" fmla="*/ 4 w 64"/>
                  <a:gd name="T7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 h="32">
                    <a:moveTo>
                      <a:pt x="4" y="32"/>
                    </a:moveTo>
                    <a:lnTo>
                      <a:pt x="0" y="28"/>
                    </a:lnTo>
                    <a:lnTo>
                      <a:pt x="6" y="24"/>
                    </a:lnTo>
                    <a:lnTo>
                      <a:pt x="11" y="26"/>
                    </a:lnTo>
                    <a:lnTo>
                      <a:pt x="17" y="26"/>
                    </a:lnTo>
                    <a:lnTo>
                      <a:pt x="28" y="24"/>
                    </a:lnTo>
                    <a:lnTo>
                      <a:pt x="32" y="24"/>
                    </a:lnTo>
                    <a:lnTo>
                      <a:pt x="28" y="22"/>
                    </a:lnTo>
                    <a:lnTo>
                      <a:pt x="34" y="19"/>
                    </a:lnTo>
                    <a:lnTo>
                      <a:pt x="34" y="15"/>
                    </a:lnTo>
                    <a:lnTo>
                      <a:pt x="45" y="17"/>
                    </a:lnTo>
                    <a:lnTo>
                      <a:pt x="40" y="13"/>
                    </a:lnTo>
                    <a:lnTo>
                      <a:pt x="36" y="11"/>
                    </a:lnTo>
                    <a:lnTo>
                      <a:pt x="32" y="5"/>
                    </a:lnTo>
                    <a:lnTo>
                      <a:pt x="38" y="0"/>
                    </a:lnTo>
                    <a:lnTo>
                      <a:pt x="45" y="0"/>
                    </a:lnTo>
                    <a:lnTo>
                      <a:pt x="49" y="0"/>
                    </a:lnTo>
                    <a:lnTo>
                      <a:pt x="53" y="2"/>
                    </a:lnTo>
                    <a:lnTo>
                      <a:pt x="51" y="9"/>
                    </a:lnTo>
                    <a:lnTo>
                      <a:pt x="55" y="9"/>
                    </a:lnTo>
                    <a:lnTo>
                      <a:pt x="62" y="5"/>
                    </a:lnTo>
                    <a:lnTo>
                      <a:pt x="64" y="11"/>
                    </a:lnTo>
                    <a:lnTo>
                      <a:pt x="57" y="15"/>
                    </a:lnTo>
                    <a:lnTo>
                      <a:pt x="53" y="15"/>
                    </a:lnTo>
                    <a:lnTo>
                      <a:pt x="51" y="22"/>
                    </a:lnTo>
                    <a:lnTo>
                      <a:pt x="55" y="17"/>
                    </a:lnTo>
                    <a:lnTo>
                      <a:pt x="60" y="24"/>
                    </a:lnTo>
                    <a:lnTo>
                      <a:pt x="53" y="24"/>
                    </a:lnTo>
                    <a:lnTo>
                      <a:pt x="49" y="24"/>
                    </a:lnTo>
                    <a:lnTo>
                      <a:pt x="45" y="28"/>
                    </a:lnTo>
                    <a:lnTo>
                      <a:pt x="40" y="24"/>
                    </a:lnTo>
                    <a:lnTo>
                      <a:pt x="40" y="30"/>
                    </a:lnTo>
                    <a:lnTo>
                      <a:pt x="34" y="28"/>
                    </a:lnTo>
                    <a:lnTo>
                      <a:pt x="30" y="28"/>
                    </a:lnTo>
                    <a:lnTo>
                      <a:pt x="19" y="30"/>
                    </a:lnTo>
                    <a:lnTo>
                      <a:pt x="4" y="32"/>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7" name="Freeform 1173"/>
              <p:cNvSpPr>
                <a:spLocks/>
              </p:cNvSpPr>
              <p:nvPr/>
            </p:nvSpPr>
            <p:spPr bwMode="auto">
              <a:xfrm>
                <a:off x="366" y="3978"/>
                <a:ext cx="6" cy="7"/>
              </a:xfrm>
              <a:custGeom>
                <a:avLst/>
                <a:gdLst>
                  <a:gd name="T0" fmla="*/ 2 w 6"/>
                  <a:gd name="T1" fmla="*/ 7 h 7"/>
                  <a:gd name="T2" fmla="*/ 0 w 6"/>
                  <a:gd name="T3" fmla="*/ 0 h 7"/>
                  <a:gd name="T4" fmla="*/ 6 w 6"/>
                  <a:gd name="T5" fmla="*/ 0 h 7"/>
                  <a:gd name="T6" fmla="*/ 4 w 6"/>
                  <a:gd name="T7" fmla="*/ 5 h 7"/>
                  <a:gd name="T8" fmla="*/ 2 w 6"/>
                  <a:gd name="T9" fmla="*/ 7 h 7"/>
                </a:gdLst>
                <a:ahLst/>
                <a:cxnLst>
                  <a:cxn ang="0">
                    <a:pos x="T0" y="T1"/>
                  </a:cxn>
                  <a:cxn ang="0">
                    <a:pos x="T2" y="T3"/>
                  </a:cxn>
                  <a:cxn ang="0">
                    <a:pos x="T4" y="T5"/>
                  </a:cxn>
                  <a:cxn ang="0">
                    <a:pos x="T6" y="T7"/>
                  </a:cxn>
                  <a:cxn ang="0">
                    <a:pos x="T8" y="T9"/>
                  </a:cxn>
                </a:cxnLst>
                <a:rect l="0" t="0" r="r" b="b"/>
                <a:pathLst>
                  <a:path w="6" h="7">
                    <a:moveTo>
                      <a:pt x="2" y="7"/>
                    </a:moveTo>
                    <a:lnTo>
                      <a:pt x="0" y="0"/>
                    </a:lnTo>
                    <a:lnTo>
                      <a:pt x="6" y="0"/>
                    </a:lnTo>
                    <a:lnTo>
                      <a:pt x="4" y="5"/>
                    </a:lnTo>
                    <a:lnTo>
                      <a:pt x="2" y="7"/>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8" name="Freeform 1174"/>
              <p:cNvSpPr>
                <a:spLocks/>
              </p:cNvSpPr>
              <p:nvPr/>
            </p:nvSpPr>
            <p:spPr bwMode="auto">
              <a:xfrm>
                <a:off x="366" y="3978"/>
                <a:ext cx="6" cy="7"/>
              </a:xfrm>
              <a:custGeom>
                <a:avLst/>
                <a:gdLst>
                  <a:gd name="T0" fmla="*/ 2 w 6"/>
                  <a:gd name="T1" fmla="*/ 7 h 7"/>
                  <a:gd name="T2" fmla="*/ 0 w 6"/>
                  <a:gd name="T3" fmla="*/ 0 h 7"/>
                  <a:gd name="T4" fmla="*/ 6 w 6"/>
                  <a:gd name="T5" fmla="*/ 0 h 7"/>
                  <a:gd name="T6" fmla="*/ 4 w 6"/>
                  <a:gd name="T7" fmla="*/ 5 h 7"/>
                  <a:gd name="T8" fmla="*/ 2 w 6"/>
                  <a:gd name="T9" fmla="*/ 7 h 7"/>
                </a:gdLst>
                <a:ahLst/>
                <a:cxnLst>
                  <a:cxn ang="0">
                    <a:pos x="T0" y="T1"/>
                  </a:cxn>
                  <a:cxn ang="0">
                    <a:pos x="T2" y="T3"/>
                  </a:cxn>
                  <a:cxn ang="0">
                    <a:pos x="T4" y="T5"/>
                  </a:cxn>
                  <a:cxn ang="0">
                    <a:pos x="T6" y="T7"/>
                  </a:cxn>
                  <a:cxn ang="0">
                    <a:pos x="T8" y="T9"/>
                  </a:cxn>
                </a:cxnLst>
                <a:rect l="0" t="0" r="r" b="b"/>
                <a:pathLst>
                  <a:path w="6" h="7">
                    <a:moveTo>
                      <a:pt x="2" y="7"/>
                    </a:moveTo>
                    <a:lnTo>
                      <a:pt x="0" y="0"/>
                    </a:lnTo>
                    <a:lnTo>
                      <a:pt x="6" y="0"/>
                    </a:lnTo>
                    <a:lnTo>
                      <a:pt x="4" y="5"/>
                    </a:lnTo>
                    <a:lnTo>
                      <a:pt x="2" y="7"/>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9" name="Freeform 1175"/>
              <p:cNvSpPr>
                <a:spLocks/>
              </p:cNvSpPr>
              <p:nvPr/>
            </p:nvSpPr>
            <p:spPr bwMode="auto">
              <a:xfrm>
                <a:off x="455" y="3614"/>
                <a:ext cx="49" cy="36"/>
              </a:xfrm>
              <a:custGeom>
                <a:avLst/>
                <a:gdLst>
                  <a:gd name="T0" fmla="*/ 6 w 49"/>
                  <a:gd name="T1" fmla="*/ 15 h 36"/>
                  <a:gd name="T2" fmla="*/ 2 w 49"/>
                  <a:gd name="T3" fmla="*/ 13 h 36"/>
                  <a:gd name="T4" fmla="*/ 0 w 49"/>
                  <a:gd name="T5" fmla="*/ 2 h 36"/>
                  <a:gd name="T6" fmla="*/ 6 w 49"/>
                  <a:gd name="T7" fmla="*/ 0 h 36"/>
                  <a:gd name="T8" fmla="*/ 15 w 49"/>
                  <a:gd name="T9" fmla="*/ 4 h 36"/>
                  <a:gd name="T10" fmla="*/ 19 w 49"/>
                  <a:gd name="T11" fmla="*/ 0 h 36"/>
                  <a:gd name="T12" fmla="*/ 23 w 49"/>
                  <a:gd name="T13" fmla="*/ 2 h 36"/>
                  <a:gd name="T14" fmla="*/ 30 w 49"/>
                  <a:gd name="T15" fmla="*/ 0 h 36"/>
                  <a:gd name="T16" fmla="*/ 34 w 49"/>
                  <a:gd name="T17" fmla="*/ 0 h 36"/>
                  <a:gd name="T18" fmla="*/ 38 w 49"/>
                  <a:gd name="T19" fmla="*/ 7 h 36"/>
                  <a:gd name="T20" fmla="*/ 45 w 49"/>
                  <a:gd name="T21" fmla="*/ 7 h 36"/>
                  <a:gd name="T22" fmla="*/ 49 w 49"/>
                  <a:gd name="T23" fmla="*/ 11 h 36"/>
                  <a:gd name="T24" fmla="*/ 45 w 49"/>
                  <a:gd name="T25" fmla="*/ 26 h 36"/>
                  <a:gd name="T26" fmla="*/ 45 w 49"/>
                  <a:gd name="T27" fmla="*/ 32 h 36"/>
                  <a:gd name="T28" fmla="*/ 40 w 49"/>
                  <a:gd name="T29" fmla="*/ 32 h 36"/>
                  <a:gd name="T30" fmla="*/ 30 w 49"/>
                  <a:gd name="T31" fmla="*/ 32 h 36"/>
                  <a:gd name="T32" fmla="*/ 23 w 49"/>
                  <a:gd name="T33" fmla="*/ 30 h 36"/>
                  <a:gd name="T34" fmla="*/ 28 w 49"/>
                  <a:gd name="T35" fmla="*/ 36 h 36"/>
                  <a:gd name="T36" fmla="*/ 19 w 49"/>
                  <a:gd name="T37" fmla="*/ 28 h 36"/>
                  <a:gd name="T38" fmla="*/ 15 w 49"/>
                  <a:gd name="T39" fmla="*/ 26 h 36"/>
                  <a:gd name="T40" fmla="*/ 6 w 49"/>
                  <a:gd name="T41" fmla="*/ 15 h 36"/>
                  <a:gd name="T42" fmla="*/ 6 w 49"/>
                  <a:gd name="T43" fmla="*/ 1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 h="36">
                    <a:moveTo>
                      <a:pt x="6" y="15"/>
                    </a:moveTo>
                    <a:lnTo>
                      <a:pt x="2" y="13"/>
                    </a:lnTo>
                    <a:lnTo>
                      <a:pt x="0" y="2"/>
                    </a:lnTo>
                    <a:lnTo>
                      <a:pt x="6" y="0"/>
                    </a:lnTo>
                    <a:lnTo>
                      <a:pt x="15" y="4"/>
                    </a:lnTo>
                    <a:lnTo>
                      <a:pt x="19" y="0"/>
                    </a:lnTo>
                    <a:lnTo>
                      <a:pt x="23" y="2"/>
                    </a:lnTo>
                    <a:lnTo>
                      <a:pt x="30" y="0"/>
                    </a:lnTo>
                    <a:lnTo>
                      <a:pt x="34" y="0"/>
                    </a:lnTo>
                    <a:lnTo>
                      <a:pt x="38" y="7"/>
                    </a:lnTo>
                    <a:lnTo>
                      <a:pt x="45" y="7"/>
                    </a:lnTo>
                    <a:lnTo>
                      <a:pt x="49" y="11"/>
                    </a:lnTo>
                    <a:lnTo>
                      <a:pt x="45" y="26"/>
                    </a:lnTo>
                    <a:lnTo>
                      <a:pt x="45" y="32"/>
                    </a:lnTo>
                    <a:lnTo>
                      <a:pt x="40" y="32"/>
                    </a:lnTo>
                    <a:lnTo>
                      <a:pt x="30" y="32"/>
                    </a:lnTo>
                    <a:lnTo>
                      <a:pt x="23" y="30"/>
                    </a:lnTo>
                    <a:lnTo>
                      <a:pt x="28" y="36"/>
                    </a:lnTo>
                    <a:lnTo>
                      <a:pt x="19" y="28"/>
                    </a:lnTo>
                    <a:lnTo>
                      <a:pt x="15" y="26"/>
                    </a:lnTo>
                    <a:lnTo>
                      <a:pt x="6" y="15"/>
                    </a:lnTo>
                    <a:lnTo>
                      <a:pt x="6" y="15"/>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0" name="Freeform 1176"/>
              <p:cNvSpPr>
                <a:spLocks/>
              </p:cNvSpPr>
              <p:nvPr/>
            </p:nvSpPr>
            <p:spPr bwMode="auto">
              <a:xfrm>
                <a:off x="455" y="3614"/>
                <a:ext cx="49" cy="36"/>
              </a:xfrm>
              <a:custGeom>
                <a:avLst/>
                <a:gdLst>
                  <a:gd name="T0" fmla="*/ 6 w 49"/>
                  <a:gd name="T1" fmla="*/ 15 h 36"/>
                  <a:gd name="T2" fmla="*/ 2 w 49"/>
                  <a:gd name="T3" fmla="*/ 13 h 36"/>
                  <a:gd name="T4" fmla="*/ 0 w 49"/>
                  <a:gd name="T5" fmla="*/ 2 h 36"/>
                  <a:gd name="T6" fmla="*/ 6 w 49"/>
                  <a:gd name="T7" fmla="*/ 0 h 36"/>
                  <a:gd name="T8" fmla="*/ 15 w 49"/>
                  <a:gd name="T9" fmla="*/ 4 h 36"/>
                  <a:gd name="T10" fmla="*/ 19 w 49"/>
                  <a:gd name="T11" fmla="*/ 0 h 36"/>
                  <a:gd name="T12" fmla="*/ 23 w 49"/>
                  <a:gd name="T13" fmla="*/ 2 h 36"/>
                  <a:gd name="T14" fmla="*/ 30 w 49"/>
                  <a:gd name="T15" fmla="*/ 0 h 36"/>
                  <a:gd name="T16" fmla="*/ 34 w 49"/>
                  <a:gd name="T17" fmla="*/ 0 h 36"/>
                  <a:gd name="T18" fmla="*/ 38 w 49"/>
                  <a:gd name="T19" fmla="*/ 7 h 36"/>
                  <a:gd name="T20" fmla="*/ 45 w 49"/>
                  <a:gd name="T21" fmla="*/ 7 h 36"/>
                  <a:gd name="T22" fmla="*/ 49 w 49"/>
                  <a:gd name="T23" fmla="*/ 11 h 36"/>
                  <a:gd name="T24" fmla="*/ 45 w 49"/>
                  <a:gd name="T25" fmla="*/ 26 h 36"/>
                  <a:gd name="T26" fmla="*/ 45 w 49"/>
                  <a:gd name="T27" fmla="*/ 32 h 36"/>
                  <a:gd name="T28" fmla="*/ 40 w 49"/>
                  <a:gd name="T29" fmla="*/ 32 h 36"/>
                  <a:gd name="T30" fmla="*/ 30 w 49"/>
                  <a:gd name="T31" fmla="*/ 32 h 36"/>
                  <a:gd name="T32" fmla="*/ 23 w 49"/>
                  <a:gd name="T33" fmla="*/ 30 h 36"/>
                  <a:gd name="T34" fmla="*/ 28 w 49"/>
                  <a:gd name="T35" fmla="*/ 36 h 36"/>
                  <a:gd name="T36" fmla="*/ 19 w 49"/>
                  <a:gd name="T37" fmla="*/ 28 h 36"/>
                  <a:gd name="T38" fmla="*/ 15 w 49"/>
                  <a:gd name="T39" fmla="*/ 26 h 36"/>
                  <a:gd name="T40" fmla="*/ 6 w 49"/>
                  <a:gd name="T41" fmla="*/ 15 h 36"/>
                  <a:gd name="T42" fmla="*/ 6 w 49"/>
                  <a:gd name="T43" fmla="*/ 1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 h="36">
                    <a:moveTo>
                      <a:pt x="6" y="15"/>
                    </a:moveTo>
                    <a:lnTo>
                      <a:pt x="2" y="13"/>
                    </a:lnTo>
                    <a:lnTo>
                      <a:pt x="0" y="2"/>
                    </a:lnTo>
                    <a:lnTo>
                      <a:pt x="6" y="0"/>
                    </a:lnTo>
                    <a:lnTo>
                      <a:pt x="15" y="4"/>
                    </a:lnTo>
                    <a:lnTo>
                      <a:pt x="19" y="0"/>
                    </a:lnTo>
                    <a:lnTo>
                      <a:pt x="23" y="2"/>
                    </a:lnTo>
                    <a:lnTo>
                      <a:pt x="30" y="0"/>
                    </a:lnTo>
                    <a:lnTo>
                      <a:pt x="34" y="0"/>
                    </a:lnTo>
                    <a:lnTo>
                      <a:pt x="38" y="7"/>
                    </a:lnTo>
                    <a:lnTo>
                      <a:pt x="45" y="7"/>
                    </a:lnTo>
                    <a:lnTo>
                      <a:pt x="49" y="11"/>
                    </a:lnTo>
                    <a:lnTo>
                      <a:pt x="45" y="26"/>
                    </a:lnTo>
                    <a:lnTo>
                      <a:pt x="45" y="32"/>
                    </a:lnTo>
                    <a:lnTo>
                      <a:pt x="40" y="32"/>
                    </a:lnTo>
                    <a:lnTo>
                      <a:pt x="30" y="32"/>
                    </a:lnTo>
                    <a:lnTo>
                      <a:pt x="23" y="30"/>
                    </a:lnTo>
                    <a:lnTo>
                      <a:pt x="28" y="36"/>
                    </a:lnTo>
                    <a:lnTo>
                      <a:pt x="19" y="28"/>
                    </a:lnTo>
                    <a:lnTo>
                      <a:pt x="15" y="26"/>
                    </a:lnTo>
                    <a:lnTo>
                      <a:pt x="6" y="15"/>
                    </a:lnTo>
                    <a:lnTo>
                      <a:pt x="6" y="15"/>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1" name="Freeform 1177"/>
              <p:cNvSpPr>
                <a:spLocks/>
              </p:cNvSpPr>
              <p:nvPr/>
            </p:nvSpPr>
            <p:spPr bwMode="auto">
              <a:xfrm>
                <a:off x="378" y="3959"/>
                <a:ext cx="15" cy="11"/>
              </a:xfrm>
              <a:custGeom>
                <a:avLst/>
                <a:gdLst>
                  <a:gd name="T0" fmla="*/ 5 w 15"/>
                  <a:gd name="T1" fmla="*/ 11 h 11"/>
                  <a:gd name="T2" fmla="*/ 0 w 15"/>
                  <a:gd name="T3" fmla="*/ 9 h 11"/>
                  <a:gd name="T4" fmla="*/ 0 w 15"/>
                  <a:gd name="T5" fmla="*/ 4 h 11"/>
                  <a:gd name="T6" fmla="*/ 5 w 15"/>
                  <a:gd name="T7" fmla="*/ 0 h 11"/>
                  <a:gd name="T8" fmla="*/ 9 w 15"/>
                  <a:gd name="T9" fmla="*/ 4 h 11"/>
                  <a:gd name="T10" fmla="*/ 15 w 15"/>
                  <a:gd name="T11" fmla="*/ 9 h 11"/>
                  <a:gd name="T12" fmla="*/ 5 w 15"/>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5" h="11">
                    <a:moveTo>
                      <a:pt x="5" y="11"/>
                    </a:moveTo>
                    <a:lnTo>
                      <a:pt x="0" y="9"/>
                    </a:lnTo>
                    <a:lnTo>
                      <a:pt x="0" y="4"/>
                    </a:lnTo>
                    <a:lnTo>
                      <a:pt x="5" y="0"/>
                    </a:lnTo>
                    <a:lnTo>
                      <a:pt x="9" y="4"/>
                    </a:lnTo>
                    <a:lnTo>
                      <a:pt x="15" y="9"/>
                    </a:lnTo>
                    <a:lnTo>
                      <a:pt x="5" y="11"/>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2" name="Freeform 1178"/>
              <p:cNvSpPr>
                <a:spLocks/>
              </p:cNvSpPr>
              <p:nvPr/>
            </p:nvSpPr>
            <p:spPr bwMode="auto">
              <a:xfrm>
                <a:off x="378" y="3959"/>
                <a:ext cx="15" cy="11"/>
              </a:xfrm>
              <a:custGeom>
                <a:avLst/>
                <a:gdLst>
                  <a:gd name="T0" fmla="*/ 5 w 15"/>
                  <a:gd name="T1" fmla="*/ 11 h 11"/>
                  <a:gd name="T2" fmla="*/ 0 w 15"/>
                  <a:gd name="T3" fmla="*/ 9 h 11"/>
                  <a:gd name="T4" fmla="*/ 0 w 15"/>
                  <a:gd name="T5" fmla="*/ 4 h 11"/>
                  <a:gd name="T6" fmla="*/ 5 w 15"/>
                  <a:gd name="T7" fmla="*/ 0 h 11"/>
                  <a:gd name="T8" fmla="*/ 9 w 15"/>
                  <a:gd name="T9" fmla="*/ 4 h 11"/>
                  <a:gd name="T10" fmla="*/ 15 w 15"/>
                  <a:gd name="T11" fmla="*/ 9 h 11"/>
                  <a:gd name="T12" fmla="*/ 5 w 15"/>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5" h="11">
                    <a:moveTo>
                      <a:pt x="5" y="11"/>
                    </a:moveTo>
                    <a:lnTo>
                      <a:pt x="0" y="9"/>
                    </a:lnTo>
                    <a:lnTo>
                      <a:pt x="0" y="4"/>
                    </a:lnTo>
                    <a:lnTo>
                      <a:pt x="5" y="0"/>
                    </a:lnTo>
                    <a:lnTo>
                      <a:pt x="9" y="4"/>
                    </a:lnTo>
                    <a:lnTo>
                      <a:pt x="15" y="9"/>
                    </a:lnTo>
                    <a:lnTo>
                      <a:pt x="5" y="11"/>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 name="Freeform 1179"/>
              <p:cNvSpPr>
                <a:spLocks/>
              </p:cNvSpPr>
              <p:nvPr/>
            </p:nvSpPr>
            <p:spPr bwMode="auto">
              <a:xfrm>
                <a:off x="395" y="3959"/>
                <a:ext cx="5" cy="11"/>
              </a:xfrm>
              <a:custGeom>
                <a:avLst/>
                <a:gdLst>
                  <a:gd name="T0" fmla="*/ 0 w 5"/>
                  <a:gd name="T1" fmla="*/ 11 h 11"/>
                  <a:gd name="T2" fmla="*/ 0 w 5"/>
                  <a:gd name="T3" fmla="*/ 4 h 11"/>
                  <a:gd name="T4" fmla="*/ 3 w 5"/>
                  <a:gd name="T5" fmla="*/ 0 h 11"/>
                  <a:gd name="T6" fmla="*/ 5 w 5"/>
                  <a:gd name="T7" fmla="*/ 7 h 11"/>
                  <a:gd name="T8" fmla="*/ 0 w 5"/>
                  <a:gd name="T9" fmla="*/ 11 h 11"/>
                  <a:gd name="T10" fmla="*/ 0 w 5"/>
                  <a:gd name="T11" fmla="*/ 11 h 11"/>
                </a:gdLst>
                <a:ahLst/>
                <a:cxnLst>
                  <a:cxn ang="0">
                    <a:pos x="T0" y="T1"/>
                  </a:cxn>
                  <a:cxn ang="0">
                    <a:pos x="T2" y="T3"/>
                  </a:cxn>
                  <a:cxn ang="0">
                    <a:pos x="T4" y="T5"/>
                  </a:cxn>
                  <a:cxn ang="0">
                    <a:pos x="T6" y="T7"/>
                  </a:cxn>
                  <a:cxn ang="0">
                    <a:pos x="T8" y="T9"/>
                  </a:cxn>
                  <a:cxn ang="0">
                    <a:pos x="T10" y="T11"/>
                  </a:cxn>
                </a:cxnLst>
                <a:rect l="0" t="0" r="r" b="b"/>
                <a:pathLst>
                  <a:path w="5" h="11">
                    <a:moveTo>
                      <a:pt x="0" y="11"/>
                    </a:moveTo>
                    <a:lnTo>
                      <a:pt x="0" y="4"/>
                    </a:lnTo>
                    <a:lnTo>
                      <a:pt x="3" y="0"/>
                    </a:lnTo>
                    <a:lnTo>
                      <a:pt x="5" y="7"/>
                    </a:lnTo>
                    <a:lnTo>
                      <a:pt x="0" y="11"/>
                    </a:lnTo>
                    <a:lnTo>
                      <a:pt x="0" y="11"/>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4" name="Freeform 1180"/>
              <p:cNvSpPr>
                <a:spLocks/>
              </p:cNvSpPr>
              <p:nvPr/>
            </p:nvSpPr>
            <p:spPr bwMode="auto">
              <a:xfrm>
                <a:off x="395" y="3959"/>
                <a:ext cx="5" cy="11"/>
              </a:xfrm>
              <a:custGeom>
                <a:avLst/>
                <a:gdLst>
                  <a:gd name="T0" fmla="*/ 0 w 5"/>
                  <a:gd name="T1" fmla="*/ 11 h 11"/>
                  <a:gd name="T2" fmla="*/ 0 w 5"/>
                  <a:gd name="T3" fmla="*/ 4 h 11"/>
                  <a:gd name="T4" fmla="*/ 3 w 5"/>
                  <a:gd name="T5" fmla="*/ 0 h 11"/>
                  <a:gd name="T6" fmla="*/ 5 w 5"/>
                  <a:gd name="T7" fmla="*/ 7 h 11"/>
                  <a:gd name="T8" fmla="*/ 0 w 5"/>
                  <a:gd name="T9" fmla="*/ 11 h 11"/>
                  <a:gd name="T10" fmla="*/ 0 w 5"/>
                  <a:gd name="T11" fmla="*/ 11 h 11"/>
                </a:gdLst>
                <a:ahLst/>
                <a:cxnLst>
                  <a:cxn ang="0">
                    <a:pos x="T0" y="T1"/>
                  </a:cxn>
                  <a:cxn ang="0">
                    <a:pos x="T2" y="T3"/>
                  </a:cxn>
                  <a:cxn ang="0">
                    <a:pos x="T4" y="T5"/>
                  </a:cxn>
                  <a:cxn ang="0">
                    <a:pos x="T6" y="T7"/>
                  </a:cxn>
                  <a:cxn ang="0">
                    <a:pos x="T8" y="T9"/>
                  </a:cxn>
                  <a:cxn ang="0">
                    <a:pos x="T10" y="T11"/>
                  </a:cxn>
                </a:cxnLst>
                <a:rect l="0" t="0" r="r" b="b"/>
                <a:pathLst>
                  <a:path w="5" h="11">
                    <a:moveTo>
                      <a:pt x="0" y="11"/>
                    </a:moveTo>
                    <a:lnTo>
                      <a:pt x="0" y="4"/>
                    </a:lnTo>
                    <a:lnTo>
                      <a:pt x="3" y="0"/>
                    </a:lnTo>
                    <a:lnTo>
                      <a:pt x="5" y="7"/>
                    </a:lnTo>
                    <a:lnTo>
                      <a:pt x="0" y="11"/>
                    </a:lnTo>
                    <a:lnTo>
                      <a:pt x="0" y="11"/>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5" name="Freeform 1181"/>
              <p:cNvSpPr>
                <a:spLocks/>
              </p:cNvSpPr>
              <p:nvPr/>
            </p:nvSpPr>
            <p:spPr bwMode="auto">
              <a:xfrm>
                <a:off x="400" y="3972"/>
                <a:ext cx="4" cy="4"/>
              </a:xfrm>
              <a:custGeom>
                <a:avLst/>
                <a:gdLst>
                  <a:gd name="T0" fmla="*/ 4 w 4"/>
                  <a:gd name="T1" fmla="*/ 4 h 4"/>
                  <a:gd name="T2" fmla="*/ 0 w 4"/>
                  <a:gd name="T3" fmla="*/ 0 h 4"/>
                  <a:gd name="T4" fmla="*/ 4 w 4"/>
                  <a:gd name="T5" fmla="*/ 2 h 4"/>
                  <a:gd name="T6" fmla="*/ 4 w 4"/>
                  <a:gd name="T7" fmla="*/ 4 h 4"/>
                </a:gdLst>
                <a:ahLst/>
                <a:cxnLst>
                  <a:cxn ang="0">
                    <a:pos x="T0" y="T1"/>
                  </a:cxn>
                  <a:cxn ang="0">
                    <a:pos x="T2" y="T3"/>
                  </a:cxn>
                  <a:cxn ang="0">
                    <a:pos x="T4" y="T5"/>
                  </a:cxn>
                  <a:cxn ang="0">
                    <a:pos x="T6" y="T7"/>
                  </a:cxn>
                </a:cxnLst>
                <a:rect l="0" t="0" r="r" b="b"/>
                <a:pathLst>
                  <a:path w="4" h="4">
                    <a:moveTo>
                      <a:pt x="4" y="4"/>
                    </a:moveTo>
                    <a:lnTo>
                      <a:pt x="0" y="0"/>
                    </a:lnTo>
                    <a:lnTo>
                      <a:pt x="4" y="2"/>
                    </a:lnTo>
                    <a:lnTo>
                      <a:pt x="4" y="4"/>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6" name="Freeform 1182"/>
              <p:cNvSpPr>
                <a:spLocks/>
              </p:cNvSpPr>
              <p:nvPr/>
            </p:nvSpPr>
            <p:spPr bwMode="auto">
              <a:xfrm>
                <a:off x="400" y="3972"/>
                <a:ext cx="4" cy="4"/>
              </a:xfrm>
              <a:custGeom>
                <a:avLst/>
                <a:gdLst>
                  <a:gd name="T0" fmla="*/ 4 w 4"/>
                  <a:gd name="T1" fmla="*/ 4 h 4"/>
                  <a:gd name="T2" fmla="*/ 0 w 4"/>
                  <a:gd name="T3" fmla="*/ 0 h 4"/>
                  <a:gd name="T4" fmla="*/ 4 w 4"/>
                  <a:gd name="T5" fmla="*/ 2 h 4"/>
                  <a:gd name="T6" fmla="*/ 4 w 4"/>
                  <a:gd name="T7" fmla="*/ 4 h 4"/>
                </a:gdLst>
                <a:ahLst/>
                <a:cxnLst>
                  <a:cxn ang="0">
                    <a:pos x="T0" y="T1"/>
                  </a:cxn>
                  <a:cxn ang="0">
                    <a:pos x="T2" y="T3"/>
                  </a:cxn>
                  <a:cxn ang="0">
                    <a:pos x="T4" y="T5"/>
                  </a:cxn>
                  <a:cxn ang="0">
                    <a:pos x="T6" y="T7"/>
                  </a:cxn>
                </a:cxnLst>
                <a:rect l="0" t="0" r="r" b="b"/>
                <a:pathLst>
                  <a:path w="4" h="4">
                    <a:moveTo>
                      <a:pt x="4" y="4"/>
                    </a:moveTo>
                    <a:lnTo>
                      <a:pt x="0" y="0"/>
                    </a:lnTo>
                    <a:lnTo>
                      <a:pt x="4" y="2"/>
                    </a:lnTo>
                    <a:lnTo>
                      <a:pt x="4" y="4"/>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 name="Freeform 1183"/>
              <p:cNvSpPr>
                <a:spLocks/>
              </p:cNvSpPr>
              <p:nvPr/>
            </p:nvSpPr>
            <p:spPr bwMode="auto">
              <a:xfrm>
                <a:off x="423" y="3934"/>
                <a:ext cx="62" cy="29"/>
              </a:xfrm>
              <a:custGeom>
                <a:avLst/>
                <a:gdLst>
                  <a:gd name="T0" fmla="*/ 2 w 62"/>
                  <a:gd name="T1" fmla="*/ 15 h 29"/>
                  <a:gd name="T2" fmla="*/ 11 w 62"/>
                  <a:gd name="T3" fmla="*/ 12 h 29"/>
                  <a:gd name="T4" fmla="*/ 19 w 62"/>
                  <a:gd name="T5" fmla="*/ 4 h 29"/>
                  <a:gd name="T6" fmla="*/ 23 w 62"/>
                  <a:gd name="T7" fmla="*/ 2 h 29"/>
                  <a:gd name="T8" fmla="*/ 28 w 62"/>
                  <a:gd name="T9" fmla="*/ 4 h 29"/>
                  <a:gd name="T10" fmla="*/ 34 w 62"/>
                  <a:gd name="T11" fmla="*/ 2 h 29"/>
                  <a:gd name="T12" fmla="*/ 45 w 62"/>
                  <a:gd name="T13" fmla="*/ 0 h 29"/>
                  <a:gd name="T14" fmla="*/ 49 w 62"/>
                  <a:gd name="T15" fmla="*/ 2 h 29"/>
                  <a:gd name="T16" fmla="*/ 53 w 62"/>
                  <a:gd name="T17" fmla="*/ 6 h 29"/>
                  <a:gd name="T18" fmla="*/ 55 w 62"/>
                  <a:gd name="T19" fmla="*/ 10 h 29"/>
                  <a:gd name="T20" fmla="*/ 55 w 62"/>
                  <a:gd name="T21" fmla="*/ 17 h 29"/>
                  <a:gd name="T22" fmla="*/ 58 w 62"/>
                  <a:gd name="T23" fmla="*/ 21 h 29"/>
                  <a:gd name="T24" fmla="*/ 62 w 62"/>
                  <a:gd name="T25" fmla="*/ 23 h 29"/>
                  <a:gd name="T26" fmla="*/ 62 w 62"/>
                  <a:gd name="T27" fmla="*/ 29 h 29"/>
                  <a:gd name="T28" fmla="*/ 58 w 62"/>
                  <a:gd name="T29" fmla="*/ 25 h 29"/>
                  <a:gd name="T30" fmla="*/ 53 w 62"/>
                  <a:gd name="T31" fmla="*/ 21 h 29"/>
                  <a:gd name="T32" fmla="*/ 51 w 62"/>
                  <a:gd name="T33" fmla="*/ 25 h 29"/>
                  <a:gd name="T34" fmla="*/ 45 w 62"/>
                  <a:gd name="T35" fmla="*/ 27 h 29"/>
                  <a:gd name="T36" fmla="*/ 36 w 62"/>
                  <a:gd name="T37" fmla="*/ 23 h 29"/>
                  <a:gd name="T38" fmla="*/ 30 w 62"/>
                  <a:gd name="T39" fmla="*/ 21 h 29"/>
                  <a:gd name="T40" fmla="*/ 26 w 62"/>
                  <a:gd name="T41" fmla="*/ 21 h 29"/>
                  <a:gd name="T42" fmla="*/ 19 w 62"/>
                  <a:gd name="T43" fmla="*/ 25 h 29"/>
                  <a:gd name="T44" fmla="*/ 15 w 62"/>
                  <a:gd name="T45" fmla="*/ 29 h 29"/>
                  <a:gd name="T46" fmla="*/ 11 w 62"/>
                  <a:gd name="T47" fmla="*/ 29 h 29"/>
                  <a:gd name="T48" fmla="*/ 6 w 62"/>
                  <a:gd name="T49" fmla="*/ 27 h 29"/>
                  <a:gd name="T50" fmla="*/ 0 w 62"/>
                  <a:gd name="T51" fmla="*/ 25 h 29"/>
                  <a:gd name="T52" fmla="*/ 0 w 62"/>
                  <a:gd name="T53" fmla="*/ 19 h 29"/>
                  <a:gd name="T54" fmla="*/ 2 w 62"/>
                  <a:gd name="T55"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 h="29">
                    <a:moveTo>
                      <a:pt x="2" y="15"/>
                    </a:moveTo>
                    <a:lnTo>
                      <a:pt x="11" y="12"/>
                    </a:lnTo>
                    <a:lnTo>
                      <a:pt x="19" y="4"/>
                    </a:lnTo>
                    <a:lnTo>
                      <a:pt x="23" y="2"/>
                    </a:lnTo>
                    <a:lnTo>
                      <a:pt x="28" y="4"/>
                    </a:lnTo>
                    <a:lnTo>
                      <a:pt x="34" y="2"/>
                    </a:lnTo>
                    <a:lnTo>
                      <a:pt x="45" y="0"/>
                    </a:lnTo>
                    <a:lnTo>
                      <a:pt x="49" y="2"/>
                    </a:lnTo>
                    <a:lnTo>
                      <a:pt x="53" y="6"/>
                    </a:lnTo>
                    <a:lnTo>
                      <a:pt x="55" y="10"/>
                    </a:lnTo>
                    <a:lnTo>
                      <a:pt x="55" y="17"/>
                    </a:lnTo>
                    <a:lnTo>
                      <a:pt x="58" y="21"/>
                    </a:lnTo>
                    <a:lnTo>
                      <a:pt x="62" y="23"/>
                    </a:lnTo>
                    <a:lnTo>
                      <a:pt x="62" y="29"/>
                    </a:lnTo>
                    <a:lnTo>
                      <a:pt x="58" y="25"/>
                    </a:lnTo>
                    <a:lnTo>
                      <a:pt x="53" y="21"/>
                    </a:lnTo>
                    <a:lnTo>
                      <a:pt x="51" y="25"/>
                    </a:lnTo>
                    <a:lnTo>
                      <a:pt x="45" y="27"/>
                    </a:lnTo>
                    <a:lnTo>
                      <a:pt x="36" y="23"/>
                    </a:lnTo>
                    <a:lnTo>
                      <a:pt x="30" y="21"/>
                    </a:lnTo>
                    <a:lnTo>
                      <a:pt x="26" y="21"/>
                    </a:lnTo>
                    <a:lnTo>
                      <a:pt x="19" y="25"/>
                    </a:lnTo>
                    <a:lnTo>
                      <a:pt x="15" y="29"/>
                    </a:lnTo>
                    <a:lnTo>
                      <a:pt x="11" y="29"/>
                    </a:lnTo>
                    <a:lnTo>
                      <a:pt x="6" y="27"/>
                    </a:lnTo>
                    <a:lnTo>
                      <a:pt x="0" y="25"/>
                    </a:lnTo>
                    <a:lnTo>
                      <a:pt x="0" y="19"/>
                    </a:lnTo>
                    <a:lnTo>
                      <a:pt x="2" y="15"/>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 name="Freeform 1184"/>
              <p:cNvSpPr>
                <a:spLocks/>
              </p:cNvSpPr>
              <p:nvPr/>
            </p:nvSpPr>
            <p:spPr bwMode="auto">
              <a:xfrm>
                <a:off x="423" y="3934"/>
                <a:ext cx="62" cy="29"/>
              </a:xfrm>
              <a:custGeom>
                <a:avLst/>
                <a:gdLst>
                  <a:gd name="T0" fmla="*/ 2 w 62"/>
                  <a:gd name="T1" fmla="*/ 15 h 29"/>
                  <a:gd name="T2" fmla="*/ 11 w 62"/>
                  <a:gd name="T3" fmla="*/ 12 h 29"/>
                  <a:gd name="T4" fmla="*/ 19 w 62"/>
                  <a:gd name="T5" fmla="*/ 4 h 29"/>
                  <a:gd name="T6" fmla="*/ 23 w 62"/>
                  <a:gd name="T7" fmla="*/ 2 h 29"/>
                  <a:gd name="T8" fmla="*/ 28 w 62"/>
                  <a:gd name="T9" fmla="*/ 4 h 29"/>
                  <a:gd name="T10" fmla="*/ 34 w 62"/>
                  <a:gd name="T11" fmla="*/ 2 h 29"/>
                  <a:gd name="T12" fmla="*/ 45 w 62"/>
                  <a:gd name="T13" fmla="*/ 0 h 29"/>
                  <a:gd name="T14" fmla="*/ 49 w 62"/>
                  <a:gd name="T15" fmla="*/ 2 h 29"/>
                  <a:gd name="T16" fmla="*/ 53 w 62"/>
                  <a:gd name="T17" fmla="*/ 6 h 29"/>
                  <a:gd name="T18" fmla="*/ 55 w 62"/>
                  <a:gd name="T19" fmla="*/ 10 h 29"/>
                  <a:gd name="T20" fmla="*/ 55 w 62"/>
                  <a:gd name="T21" fmla="*/ 17 h 29"/>
                  <a:gd name="T22" fmla="*/ 58 w 62"/>
                  <a:gd name="T23" fmla="*/ 21 h 29"/>
                  <a:gd name="T24" fmla="*/ 62 w 62"/>
                  <a:gd name="T25" fmla="*/ 23 h 29"/>
                  <a:gd name="T26" fmla="*/ 62 w 62"/>
                  <a:gd name="T27" fmla="*/ 29 h 29"/>
                  <a:gd name="T28" fmla="*/ 58 w 62"/>
                  <a:gd name="T29" fmla="*/ 25 h 29"/>
                  <a:gd name="T30" fmla="*/ 53 w 62"/>
                  <a:gd name="T31" fmla="*/ 21 h 29"/>
                  <a:gd name="T32" fmla="*/ 51 w 62"/>
                  <a:gd name="T33" fmla="*/ 25 h 29"/>
                  <a:gd name="T34" fmla="*/ 45 w 62"/>
                  <a:gd name="T35" fmla="*/ 27 h 29"/>
                  <a:gd name="T36" fmla="*/ 36 w 62"/>
                  <a:gd name="T37" fmla="*/ 23 h 29"/>
                  <a:gd name="T38" fmla="*/ 30 w 62"/>
                  <a:gd name="T39" fmla="*/ 21 h 29"/>
                  <a:gd name="T40" fmla="*/ 26 w 62"/>
                  <a:gd name="T41" fmla="*/ 21 h 29"/>
                  <a:gd name="T42" fmla="*/ 19 w 62"/>
                  <a:gd name="T43" fmla="*/ 25 h 29"/>
                  <a:gd name="T44" fmla="*/ 15 w 62"/>
                  <a:gd name="T45" fmla="*/ 29 h 29"/>
                  <a:gd name="T46" fmla="*/ 11 w 62"/>
                  <a:gd name="T47" fmla="*/ 29 h 29"/>
                  <a:gd name="T48" fmla="*/ 6 w 62"/>
                  <a:gd name="T49" fmla="*/ 27 h 29"/>
                  <a:gd name="T50" fmla="*/ 0 w 62"/>
                  <a:gd name="T51" fmla="*/ 25 h 29"/>
                  <a:gd name="T52" fmla="*/ 0 w 62"/>
                  <a:gd name="T53" fmla="*/ 19 h 29"/>
                  <a:gd name="T54" fmla="*/ 2 w 62"/>
                  <a:gd name="T55"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 h="29">
                    <a:moveTo>
                      <a:pt x="2" y="15"/>
                    </a:moveTo>
                    <a:lnTo>
                      <a:pt x="11" y="12"/>
                    </a:lnTo>
                    <a:lnTo>
                      <a:pt x="19" y="4"/>
                    </a:lnTo>
                    <a:lnTo>
                      <a:pt x="23" y="2"/>
                    </a:lnTo>
                    <a:lnTo>
                      <a:pt x="28" y="4"/>
                    </a:lnTo>
                    <a:lnTo>
                      <a:pt x="34" y="2"/>
                    </a:lnTo>
                    <a:lnTo>
                      <a:pt x="45" y="0"/>
                    </a:lnTo>
                    <a:lnTo>
                      <a:pt x="49" y="2"/>
                    </a:lnTo>
                    <a:lnTo>
                      <a:pt x="53" y="6"/>
                    </a:lnTo>
                    <a:lnTo>
                      <a:pt x="55" y="10"/>
                    </a:lnTo>
                    <a:lnTo>
                      <a:pt x="55" y="17"/>
                    </a:lnTo>
                    <a:lnTo>
                      <a:pt x="58" y="21"/>
                    </a:lnTo>
                    <a:lnTo>
                      <a:pt x="62" y="23"/>
                    </a:lnTo>
                    <a:lnTo>
                      <a:pt x="62" y="29"/>
                    </a:lnTo>
                    <a:lnTo>
                      <a:pt x="58" y="25"/>
                    </a:lnTo>
                    <a:lnTo>
                      <a:pt x="53" y="21"/>
                    </a:lnTo>
                    <a:lnTo>
                      <a:pt x="51" y="25"/>
                    </a:lnTo>
                    <a:lnTo>
                      <a:pt x="45" y="27"/>
                    </a:lnTo>
                    <a:lnTo>
                      <a:pt x="36" y="23"/>
                    </a:lnTo>
                    <a:lnTo>
                      <a:pt x="30" y="21"/>
                    </a:lnTo>
                    <a:lnTo>
                      <a:pt x="26" y="21"/>
                    </a:lnTo>
                    <a:lnTo>
                      <a:pt x="19" y="25"/>
                    </a:lnTo>
                    <a:lnTo>
                      <a:pt x="15" y="29"/>
                    </a:lnTo>
                    <a:lnTo>
                      <a:pt x="11" y="29"/>
                    </a:lnTo>
                    <a:lnTo>
                      <a:pt x="6" y="27"/>
                    </a:lnTo>
                    <a:lnTo>
                      <a:pt x="0" y="25"/>
                    </a:lnTo>
                    <a:lnTo>
                      <a:pt x="0" y="19"/>
                    </a:lnTo>
                    <a:lnTo>
                      <a:pt x="2" y="15"/>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9" name="Freeform 1185"/>
              <p:cNvSpPr>
                <a:spLocks/>
              </p:cNvSpPr>
              <p:nvPr/>
            </p:nvSpPr>
            <p:spPr bwMode="auto">
              <a:xfrm>
                <a:off x="491" y="3974"/>
                <a:ext cx="7" cy="9"/>
              </a:xfrm>
              <a:custGeom>
                <a:avLst/>
                <a:gdLst>
                  <a:gd name="T0" fmla="*/ 2 w 7"/>
                  <a:gd name="T1" fmla="*/ 2 h 9"/>
                  <a:gd name="T2" fmla="*/ 7 w 7"/>
                  <a:gd name="T3" fmla="*/ 4 h 9"/>
                  <a:gd name="T4" fmla="*/ 4 w 7"/>
                  <a:gd name="T5" fmla="*/ 9 h 9"/>
                  <a:gd name="T6" fmla="*/ 0 w 7"/>
                  <a:gd name="T7" fmla="*/ 6 h 9"/>
                  <a:gd name="T8" fmla="*/ 0 w 7"/>
                  <a:gd name="T9" fmla="*/ 0 h 9"/>
                  <a:gd name="T10" fmla="*/ 2 w 7"/>
                  <a:gd name="T11" fmla="*/ 2 h 9"/>
                </a:gdLst>
                <a:ahLst/>
                <a:cxnLst>
                  <a:cxn ang="0">
                    <a:pos x="T0" y="T1"/>
                  </a:cxn>
                  <a:cxn ang="0">
                    <a:pos x="T2" y="T3"/>
                  </a:cxn>
                  <a:cxn ang="0">
                    <a:pos x="T4" y="T5"/>
                  </a:cxn>
                  <a:cxn ang="0">
                    <a:pos x="T6" y="T7"/>
                  </a:cxn>
                  <a:cxn ang="0">
                    <a:pos x="T8" y="T9"/>
                  </a:cxn>
                  <a:cxn ang="0">
                    <a:pos x="T10" y="T11"/>
                  </a:cxn>
                </a:cxnLst>
                <a:rect l="0" t="0" r="r" b="b"/>
                <a:pathLst>
                  <a:path w="7" h="9">
                    <a:moveTo>
                      <a:pt x="2" y="2"/>
                    </a:moveTo>
                    <a:lnTo>
                      <a:pt x="7" y="4"/>
                    </a:lnTo>
                    <a:lnTo>
                      <a:pt x="4" y="9"/>
                    </a:lnTo>
                    <a:lnTo>
                      <a:pt x="0" y="6"/>
                    </a:lnTo>
                    <a:lnTo>
                      <a:pt x="0" y="0"/>
                    </a:lnTo>
                    <a:lnTo>
                      <a:pt x="2" y="2"/>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0" name="Freeform 1186"/>
              <p:cNvSpPr>
                <a:spLocks/>
              </p:cNvSpPr>
              <p:nvPr/>
            </p:nvSpPr>
            <p:spPr bwMode="auto">
              <a:xfrm>
                <a:off x="491" y="3974"/>
                <a:ext cx="7" cy="9"/>
              </a:xfrm>
              <a:custGeom>
                <a:avLst/>
                <a:gdLst>
                  <a:gd name="T0" fmla="*/ 2 w 7"/>
                  <a:gd name="T1" fmla="*/ 2 h 9"/>
                  <a:gd name="T2" fmla="*/ 7 w 7"/>
                  <a:gd name="T3" fmla="*/ 4 h 9"/>
                  <a:gd name="T4" fmla="*/ 4 w 7"/>
                  <a:gd name="T5" fmla="*/ 9 h 9"/>
                  <a:gd name="T6" fmla="*/ 0 w 7"/>
                  <a:gd name="T7" fmla="*/ 6 h 9"/>
                  <a:gd name="T8" fmla="*/ 0 w 7"/>
                  <a:gd name="T9" fmla="*/ 0 h 9"/>
                  <a:gd name="T10" fmla="*/ 2 w 7"/>
                  <a:gd name="T11" fmla="*/ 2 h 9"/>
                </a:gdLst>
                <a:ahLst/>
                <a:cxnLst>
                  <a:cxn ang="0">
                    <a:pos x="T0" y="T1"/>
                  </a:cxn>
                  <a:cxn ang="0">
                    <a:pos x="T2" y="T3"/>
                  </a:cxn>
                  <a:cxn ang="0">
                    <a:pos x="T4" y="T5"/>
                  </a:cxn>
                  <a:cxn ang="0">
                    <a:pos x="T6" y="T7"/>
                  </a:cxn>
                  <a:cxn ang="0">
                    <a:pos x="T8" y="T9"/>
                  </a:cxn>
                  <a:cxn ang="0">
                    <a:pos x="T10" y="T11"/>
                  </a:cxn>
                </a:cxnLst>
                <a:rect l="0" t="0" r="r" b="b"/>
                <a:pathLst>
                  <a:path w="7" h="9">
                    <a:moveTo>
                      <a:pt x="2" y="2"/>
                    </a:moveTo>
                    <a:lnTo>
                      <a:pt x="7" y="4"/>
                    </a:lnTo>
                    <a:lnTo>
                      <a:pt x="4" y="9"/>
                    </a:lnTo>
                    <a:lnTo>
                      <a:pt x="0" y="6"/>
                    </a:lnTo>
                    <a:lnTo>
                      <a:pt x="0" y="0"/>
                    </a:lnTo>
                    <a:lnTo>
                      <a:pt x="2" y="2"/>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1" name="Freeform 1187"/>
              <p:cNvSpPr>
                <a:spLocks/>
              </p:cNvSpPr>
              <p:nvPr/>
            </p:nvSpPr>
            <p:spPr bwMode="auto">
              <a:xfrm>
                <a:off x="510" y="3953"/>
                <a:ext cx="7" cy="4"/>
              </a:xfrm>
              <a:custGeom>
                <a:avLst/>
                <a:gdLst>
                  <a:gd name="T0" fmla="*/ 7 w 7"/>
                  <a:gd name="T1" fmla="*/ 0 h 4"/>
                  <a:gd name="T2" fmla="*/ 5 w 7"/>
                  <a:gd name="T3" fmla="*/ 4 h 4"/>
                  <a:gd name="T4" fmla="*/ 0 w 7"/>
                  <a:gd name="T5" fmla="*/ 4 h 4"/>
                  <a:gd name="T6" fmla="*/ 3 w 7"/>
                  <a:gd name="T7" fmla="*/ 0 h 4"/>
                  <a:gd name="T8" fmla="*/ 7 w 7"/>
                  <a:gd name="T9" fmla="*/ 0 h 4"/>
                </a:gdLst>
                <a:ahLst/>
                <a:cxnLst>
                  <a:cxn ang="0">
                    <a:pos x="T0" y="T1"/>
                  </a:cxn>
                  <a:cxn ang="0">
                    <a:pos x="T2" y="T3"/>
                  </a:cxn>
                  <a:cxn ang="0">
                    <a:pos x="T4" y="T5"/>
                  </a:cxn>
                  <a:cxn ang="0">
                    <a:pos x="T6" y="T7"/>
                  </a:cxn>
                  <a:cxn ang="0">
                    <a:pos x="T8" y="T9"/>
                  </a:cxn>
                </a:cxnLst>
                <a:rect l="0" t="0" r="r" b="b"/>
                <a:pathLst>
                  <a:path w="7" h="4">
                    <a:moveTo>
                      <a:pt x="7" y="0"/>
                    </a:moveTo>
                    <a:lnTo>
                      <a:pt x="5" y="4"/>
                    </a:lnTo>
                    <a:lnTo>
                      <a:pt x="0" y="4"/>
                    </a:lnTo>
                    <a:lnTo>
                      <a:pt x="3" y="0"/>
                    </a:lnTo>
                    <a:lnTo>
                      <a:pt x="7" y="0"/>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2" name="Freeform 1188"/>
              <p:cNvSpPr>
                <a:spLocks/>
              </p:cNvSpPr>
              <p:nvPr/>
            </p:nvSpPr>
            <p:spPr bwMode="auto">
              <a:xfrm>
                <a:off x="510" y="3953"/>
                <a:ext cx="7" cy="4"/>
              </a:xfrm>
              <a:custGeom>
                <a:avLst/>
                <a:gdLst>
                  <a:gd name="T0" fmla="*/ 7 w 7"/>
                  <a:gd name="T1" fmla="*/ 0 h 4"/>
                  <a:gd name="T2" fmla="*/ 5 w 7"/>
                  <a:gd name="T3" fmla="*/ 4 h 4"/>
                  <a:gd name="T4" fmla="*/ 0 w 7"/>
                  <a:gd name="T5" fmla="*/ 4 h 4"/>
                  <a:gd name="T6" fmla="*/ 3 w 7"/>
                  <a:gd name="T7" fmla="*/ 0 h 4"/>
                  <a:gd name="T8" fmla="*/ 7 w 7"/>
                  <a:gd name="T9" fmla="*/ 0 h 4"/>
                </a:gdLst>
                <a:ahLst/>
                <a:cxnLst>
                  <a:cxn ang="0">
                    <a:pos x="T0" y="T1"/>
                  </a:cxn>
                  <a:cxn ang="0">
                    <a:pos x="T2" y="T3"/>
                  </a:cxn>
                  <a:cxn ang="0">
                    <a:pos x="T4" y="T5"/>
                  </a:cxn>
                  <a:cxn ang="0">
                    <a:pos x="T6" y="T7"/>
                  </a:cxn>
                  <a:cxn ang="0">
                    <a:pos x="T8" y="T9"/>
                  </a:cxn>
                </a:cxnLst>
                <a:rect l="0" t="0" r="r" b="b"/>
                <a:pathLst>
                  <a:path w="7" h="4">
                    <a:moveTo>
                      <a:pt x="7" y="0"/>
                    </a:moveTo>
                    <a:lnTo>
                      <a:pt x="5" y="4"/>
                    </a:lnTo>
                    <a:lnTo>
                      <a:pt x="0" y="4"/>
                    </a:lnTo>
                    <a:lnTo>
                      <a:pt x="3" y="0"/>
                    </a:lnTo>
                    <a:lnTo>
                      <a:pt x="7" y="0"/>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3" name="Rectangle 1189"/>
              <p:cNvSpPr>
                <a:spLocks noChangeArrowheads="1"/>
              </p:cNvSpPr>
              <p:nvPr/>
            </p:nvSpPr>
            <p:spPr bwMode="auto">
              <a:xfrm>
                <a:off x="640" y="3463"/>
                <a:ext cx="5" cy="4"/>
              </a:xfrm>
              <a:prstGeom prst="rect">
                <a:avLst/>
              </a:pr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4" name="Rectangle 1190"/>
              <p:cNvSpPr>
                <a:spLocks noChangeArrowheads="1"/>
              </p:cNvSpPr>
              <p:nvPr/>
            </p:nvSpPr>
            <p:spPr bwMode="auto">
              <a:xfrm>
                <a:off x="640" y="3463"/>
                <a:ext cx="5" cy="4"/>
              </a:xfrm>
              <a:prstGeom prst="rect">
                <a:avLst/>
              </a:pr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5" name="Freeform 1191"/>
              <p:cNvSpPr>
                <a:spLocks/>
              </p:cNvSpPr>
              <p:nvPr/>
            </p:nvSpPr>
            <p:spPr bwMode="auto">
              <a:xfrm>
                <a:off x="534" y="3946"/>
                <a:ext cx="2" cy="7"/>
              </a:xfrm>
              <a:custGeom>
                <a:avLst/>
                <a:gdLst>
                  <a:gd name="T0" fmla="*/ 2 w 2"/>
                  <a:gd name="T1" fmla="*/ 0 h 7"/>
                  <a:gd name="T2" fmla="*/ 2 w 2"/>
                  <a:gd name="T3" fmla="*/ 7 h 7"/>
                  <a:gd name="T4" fmla="*/ 0 w 2"/>
                  <a:gd name="T5" fmla="*/ 0 h 7"/>
                  <a:gd name="T6" fmla="*/ 2 w 2"/>
                  <a:gd name="T7" fmla="*/ 0 h 7"/>
                </a:gdLst>
                <a:ahLst/>
                <a:cxnLst>
                  <a:cxn ang="0">
                    <a:pos x="T0" y="T1"/>
                  </a:cxn>
                  <a:cxn ang="0">
                    <a:pos x="T2" y="T3"/>
                  </a:cxn>
                  <a:cxn ang="0">
                    <a:pos x="T4" y="T5"/>
                  </a:cxn>
                  <a:cxn ang="0">
                    <a:pos x="T6" y="T7"/>
                  </a:cxn>
                </a:cxnLst>
                <a:rect l="0" t="0" r="r" b="b"/>
                <a:pathLst>
                  <a:path w="2" h="7">
                    <a:moveTo>
                      <a:pt x="2" y="0"/>
                    </a:moveTo>
                    <a:lnTo>
                      <a:pt x="2" y="7"/>
                    </a:lnTo>
                    <a:lnTo>
                      <a:pt x="0" y="0"/>
                    </a:lnTo>
                    <a:lnTo>
                      <a:pt x="2" y="0"/>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6" name="Freeform 1192"/>
              <p:cNvSpPr>
                <a:spLocks/>
              </p:cNvSpPr>
              <p:nvPr/>
            </p:nvSpPr>
            <p:spPr bwMode="auto">
              <a:xfrm>
                <a:off x="534" y="3946"/>
                <a:ext cx="2" cy="7"/>
              </a:xfrm>
              <a:custGeom>
                <a:avLst/>
                <a:gdLst>
                  <a:gd name="T0" fmla="*/ 2 w 2"/>
                  <a:gd name="T1" fmla="*/ 0 h 7"/>
                  <a:gd name="T2" fmla="*/ 2 w 2"/>
                  <a:gd name="T3" fmla="*/ 7 h 7"/>
                  <a:gd name="T4" fmla="*/ 0 w 2"/>
                  <a:gd name="T5" fmla="*/ 0 h 7"/>
                  <a:gd name="T6" fmla="*/ 2 w 2"/>
                  <a:gd name="T7" fmla="*/ 0 h 7"/>
                </a:gdLst>
                <a:ahLst/>
                <a:cxnLst>
                  <a:cxn ang="0">
                    <a:pos x="T0" y="T1"/>
                  </a:cxn>
                  <a:cxn ang="0">
                    <a:pos x="T2" y="T3"/>
                  </a:cxn>
                  <a:cxn ang="0">
                    <a:pos x="T4" y="T5"/>
                  </a:cxn>
                  <a:cxn ang="0">
                    <a:pos x="T6" y="T7"/>
                  </a:cxn>
                </a:cxnLst>
                <a:rect l="0" t="0" r="r" b="b"/>
                <a:pathLst>
                  <a:path w="2" h="7">
                    <a:moveTo>
                      <a:pt x="2" y="0"/>
                    </a:moveTo>
                    <a:lnTo>
                      <a:pt x="2" y="7"/>
                    </a:lnTo>
                    <a:lnTo>
                      <a:pt x="0" y="0"/>
                    </a:lnTo>
                    <a:lnTo>
                      <a:pt x="2" y="0"/>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7" name="Freeform 1193"/>
              <p:cNvSpPr>
                <a:spLocks/>
              </p:cNvSpPr>
              <p:nvPr/>
            </p:nvSpPr>
            <p:spPr bwMode="auto">
              <a:xfrm>
                <a:off x="606" y="3748"/>
                <a:ext cx="11" cy="11"/>
              </a:xfrm>
              <a:custGeom>
                <a:avLst/>
                <a:gdLst>
                  <a:gd name="T0" fmla="*/ 0 w 11"/>
                  <a:gd name="T1" fmla="*/ 7 h 11"/>
                  <a:gd name="T2" fmla="*/ 7 w 11"/>
                  <a:gd name="T3" fmla="*/ 2 h 11"/>
                  <a:gd name="T4" fmla="*/ 11 w 11"/>
                  <a:gd name="T5" fmla="*/ 0 h 11"/>
                  <a:gd name="T6" fmla="*/ 9 w 11"/>
                  <a:gd name="T7" fmla="*/ 7 h 11"/>
                  <a:gd name="T8" fmla="*/ 7 w 11"/>
                  <a:gd name="T9" fmla="*/ 11 h 11"/>
                  <a:gd name="T10" fmla="*/ 0 w 11"/>
                  <a:gd name="T11" fmla="*/ 11 h 11"/>
                  <a:gd name="T12" fmla="*/ 0 w 11"/>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0" y="7"/>
                    </a:moveTo>
                    <a:lnTo>
                      <a:pt x="7" y="2"/>
                    </a:lnTo>
                    <a:lnTo>
                      <a:pt x="11" y="0"/>
                    </a:lnTo>
                    <a:lnTo>
                      <a:pt x="9" y="7"/>
                    </a:lnTo>
                    <a:lnTo>
                      <a:pt x="7" y="11"/>
                    </a:lnTo>
                    <a:lnTo>
                      <a:pt x="0" y="11"/>
                    </a:lnTo>
                    <a:lnTo>
                      <a:pt x="0" y="7"/>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8" name="Freeform 1194"/>
              <p:cNvSpPr>
                <a:spLocks/>
              </p:cNvSpPr>
              <p:nvPr/>
            </p:nvSpPr>
            <p:spPr bwMode="auto">
              <a:xfrm>
                <a:off x="606" y="3748"/>
                <a:ext cx="11" cy="11"/>
              </a:xfrm>
              <a:custGeom>
                <a:avLst/>
                <a:gdLst>
                  <a:gd name="T0" fmla="*/ 0 w 11"/>
                  <a:gd name="T1" fmla="*/ 7 h 11"/>
                  <a:gd name="T2" fmla="*/ 7 w 11"/>
                  <a:gd name="T3" fmla="*/ 2 h 11"/>
                  <a:gd name="T4" fmla="*/ 11 w 11"/>
                  <a:gd name="T5" fmla="*/ 0 h 11"/>
                  <a:gd name="T6" fmla="*/ 9 w 11"/>
                  <a:gd name="T7" fmla="*/ 7 h 11"/>
                  <a:gd name="T8" fmla="*/ 7 w 11"/>
                  <a:gd name="T9" fmla="*/ 11 h 11"/>
                  <a:gd name="T10" fmla="*/ 0 w 11"/>
                  <a:gd name="T11" fmla="*/ 11 h 11"/>
                  <a:gd name="T12" fmla="*/ 0 w 11"/>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0" y="7"/>
                    </a:moveTo>
                    <a:lnTo>
                      <a:pt x="7" y="2"/>
                    </a:lnTo>
                    <a:lnTo>
                      <a:pt x="11" y="0"/>
                    </a:lnTo>
                    <a:lnTo>
                      <a:pt x="9" y="7"/>
                    </a:lnTo>
                    <a:lnTo>
                      <a:pt x="7" y="11"/>
                    </a:lnTo>
                    <a:lnTo>
                      <a:pt x="0" y="11"/>
                    </a:lnTo>
                    <a:lnTo>
                      <a:pt x="0" y="7"/>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9" name="Freeform 1195"/>
              <p:cNvSpPr>
                <a:spLocks/>
              </p:cNvSpPr>
              <p:nvPr/>
            </p:nvSpPr>
            <p:spPr bwMode="auto">
              <a:xfrm>
                <a:off x="566" y="3942"/>
                <a:ext cx="13" cy="15"/>
              </a:xfrm>
              <a:custGeom>
                <a:avLst/>
                <a:gdLst>
                  <a:gd name="T0" fmla="*/ 8 w 13"/>
                  <a:gd name="T1" fmla="*/ 0 h 15"/>
                  <a:gd name="T2" fmla="*/ 6 w 13"/>
                  <a:gd name="T3" fmla="*/ 4 h 15"/>
                  <a:gd name="T4" fmla="*/ 13 w 13"/>
                  <a:gd name="T5" fmla="*/ 2 h 15"/>
                  <a:gd name="T6" fmla="*/ 8 w 13"/>
                  <a:gd name="T7" fmla="*/ 7 h 15"/>
                  <a:gd name="T8" fmla="*/ 10 w 13"/>
                  <a:gd name="T9" fmla="*/ 11 h 15"/>
                  <a:gd name="T10" fmla="*/ 0 w 13"/>
                  <a:gd name="T11" fmla="*/ 15 h 15"/>
                  <a:gd name="T12" fmla="*/ 0 w 13"/>
                  <a:gd name="T13" fmla="*/ 9 h 15"/>
                  <a:gd name="T14" fmla="*/ 0 w 13"/>
                  <a:gd name="T15" fmla="*/ 4 h 15"/>
                  <a:gd name="T16" fmla="*/ 4 w 13"/>
                  <a:gd name="T17" fmla="*/ 0 h 15"/>
                  <a:gd name="T18" fmla="*/ 8 w 13"/>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5">
                    <a:moveTo>
                      <a:pt x="8" y="0"/>
                    </a:moveTo>
                    <a:lnTo>
                      <a:pt x="6" y="4"/>
                    </a:lnTo>
                    <a:lnTo>
                      <a:pt x="13" y="2"/>
                    </a:lnTo>
                    <a:lnTo>
                      <a:pt x="8" y="7"/>
                    </a:lnTo>
                    <a:lnTo>
                      <a:pt x="10" y="11"/>
                    </a:lnTo>
                    <a:lnTo>
                      <a:pt x="0" y="15"/>
                    </a:lnTo>
                    <a:lnTo>
                      <a:pt x="0" y="9"/>
                    </a:lnTo>
                    <a:lnTo>
                      <a:pt x="0" y="4"/>
                    </a:lnTo>
                    <a:lnTo>
                      <a:pt x="4" y="0"/>
                    </a:lnTo>
                    <a:lnTo>
                      <a:pt x="8" y="0"/>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0" name="Freeform 1196"/>
              <p:cNvSpPr>
                <a:spLocks/>
              </p:cNvSpPr>
              <p:nvPr/>
            </p:nvSpPr>
            <p:spPr bwMode="auto">
              <a:xfrm>
                <a:off x="566" y="3942"/>
                <a:ext cx="13" cy="15"/>
              </a:xfrm>
              <a:custGeom>
                <a:avLst/>
                <a:gdLst>
                  <a:gd name="T0" fmla="*/ 8 w 13"/>
                  <a:gd name="T1" fmla="*/ 0 h 15"/>
                  <a:gd name="T2" fmla="*/ 6 w 13"/>
                  <a:gd name="T3" fmla="*/ 4 h 15"/>
                  <a:gd name="T4" fmla="*/ 13 w 13"/>
                  <a:gd name="T5" fmla="*/ 2 h 15"/>
                  <a:gd name="T6" fmla="*/ 8 w 13"/>
                  <a:gd name="T7" fmla="*/ 7 h 15"/>
                  <a:gd name="T8" fmla="*/ 10 w 13"/>
                  <a:gd name="T9" fmla="*/ 11 h 15"/>
                  <a:gd name="T10" fmla="*/ 0 w 13"/>
                  <a:gd name="T11" fmla="*/ 15 h 15"/>
                  <a:gd name="T12" fmla="*/ 0 w 13"/>
                  <a:gd name="T13" fmla="*/ 9 h 15"/>
                  <a:gd name="T14" fmla="*/ 0 w 13"/>
                  <a:gd name="T15" fmla="*/ 4 h 15"/>
                  <a:gd name="T16" fmla="*/ 4 w 13"/>
                  <a:gd name="T17" fmla="*/ 0 h 15"/>
                  <a:gd name="T18" fmla="*/ 8 w 13"/>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5">
                    <a:moveTo>
                      <a:pt x="8" y="0"/>
                    </a:moveTo>
                    <a:lnTo>
                      <a:pt x="6" y="4"/>
                    </a:lnTo>
                    <a:lnTo>
                      <a:pt x="13" y="2"/>
                    </a:lnTo>
                    <a:lnTo>
                      <a:pt x="8" y="7"/>
                    </a:lnTo>
                    <a:lnTo>
                      <a:pt x="10" y="11"/>
                    </a:lnTo>
                    <a:lnTo>
                      <a:pt x="0" y="15"/>
                    </a:lnTo>
                    <a:lnTo>
                      <a:pt x="0" y="9"/>
                    </a:lnTo>
                    <a:lnTo>
                      <a:pt x="0" y="4"/>
                    </a:lnTo>
                    <a:lnTo>
                      <a:pt x="4" y="0"/>
                    </a:lnTo>
                    <a:lnTo>
                      <a:pt x="8" y="0"/>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1" name="Freeform 1197"/>
              <p:cNvSpPr>
                <a:spLocks/>
              </p:cNvSpPr>
              <p:nvPr/>
            </p:nvSpPr>
            <p:spPr bwMode="auto">
              <a:xfrm>
                <a:off x="579" y="3946"/>
                <a:ext cx="6" cy="7"/>
              </a:xfrm>
              <a:custGeom>
                <a:avLst/>
                <a:gdLst>
                  <a:gd name="T0" fmla="*/ 6 w 6"/>
                  <a:gd name="T1" fmla="*/ 0 h 7"/>
                  <a:gd name="T2" fmla="*/ 4 w 6"/>
                  <a:gd name="T3" fmla="*/ 7 h 7"/>
                  <a:gd name="T4" fmla="*/ 0 w 6"/>
                  <a:gd name="T5" fmla="*/ 3 h 7"/>
                  <a:gd name="T6" fmla="*/ 6 w 6"/>
                  <a:gd name="T7" fmla="*/ 0 h 7"/>
                  <a:gd name="T8" fmla="*/ 6 w 6"/>
                  <a:gd name="T9" fmla="*/ 0 h 7"/>
                </a:gdLst>
                <a:ahLst/>
                <a:cxnLst>
                  <a:cxn ang="0">
                    <a:pos x="T0" y="T1"/>
                  </a:cxn>
                  <a:cxn ang="0">
                    <a:pos x="T2" y="T3"/>
                  </a:cxn>
                  <a:cxn ang="0">
                    <a:pos x="T4" y="T5"/>
                  </a:cxn>
                  <a:cxn ang="0">
                    <a:pos x="T6" y="T7"/>
                  </a:cxn>
                  <a:cxn ang="0">
                    <a:pos x="T8" y="T9"/>
                  </a:cxn>
                </a:cxnLst>
                <a:rect l="0" t="0" r="r" b="b"/>
                <a:pathLst>
                  <a:path w="6" h="7">
                    <a:moveTo>
                      <a:pt x="6" y="0"/>
                    </a:moveTo>
                    <a:lnTo>
                      <a:pt x="4" y="7"/>
                    </a:lnTo>
                    <a:lnTo>
                      <a:pt x="0" y="3"/>
                    </a:lnTo>
                    <a:lnTo>
                      <a:pt x="6" y="0"/>
                    </a:lnTo>
                    <a:lnTo>
                      <a:pt x="6" y="0"/>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2" name="Freeform 1198"/>
              <p:cNvSpPr>
                <a:spLocks/>
              </p:cNvSpPr>
              <p:nvPr/>
            </p:nvSpPr>
            <p:spPr bwMode="auto">
              <a:xfrm>
                <a:off x="579" y="3946"/>
                <a:ext cx="6" cy="7"/>
              </a:xfrm>
              <a:custGeom>
                <a:avLst/>
                <a:gdLst>
                  <a:gd name="T0" fmla="*/ 6 w 6"/>
                  <a:gd name="T1" fmla="*/ 0 h 7"/>
                  <a:gd name="T2" fmla="*/ 4 w 6"/>
                  <a:gd name="T3" fmla="*/ 7 h 7"/>
                  <a:gd name="T4" fmla="*/ 0 w 6"/>
                  <a:gd name="T5" fmla="*/ 3 h 7"/>
                  <a:gd name="T6" fmla="*/ 6 w 6"/>
                  <a:gd name="T7" fmla="*/ 0 h 7"/>
                  <a:gd name="T8" fmla="*/ 6 w 6"/>
                  <a:gd name="T9" fmla="*/ 0 h 7"/>
                </a:gdLst>
                <a:ahLst/>
                <a:cxnLst>
                  <a:cxn ang="0">
                    <a:pos x="T0" y="T1"/>
                  </a:cxn>
                  <a:cxn ang="0">
                    <a:pos x="T2" y="T3"/>
                  </a:cxn>
                  <a:cxn ang="0">
                    <a:pos x="T4" y="T5"/>
                  </a:cxn>
                  <a:cxn ang="0">
                    <a:pos x="T6" y="T7"/>
                  </a:cxn>
                  <a:cxn ang="0">
                    <a:pos x="T8" y="T9"/>
                  </a:cxn>
                </a:cxnLst>
                <a:rect l="0" t="0" r="r" b="b"/>
                <a:pathLst>
                  <a:path w="6" h="7">
                    <a:moveTo>
                      <a:pt x="6" y="0"/>
                    </a:moveTo>
                    <a:lnTo>
                      <a:pt x="4" y="7"/>
                    </a:lnTo>
                    <a:lnTo>
                      <a:pt x="0" y="3"/>
                    </a:lnTo>
                    <a:lnTo>
                      <a:pt x="6" y="0"/>
                    </a:lnTo>
                    <a:lnTo>
                      <a:pt x="6" y="0"/>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3" name="Freeform 1199"/>
              <p:cNvSpPr>
                <a:spLocks/>
              </p:cNvSpPr>
              <p:nvPr/>
            </p:nvSpPr>
            <p:spPr bwMode="auto">
              <a:xfrm>
                <a:off x="583" y="3955"/>
                <a:ext cx="15" cy="19"/>
              </a:xfrm>
              <a:custGeom>
                <a:avLst/>
                <a:gdLst>
                  <a:gd name="T0" fmla="*/ 8 w 15"/>
                  <a:gd name="T1" fmla="*/ 11 h 19"/>
                  <a:gd name="T2" fmla="*/ 0 w 15"/>
                  <a:gd name="T3" fmla="*/ 19 h 19"/>
                  <a:gd name="T4" fmla="*/ 2 w 15"/>
                  <a:gd name="T5" fmla="*/ 15 h 19"/>
                  <a:gd name="T6" fmla="*/ 4 w 15"/>
                  <a:gd name="T7" fmla="*/ 8 h 19"/>
                  <a:gd name="T8" fmla="*/ 6 w 15"/>
                  <a:gd name="T9" fmla="*/ 4 h 19"/>
                  <a:gd name="T10" fmla="*/ 10 w 15"/>
                  <a:gd name="T11" fmla="*/ 4 h 19"/>
                  <a:gd name="T12" fmla="*/ 15 w 15"/>
                  <a:gd name="T13" fmla="*/ 0 h 19"/>
                  <a:gd name="T14" fmla="*/ 13 w 15"/>
                  <a:gd name="T15" fmla="*/ 4 h 19"/>
                  <a:gd name="T16" fmla="*/ 8 w 15"/>
                  <a:gd name="T1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9">
                    <a:moveTo>
                      <a:pt x="8" y="11"/>
                    </a:moveTo>
                    <a:lnTo>
                      <a:pt x="0" y="19"/>
                    </a:lnTo>
                    <a:lnTo>
                      <a:pt x="2" y="15"/>
                    </a:lnTo>
                    <a:lnTo>
                      <a:pt x="4" y="8"/>
                    </a:lnTo>
                    <a:lnTo>
                      <a:pt x="6" y="4"/>
                    </a:lnTo>
                    <a:lnTo>
                      <a:pt x="10" y="4"/>
                    </a:lnTo>
                    <a:lnTo>
                      <a:pt x="15" y="0"/>
                    </a:lnTo>
                    <a:lnTo>
                      <a:pt x="13" y="4"/>
                    </a:lnTo>
                    <a:lnTo>
                      <a:pt x="8" y="11"/>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4" name="Freeform 1200"/>
              <p:cNvSpPr>
                <a:spLocks/>
              </p:cNvSpPr>
              <p:nvPr/>
            </p:nvSpPr>
            <p:spPr bwMode="auto">
              <a:xfrm>
                <a:off x="583" y="3955"/>
                <a:ext cx="15" cy="19"/>
              </a:xfrm>
              <a:custGeom>
                <a:avLst/>
                <a:gdLst>
                  <a:gd name="T0" fmla="*/ 8 w 15"/>
                  <a:gd name="T1" fmla="*/ 11 h 19"/>
                  <a:gd name="T2" fmla="*/ 0 w 15"/>
                  <a:gd name="T3" fmla="*/ 19 h 19"/>
                  <a:gd name="T4" fmla="*/ 2 w 15"/>
                  <a:gd name="T5" fmla="*/ 15 h 19"/>
                  <a:gd name="T6" fmla="*/ 4 w 15"/>
                  <a:gd name="T7" fmla="*/ 8 h 19"/>
                  <a:gd name="T8" fmla="*/ 6 w 15"/>
                  <a:gd name="T9" fmla="*/ 4 h 19"/>
                  <a:gd name="T10" fmla="*/ 10 w 15"/>
                  <a:gd name="T11" fmla="*/ 4 h 19"/>
                  <a:gd name="T12" fmla="*/ 15 w 15"/>
                  <a:gd name="T13" fmla="*/ 0 h 19"/>
                  <a:gd name="T14" fmla="*/ 13 w 15"/>
                  <a:gd name="T15" fmla="*/ 4 h 19"/>
                  <a:gd name="T16" fmla="*/ 8 w 15"/>
                  <a:gd name="T1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9">
                    <a:moveTo>
                      <a:pt x="8" y="11"/>
                    </a:moveTo>
                    <a:lnTo>
                      <a:pt x="0" y="19"/>
                    </a:lnTo>
                    <a:lnTo>
                      <a:pt x="2" y="15"/>
                    </a:lnTo>
                    <a:lnTo>
                      <a:pt x="4" y="8"/>
                    </a:lnTo>
                    <a:lnTo>
                      <a:pt x="6" y="4"/>
                    </a:lnTo>
                    <a:lnTo>
                      <a:pt x="10" y="4"/>
                    </a:lnTo>
                    <a:lnTo>
                      <a:pt x="15" y="0"/>
                    </a:lnTo>
                    <a:lnTo>
                      <a:pt x="13" y="4"/>
                    </a:lnTo>
                    <a:lnTo>
                      <a:pt x="8" y="11"/>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5" name="Freeform 1201"/>
              <p:cNvSpPr>
                <a:spLocks/>
              </p:cNvSpPr>
              <p:nvPr/>
            </p:nvSpPr>
            <p:spPr bwMode="auto">
              <a:xfrm>
                <a:off x="606" y="3959"/>
                <a:ext cx="2" cy="11"/>
              </a:xfrm>
              <a:custGeom>
                <a:avLst/>
                <a:gdLst>
                  <a:gd name="T0" fmla="*/ 2 w 2"/>
                  <a:gd name="T1" fmla="*/ 0 h 11"/>
                  <a:gd name="T2" fmla="*/ 0 w 2"/>
                  <a:gd name="T3" fmla="*/ 11 h 11"/>
                  <a:gd name="T4" fmla="*/ 0 w 2"/>
                  <a:gd name="T5" fmla="*/ 4 h 11"/>
                  <a:gd name="T6" fmla="*/ 2 w 2"/>
                  <a:gd name="T7" fmla="*/ 0 h 11"/>
                  <a:gd name="T8" fmla="*/ 2 w 2"/>
                  <a:gd name="T9" fmla="*/ 0 h 11"/>
                </a:gdLst>
                <a:ahLst/>
                <a:cxnLst>
                  <a:cxn ang="0">
                    <a:pos x="T0" y="T1"/>
                  </a:cxn>
                  <a:cxn ang="0">
                    <a:pos x="T2" y="T3"/>
                  </a:cxn>
                  <a:cxn ang="0">
                    <a:pos x="T4" y="T5"/>
                  </a:cxn>
                  <a:cxn ang="0">
                    <a:pos x="T6" y="T7"/>
                  </a:cxn>
                  <a:cxn ang="0">
                    <a:pos x="T8" y="T9"/>
                  </a:cxn>
                </a:cxnLst>
                <a:rect l="0" t="0" r="r" b="b"/>
                <a:pathLst>
                  <a:path w="2" h="11">
                    <a:moveTo>
                      <a:pt x="2" y="0"/>
                    </a:moveTo>
                    <a:lnTo>
                      <a:pt x="0" y="11"/>
                    </a:lnTo>
                    <a:lnTo>
                      <a:pt x="0" y="4"/>
                    </a:lnTo>
                    <a:lnTo>
                      <a:pt x="2" y="0"/>
                    </a:lnTo>
                    <a:lnTo>
                      <a:pt x="2" y="0"/>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6" name="Freeform 1202"/>
              <p:cNvSpPr>
                <a:spLocks/>
              </p:cNvSpPr>
              <p:nvPr/>
            </p:nvSpPr>
            <p:spPr bwMode="auto">
              <a:xfrm>
                <a:off x="606" y="3959"/>
                <a:ext cx="2" cy="11"/>
              </a:xfrm>
              <a:custGeom>
                <a:avLst/>
                <a:gdLst>
                  <a:gd name="T0" fmla="*/ 2 w 2"/>
                  <a:gd name="T1" fmla="*/ 0 h 11"/>
                  <a:gd name="T2" fmla="*/ 0 w 2"/>
                  <a:gd name="T3" fmla="*/ 11 h 11"/>
                  <a:gd name="T4" fmla="*/ 0 w 2"/>
                  <a:gd name="T5" fmla="*/ 4 h 11"/>
                  <a:gd name="T6" fmla="*/ 2 w 2"/>
                  <a:gd name="T7" fmla="*/ 0 h 11"/>
                  <a:gd name="T8" fmla="*/ 2 w 2"/>
                  <a:gd name="T9" fmla="*/ 0 h 11"/>
                </a:gdLst>
                <a:ahLst/>
                <a:cxnLst>
                  <a:cxn ang="0">
                    <a:pos x="T0" y="T1"/>
                  </a:cxn>
                  <a:cxn ang="0">
                    <a:pos x="T2" y="T3"/>
                  </a:cxn>
                  <a:cxn ang="0">
                    <a:pos x="T4" y="T5"/>
                  </a:cxn>
                  <a:cxn ang="0">
                    <a:pos x="T6" y="T7"/>
                  </a:cxn>
                  <a:cxn ang="0">
                    <a:pos x="T8" y="T9"/>
                  </a:cxn>
                </a:cxnLst>
                <a:rect l="0" t="0" r="r" b="b"/>
                <a:pathLst>
                  <a:path w="2" h="11">
                    <a:moveTo>
                      <a:pt x="2" y="0"/>
                    </a:moveTo>
                    <a:lnTo>
                      <a:pt x="0" y="11"/>
                    </a:lnTo>
                    <a:lnTo>
                      <a:pt x="0" y="4"/>
                    </a:lnTo>
                    <a:lnTo>
                      <a:pt x="2" y="0"/>
                    </a:lnTo>
                    <a:lnTo>
                      <a:pt x="2" y="0"/>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7" name="Freeform 1203"/>
              <p:cNvSpPr>
                <a:spLocks/>
              </p:cNvSpPr>
              <p:nvPr/>
            </p:nvSpPr>
            <p:spPr bwMode="auto">
              <a:xfrm>
                <a:off x="608" y="3970"/>
                <a:ext cx="2" cy="6"/>
              </a:xfrm>
              <a:custGeom>
                <a:avLst/>
                <a:gdLst>
                  <a:gd name="T0" fmla="*/ 2 w 2"/>
                  <a:gd name="T1" fmla="*/ 0 h 6"/>
                  <a:gd name="T2" fmla="*/ 2 w 2"/>
                  <a:gd name="T3" fmla="*/ 6 h 6"/>
                  <a:gd name="T4" fmla="*/ 0 w 2"/>
                  <a:gd name="T5" fmla="*/ 0 h 6"/>
                  <a:gd name="T6" fmla="*/ 2 w 2"/>
                  <a:gd name="T7" fmla="*/ 0 h 6"/>
                </a:gdLst>
                <a:ahLst/>
                <a:cxnLst>
                  <a:cxn ang="0">
                    <a:pos x="T0" y="T1"/>
                  </a:cxn>
                  <a:cxn ang="0">
                    <a:pos x="T2" y="T3"/>
                  </a:cxn>
                  <a:cxn ang="0">
                    <a:pos x="T4" y="T5"/>
                  </a:cxn>
                  <a:cxn ang="0">
                    <a:pos x="T6" y="T7"/>
                  </a:cxn>
                </a:cxnLst>
                <a:rect l="0" t="0" r="r" b="b"/>
                <a:pathLst>
                  <a:path w="2" h="6">
                    <a:moveTo>
                      <a:pt x="2" y="0"/>
                    </a:moveTo>
                    <a:lnTo>
                      <a:pt x="2" y="6"/>
                    </a:lnTo>
                    <a:lnTo>
                      <a:pt x="0" y="0"/>
                    </a:lnTo>
                    <a:lnTo>
                      <a:pt x="2" y="0"/>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8" name="Freeform 1204"/>
              <p:cNvSpPr>
                <a:spLocks/>
              </p:cNvSpPr>
              <p:nvPr/>
            </p:nvSpPr>
            <p:spPr bwMode="auto">
              <a:xfrm>
                <a:off x="608" y="3970"/>
                <a:ext cx="2" cy="6"/>
              </a:xfrm>
              <a:custGeom>
                <a:avLst/>
                <a:gdLst>
                  <a:gd name="T0" fmla="*/ 2 w 2"/>
                  <a:gd name="T1" fmla="*/ 0 h 6"/>
                  <a:gd name="T2" fmla="*/ 2 w 2"/>
                  <a:gd name="T3" fmla="*/ 6 h 6"/>
                  <a:gd name="T4" fmla="*/ 0 w 2"/>
                  <a:gd name="T5" fmla="*/ 0 h 6"/>
                  <a:gd name="T6" fmla="*/ 2 w 2"/>
                  <a:gd name="T7" fmla="*/ 0 h 6"/>
                </a:gdLst>
                <a:ahLst/>
                <a:cxnLst>
                  <a:cxn ang="0">
                    <a:pos x="T0" y="T1"/>
                  </a:cxn>
                  <a:cxn ang="0">
                    <a:pos x="T2" y="T3"/>
                  </a:cxn>
                  <a:cxn ang="0">
                    <a:pos x="T4" y="T5"/>
                  </a:cxn>
                  <a:cxn ang="0">
                    <a:pos x="T6" y="T7"/>
                  </a:cxn>
                </a:cxnLst>
                <a:rect l="0" t="0" r="r" b="b"/>
                <a:pathLst>
                  <a:path w="2" h="6">
                    <a:moveTo>
                      <a:pt x="2" y="0"/>
                    </a:moveTo>
                    <a:lnTo>
                      <a:pt x="2" y="6"/>
                    </a:lnTo>
                    <a:lnTo>
                      <a:pt x="0" y="0"/>
                    </a:lnTo>
                    <a:lnTo>
                      <a:pt x="2" y="0"/>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9" name="Freeform 1205"/>
              <p:cNvSpPr>
                <a:spLocks/>
              </p:cNvSpPr>
              <p:nvPr/>
            </p:nvSpPr>
            <p:spPr bwMode="auto">
              <a:xfrm>
                <a:off x="638" y="3927"/>
                <a:ext cx="2" cy="4"/>
              </a:xfrm>
              <a:custGeom>
                <a:avLst/>
                <a:gdLst>
                  <a:gd name="T0" fmla="*/ 2 w 2"/>
                  <a:gd name="T1" fmla="*/ 0 h 4"/>
                  <a:gd name="T2" fmla="*/ 0 w 2"/>
                  <a:gd name="T3" fmla="*/ 4 h 4"/>
                  <a:gd name="T4" fmla="*/ 0 w 2"/>
                  <a:gd name="T5" fmla="*/ 0 h 4"/>
                  <a:gd name="T6" fmla="*/ 2 w 2"/>
                  <a:gd name="T7" fmla="*/ 0 h 4"/>
                </a:gdLst>
                <a:ahLst/>
                <a:cxnLst>
                  <a:cxn ang="0">
                    <a:pos x="T0" y="T1"/>
                  </a:cxn>
                  <a:cxn ang="0">
                    <a:pos x="T2" y="T3"/>
                  </a:cxn>
                  <a:cxn ang="0">
                    <a:pos x="T4" y="T5"/>
                  </a:cxn>
                  <a:cxn ang="0">
                    <a:pos x="T6" y="T7"/>
                  </a:cxn>
                </a:cxnLst>
                <a:rect l="0" t="0" r="r" b="b"/>
                <a:pathLst>
                  <a:path w="2" h="4">
                    <a:moveTo>
                      <a:pt x="2" y="0"/>
                    </a:moveTo>
                    <a:lnTo>
                      <a:pt x="0" y="4"/>
                    </a:lnTo>
                    <a:lnTo>
                      <a:pt x="0" y="0"/>
                    </a:lnTo>
                    <a:lnTo>
                      <a:pt x="2" y="0"/>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0" name="Freeform 1206"/>
              <p:cNvSpPr>
                <a:spLocks/>
              </p:cNvSpPr>
              <p:nvPr/>
            </p:nvSpPr>
            <p:spPr bwMode="auto">
              <a:xfrm>
                <a:off x="638" y="3927"/>
                <a:ext cx="2" cy="4"/>
              </a:xfrm>
              <a:custGeom>
                <a:avLst/>
                <a:gdLst>
                  <a:gd name="T0" fmla="*/ 2 w 2"/>
                  <a:gd name="T1" fmla="*/ 0 h 4"/>
                  <a:gd name="T2" fmla="*/ 0 w 2"/>
                  <a:gd name="T3" fmla="*/ 4 h 4"/>
                  <a:gd name="T4" fmla="*/ 0 w 2"/>
                  <a:gd name="T5" fmla="*/ 0 h 4"/>
                  <a:gd name="T6" fmla="*/ 2 w 2"/>
                  <a:gd name="T7" fmla="*/ 0 h 4"/>
                </a:gdLst>
                <a:ahLst/>
                <a:cxnLst>
                  <a:cxn ang="0">
                    <a:pos x="T0" y="T1"/>
                  </a:cxn>
                  <a:cxn ang="0">
                    <a:pos x="T2" y="T3"/>
                  </a:cxn>
                  <a:cxn ang="0">
                    <a:pos x="T4" y="T5"/>
                  </a:cxn>
                  <a:cxn ang="0">
                    <a:pos x="T6" y="T7"/>
                  </a:cxn>
                </a:cxnLst>
                <a:rect l="0" t="0" r="r" b="b"/>
                <a:pathLst>
                  <a:path w="2" h="4">
                    <a:moveTo>
                      <a:pt x="2" y="0"/>
                    </a:moveTo>
                    <a:lnTo>
                      <a:pt x="0" y="4"/>
                    </a:lnTo>
                    <a:lnTo>
                      <a:pt x="0" y="0"/>
                    </a:lnTo>
                    <a:lnTo>
                      <a:pt x="2" y="0"/>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1" name="Freeform 1207"/>
              <p:cNvSpPr>
                <a:spLocks/>
              </p:cNvSpPr>
              <p:nvPr/>
            </p:nvSpPr>
            <p:spPr bwMode="auto">
              <a:xfrm>
                <a:off x="696" y="3897"/>
                <a:ext cx="6" cy="5"/>
              </a:xfrm>
              <a:custGeom>
                <a:avLst/>
                <a:gdLst>
                  <a:gd name="T0" fmla="*/ 2 w 6"/>
                  <a:gd name="T1" fmla="*/ 0 h 5"/>
                  <a:gd name="T2" fmla="*/ 6 w 6"/>
                  <a:gd name="T3" fmla="*/ 3 h 5"/>
                  <a:gd name="T4" fmla="*/ 0 w 6"/>
                  <a:gd name="T5" fmla="*/ 5 h 5"/>
                  <a:gd name="T6" fmla="*/ 2 w 6"/>
                  <a:gd name="T7" fmla="*/ 0 h 5"/>
                </a:gdLst>
                <a:ahLst/>
                <a:cxnLst>
                  <a:cxn ang="0">
                    <a:pos x="T0" y="T1"/>
                  </a:cxn>
                  <a:cxn ang="0">
                    <a:pos x="T2" y="T3"/>
                  </a:cxn>
                  <a:cxn ang="0">
                    <a:pos x="T4" y="T5"/>
                  </a:cxn>
                  <a:cxn ang="0">
                    <a:pos x="T6" y="T7"/>
                  </a:cxn>
                </a:cxnLst>
                <a:rect l="0" t="0" r="r" b="b"/>
                <a:pathLst>
                  <a:path w="6" h="5">
                    <a:moveTo>
                      <a:pt x="2" y="0"/>
                    </a:moveTo>
                    <a:lnTo>
                      <a:pt x="6" y="3"/>
                    </a:lnTo>
                    <a:lnTo>
                      <a:pt x="0" y="5"/>
                    </a:lnTo>
                    <a:lnTo>
                      <a:pt x="2" y="0"/>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2" name="Freeform 1208"/>
              <p:cNvSpPr>
                <a:spLocks/>
              </p:cNvSpPr>
              <p:nvPr/>
            </p:nvSpPr>
            <p:spPr bwMode="auto">
              <a:xfrm>
                <a:off x="696" y="3897"/>
                <a:ext cx="6" cy="5"/>
              </a:xfrm>
              <a:custGeom>
                <a:avLst/>
                <a:gdLst>
                  <a:gd name="T0" fmla="*/ 2 w 6"/>
                  <a:gd name="T1" fmla="*/ 0 h 5"/>
                  <a:gd name="T2" fmla="*/ 6 w 6"/>
                  <a:gd name="T3" fmla="*/ 3 h 5"/>
                  <a:gd name="T4" fmla="*/ 0 w 6"/>
                  <a:gd name="T5" fmla="*/ 5 h 5"/>
                  <a:gd name="T6" fmla="*/ 2 w 6"/>
                  <a:gd name="T7" fmla="*/ 0 h 5"/>
                </a:gdLst>
                <a:ahLst/>
                <a:cxnLst>
                  <a:cxn ang="0">
                    <a:pos x="T0" y="T1"/>
                  </a:cxn>
                  <a:cxn ang="0">
                    <a:pos x="T2" y="T3"/>
                  </a:cxn>
                  <a:cxn ang="0">
                    <a:pos x="T4" y="T5"/>
                  </a:cxn>
                  <a:cxn ang="0">
                    <a:pos x="T6" y="T7"/>
                  </a:cxn>
                </a:cxnLst>
                <a:rect l="0" t="0" r="r" b="b"/>
                <a:pathLst>
                  <a:path w="6" h="5">
                    <a:moveTo>
                      <a:pt x="2" y="0"/>
                    </a:moveTo>
                    <a:lnTo>
                      <a:pt x="6" y="3"/>
                    </a:lnTo>
                    <a:lnTo>
                      <a:pt x="0" y="5"/>
                    </a:lnTo>
                    <a:lnTo>
                      <a:pt x="2" y="0"/>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3" name="Freeform 1209"/>
              <p:cNvSpPr>
                <a:spLocks/>
              </p:cNvSpPr>
              <p:nvPr/>
            </p:nvSpPr>
            <p:spPr bwMode="auto">
              <a:xfrm>
                <a:off x="738" y="3946"/>
                <a:ext cx="7" cy="7"/>
              </a:xfrm>
              <a:custGeom>
                <a:avLst/>
                <a:gdLst>
                  <a:gd name="T0" fmla="*/ 7 w 7"/>
                  <a:gd name="T1" fmla="*/ 0 h 7"/>
                  <a:gd name="T2" fmla="*/ 4 w 7"/>
                  <a:gd name="T3" fmla="*/ 5 h 7"/>
                  <a:gd name="T4" fmla="*/ 0 w 7"/>
                  <a:gd name="T5" fmla="*/ 7 h 7"/>
                  <a:gd name="T6" fmla="*/ 2 w 7"/>
                  <a:gd name="T7" fmla="*/ 3 h 7"/>
                  <a:gd name="T8" fmla="*/ 7 w 7"/>
                  <a:gd name="T9" fmla="*/ 0 h 7"/>
                </a:gdLst>
                <a:ahLst/>
                <a:cxnLst>
                  <a:cxn ang="0">
                    <a:pos x="T0" y="T1"/>
                  </a:cxn>
                  <a:cxn ang="0">
                    <a:pos x="T2" y="T3"/>
                  </a:cxn>
                  <a:cxn ang="0">
                    <a:pos x="T4" y="T5"/>
                  </a:cxn>
                  <a:cxn ang="0">
                    <a:pos x="T6" y="T7"/>
                  </a:cxn>
                  <a:cxn ang="0">
                    <a:pos x="T8" y="T9"/>
                  </a:cxn>
                </a:cxnLst>
                <a:rect l="0" t="0" r="r" b="b"/>
                <a:pathLst>
                  <a:path w="7" h="7">
                    <a:moveTo>
                      <a:pt x="7" y="0"/>
                    </a:moveTo>
                    <a:lnTo>
                      <a:pt x="4" y="5"/>
                    </a:lnTo>
                    <a:lnTo>
                      <a:pt x="0" y="7"/>
                    </a:lnTo>
                    <a:lnTo>
                      <a:pt x="2" y="3"/>
                    </a:lnTo>
                    <a:lnTo>
                      <a:pt x="7" y="0"/>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4" name="Freeform 1210"/>
              <p:cNvSpPr>
                <a:spLocks/>
              </p:cNvSpPr>
              <p:nvPr/>
            </p:nvSpPr>
            <p:spPr bwMode="auto">
              <a:xfrm>
                <a:off x="738" y="3946"/>
                <a:ext cx="7" cy="7"/>
              </a:xfrm>
              <a:custGeom>
                <a:avLst/>
                <a:gdLst>
                  <a:gd name="T0" fmla="*/ 7 w 7"/>
                  <a:gd name="T1" fmla="*/ 0 h 7"/>
                  <a:gd name="T2" fmla="*/ 4 w 7"/>
                  <a:gd name="T3" fmla="*/ 5 h 7"/>
                  <a:gd name="T4" fmla="*/ 0 w 7"/>
                  <a:gd name="T5" fmla="*/ 7 h 7"/>
                  <a:gd name="T6" fmla="*/ 2 w 7"/>
                  <a:gd name="T7" fmla="*/ 3 h 7"/>
                  <a:gd name="T8" fmla="*/ 7 w 7"/>
                  <a:gd name="T9" fmla="*/ 0 h 7"/>
                </a:gdLst>
                <a:ahLst/>
                <a:cxnLst>
                  <a:cxn ang="0">
                    <a:pos x="T0" y="T1"/>
                  </a:cxn>
                  <a:cxn ang="0">
                    <a:pos x="T2" y="T3"/>
                  </a:cxn>
                  <a:cxn ang="0">
                    <a:pos x="T4" y="T5"/>
                  </a:cxn>
                  <a:cxn ang="0">
                    <a:pos x="T6" y="T7"/>
                  </a:cxn>
                  <a:cxn ang="0">
                    <a:pos x="T8" y="T9"/>
                  </a:cxn>
                </a:cxnLst>
                <a:rect l="0" t="0" r="r" b="b"/>
                <a:pathLst>
                  <a:path w="7" h="7">
                    <a:moveTo>
                      <a:pt x="7" y="0"/>
                    </a:moveTo>
                    <a:lnTo>
                      <a:pt x="4" y="5"/>
                    </a:lnTo>
                    <a:lnTo>
                      <a:pt x="0" y="7"/>
                    </a:lnTo>
                    <a:lnTo>
                      <a:pt x="2" y="3"/>
                    </a:lnTo>
                    <a:lnTo>
                      <a:pt x="7" y="0"/>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5" name="Freeform 1211"/>
              <p:cNvSpPr>
                <a:spLocks/>
              </p:cNvSpPr>
              <p:nvPr/>
            </p:nvSpPr>
            <p:spPr bwMode="auto">
              <a:xfrm>
                <a:off x="777" y="3910"/>
                <a:ext cx="8" cy="9"/>
              </a:xfrm>
              <a:custGeom>
                <a:avLst/>
                <a:gdLst>
                  <a:gd name="T0" fmla="*/ 8 w 8"/>
                  <a:gd name="T1" fmla="*/ 2 h 9"/>
                  <a:gd name="T2" fmla="*/ 6 w 8"/>
                  <a:gd name="T3" fmla="*/ 7 h 9"/>
                  <a:gd name="T4" fmla="*/ 0 w 8"/>
                  <a:gd name="T5" fmla="*/ 9 h 9"/>
                  <a:gd name="T6" fmla="*/ 2 w 8"/>
                  <a:gd name="T7" fmla="*/ 4 h 9"/>
                  <a:gd name="T8" fmla="*/ 6 w 8"/>
                  <a:gd name="T9" fmla="*/ 0 h 9"/>
                  <a:gd name="T10" fmla="*/ 8 w 8"/>
                  <a:gd name="T11" fmla="*/ 2 h 9"/>
                </a:gdLst>
                <a:ahLst/>
                <a:cxnLst>
                  <a:cxn ang="0">
                    <a:pos x="T0" y="T1"/>
                  </a:cxn>
                  <a:cxn ang="0">
                    <a:pos x="T2" y="T3"/>
                  </a:cxn>
                  <a:cxn ang="0">
                    <a:pos x="T4" y="T5"/>
                  </a:cxn>
                  <a:cxn ang="0">
                    <a:pos x="T6" y="T7"/>
                  </a:cxn>
                  <a:cxn ang="0">
                    <a:pos x="T8" y="T9"/>
                  </a:cxn>
                  <a:cxn ang="0">
                    <a:pos x="T10" y="T11"/>
                  </a:cxn>
                </a:cxnLst>
                <a:rect l="0" t="0" r="r" b="b"/>
                <a:pathLst>
                  <a:path w="8" h="9">
                    <a:moveTo>
                      <a:pt x="8" y="2"/>
                    </a:moveTo>
                    <a:lnTo>
                      <a:pt x="6" y="7"/>
                    </a:lnTo>
                    <a:lnTo>
                      <a:pt x="0" y="9"/>
                    </a:lnTo>
                    <a:lnTo>
                      <a:pt x="2" y="4"/>
                    </a:lnTo>
                    <a:lnTo>
                      <a:pt x="6" y="0"/>
                    </a:lnTo>
                    <a:lnTo>
                      <a:pt x="8" y="2"/>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6" name="Freeform 1212"/>
              <p:cNvSpPr>
                <a:spLocks/>
              </p:cNvSpPr>
              <p:nvPr/>
            </p:nvSpPr>
            <p:spPr bwMode="auto">
              <a:xfrm>
                <a:off x="777" y="3910"/>
                <a:ext cx="8" cy="9"/>
              </a:xfrm>
              <a:custGeom>
                <a:avLst/>
                <a:gdLst>
                  <a:gd name="T0" fmla="*/ 8 w 8"/>
                  <a:gd name="T1" fmla="*/ 2 h 9"/>
                  <a:gd name="T2" fmla="*/ 6 w 8"/>
                  <a:gd name="T3" fmla="*/ 7 h 9"/>
                  <a:gd name="T4" fmla="*/ 0 w 8"/>
                  <a:gd name="T5" fmla="*/ 9 h 9"/>
                  <a:gd name="T6" fmla="*/ 2 w 8"/>
                  <a:gd name="T7" fmla="*/ 4 h 9"/>
                  <a:gd name="T8" fmla="*/ 6 w 8"/>
                  <a:gd name="T9" fmla="*/ 0 h 9"/>
                  <a:gd name="T10" fmla="*/ 8 w 8"/>
                  <a:gd name="T11" fmla="*/ 2 h 9"/>
                </a:gdLst>
                <a:ahLst/>
                <a:cxnLst>
                  <a:cxn ang="0">
                    <a:pos x="T0" y="T1"/>
                  </a:cxn>
                  <a:cxn ang="0">
                    <a:pos x="T2" y="T3"/>
                  </a:cxn>
                  <a:cxn ang="0">
                    <a:pos x="T4" y="T5"/>
                  </a:cxn>
                  <a:cxn ang="0">
                    <a:pos x="T6" y="T7"/>
                  </a:cxn>
                  <a:cxn ang="0">
                    <a:pos x="T8" y="T9"/>
                  </a:cxn>
                  <a:cxn ang="0">
                    <a:pos x="T10" y="T11"/>
                  </a:cxn>
                </a:cxnLst>
                <a:rect l="0" t="0" r="r" b="b"/>
                <a:pathLst>
                  <a:path w="8" h="9">
                    <a:moveTo>
                      <a:pt x="8" y="2"/>
                    </a:moveTo>
                    <a:lnTo>
                      <a:pt x="6" y="7"/>
                    </a:lnTo>
                    <a:lnTo>
                      <a:pt x="0" y="9"/>
                    </a:lnTo>
                    <a:lnTo>
                      <a:pt x="2" y="4"/>
                    </a:lnTo>
                    <a:lnTo>
                      <a:pt x="6" y="0"/>
                    </a:lnTo>
                    <a:lnTo>
                      <a:pt x="8" y="2"/>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7" name="Freeform 1213"/>
              <p:cNvSpPr>
                <a:spLocks/>
              </p:cNvSpPr>
              <p:nvPr/>
            </p:nvSpPr>
            <p:spPr bwMode="auto">
              <a:xfrm>
                <a:off x="789" y="3912"/>
                <a:ext cx="7" cy="7"/>
              </a:xfrm>
              <a:custGeom>
                <a:avLst/>
                <a:gdLst>
                  <a:gd name="T0" fmla="*/ 7 w 7"/>
                  <a:gd name="T1" fmla="*/ 0 h 7"/>
                  <a:gd name="T2" fmla="*/ 5 w 7"/>
                  <a:gd name="T3" fmla="*/ 7 h 7"/>
                  <a:gd name="T4" fmla="*/ 0 w 7"/>
                  <a:gd name="T5" fmla="*/ 5 h 7"/>
                  <a:gd name="T6" fmla="*/ 0 w 7"/>
                  <a:gd name="T7" fmla="*/ 0 h 7"/>
                  <a:gd name="T8" fmla="*/ 7 w 7"/>
                  <a:gd name="T9" fmla="*/ 0 h 7"/>
                  <a:gd name="T10" fmla="*/ 7 w 7"/>
                  <a:gd name="T11" fmla="*/ 0 h 7"/>
                </a:gdLst>
                <a:ahLst/>
                <a:cxnLst>
                  <a:cxn ang="0">
                    <a:pos x="T0" y="T1"/>
                  </a:cxn>
                  <a:cxn ang="0">
                    <a:pos x="T2" y="T3"/>
                  </a:cxn>
                  <a:cxn ang="0">
                    <a:pos x="T4" y="T5"/>
                  </a:cxn>
                  <a:cxn ang="0">
                    <a:pos x="T6" y="T7"/>
                  </a:cxn>
                  <a:cxn ang="0">
                    <a:pos x="T8" y="T9"/>
                  </a:cxn>
                  <a:cxn ang="0">
                    <a:pos x="T10" y="T11"/>
                  </a:cxn>
                </a:cxnLst>
                <a:rect l="0" t="0" r="r" b="b"/>
                <a:pathLst>
                  <a:path w="7" h="7">
                    <a:moveTo>
                      <a:pt x="7" y="0"/>
                    </a:moveTo>
                    <a:lnTo>
                      <a:pt x="5" y="7"/>
                    </a:lnTo>
                    <a:lnTo>
                      <a:pt x="0" y="5"/>
                    </a:lnTo>
                    <a:lnTo>
                      <a:pt x="0" y="0"/>
                    </a:lnTo>
                    <a:lnTo>
                      <a:pt x="7" y="0"/>
                    </a:lnTo>
                    <a:lnTo>
                      <a:pt x="7" y="0"/>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8" name="Freeform 1214"/>
              <p:cNvSpPr>
                <a:spLocks/>
              </p:cNvSpPr>
              <p:nvPr/>
            </p:nvSpPr>
            <p:spPr bwMode="auto">
              <a:xfrm>
                <a:off x="789" y="3912"/>
                <a:ext cx="7" cy="7"/>
              </a:xfrm>
              <a:custGeom>
                <a:avLst/>
                <a:gdLst>
                  <a:gd name="T0" fmla="*/ 7 w 7"/>
                  <a:gd name="T1" fmla="*/ 0 h 7"/>
                  <a:gd name="T2" fmla="*/ 5 w 7"/>
                  <a:gd name="T3" fmla="*/ 7 h 7"/>
                  <a:gd name="T4" fmla="*/ 0 w 7"/>
                  <a:gd name="T5" fmla="*/ 5 h 7"/>
                  <a:gd name="T6" fmla="*/ 0 w 7"/>
                  <a:gd name="T7" fmla="*/ 0 h 7"/>
                  <a:gd name="T8" fmla="*/ 7 w 7"/>
                  <a:gd name="T9" fmla="*/ 0 h 7"/>
                  <a:gd name="T10" fmla="*/ 7 w 7"/>
                  <a:gd name="T11" fmla="*/ 0 h 7"/>
                </a:gdLst>
                <a:ahLst/>
                <a:cxnLst>
                  <a:cxn ang="0">
                    <a:pos x="T0" y="T1"/>
                  </a:cxn>
                  <a:cxn ang="0">
                    <a:pos x="T2" y="T3"/>
                  </a:cxn>
                  <a:cxn ang="0">
                    <a:pos x="T4" y="T5"/>
                  </a:cxn>
                  <a:cxn ang="0">
                    <a:pos x="T6" y="T7"/>
                  </a:cxn>
                  <a:cxn ang="0">
                    <a:pos x="T8" y="T9"/>
                  </a:cxn>
                  <a:cxn ang="0">
                    <a:pos x="T10" y="T11"/>
                  </a:cxn>
                </a:cxnLst>
                <a:rect l="0" t="0" r="r" b="b"/>
                <a:pathLst>
                  <a:path w="7" h="7">
                    <a:moveTo>
                      <a:pt x="7" y="0"/>
                    </a:moveTo>
                    <a:lnTo>
                      <a:pt x="5" y="7"/>
                    </a:lnTo>
                    <a:lnTo>
                      <a:pt x="0" y="5"/>
                    </a:lnTo>
                    <a:lnTo>
                      <a:pt x="0" y="0"/>
                    </a:lnTo>
                    <a:lnTo>
                      <a:pt x="7" y="0"/>
                    </a:lnTo>
                    <a:lnTo>
                      <a:pt x="7" y="0"/>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9" name="Freeform 1215"/>
              <p:cNvSpPr>
                <a:spLocks/>
              </p:cNvSpPr>
              <p:nvPr/>
            </p:nvSpPr>
            <p:spPr bwMode="auto">
              <a:xfrm>
                <a:off x="826" y="3838"/>
                <a:ext cx="8" cy="8"/>
              </a:xfrm>
              <a:custGeom>
                <a:avLst/>
                <a:gdLst>
                  <a:gd name="T0" fmla="*/ 2 w 8"/>
                  <a:gd name="T1" fmla="*/ 0 h 8"/>
                  <a:gd name="T2" fmla="*/ 6 w 8"/>
                  <a:gd name="T3" fmla="*/ 2 h 8"/>
                  <a:gd name="T4" fmla="*/ 8 w 8"/>
                  <a:gd name="T5" fmla="*/ 8 h 8"/>
                  <a:gd name="T6" fmla="*/ 2 w 8"/>
                  <a:gd name="T7" fmla="*/ 6 h 8"/>
                  <a:gd name="T8" fmla="*/ 0 w 8"/>
                  <a:gd name="T9" fmla="*/ 2 h 8"/>
                  <a:gd name="T10" fmla="*/ 2 w 8"/>
                  <a:gd name="T11" fmla="*/ 0 h 8"/>
                </a:gdLst>
                <a:ahLst/>
                <a:cxnLst>
                  <a:cxn ang="0">
                    <a:pos x="T0" y="T1"/>
                  </a:cxn>
                  <a:cxn ang="0">
                    <a:pos x="T2" y="T3"/>
                  </a:cxn>
                  <a:cxn ang="0">
                    <a:pos x="T4" y="T5"/>
                  </a:cxn>
                  <a:cxn ang="0">
                    <a:pos x="T6" y="T7"/>
                  </a:cxn>
                  <a:cxn ang="0">
                    <a:pos x="T8" y="T9"/>
                  </a:cxn>
                  <a:cxn ang="0">
                    <a:pos x="T10" y="T11"/>
                  </a:cxn>
                </a:cxnLst>
                <a:rect l="0" t="0" r="r" b="b"/>
                <a:pathLst>
                  <a:path w="8" h="8">
                    <a:moveTo>
                      <a:pt x="2" y="0"/>
                    </a:moveTo>
                    <a:lnTo>
                      <a:pt x="6" y="2"/>
                    </a:lnTo>
                    <a:lnTo>
                      <a:pt x="8" y="8"/>
                    </a:lnTo>
                    <a:lnTo>
                      <a:pt x="2" y="6"/>
                    </a:lnTo>
                    <a:lnTo>
                      <a:pt x="0" y="2"/>
                    </a:lnTo>
                    <a:lnTo>
                      <a:pt x="2" y="0"/>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0" name="Freeform 1216"/>
              <p:cNvSpPr>
                <a:spLocks/>
              </p:cNvSpPr>
              <p:nvPr/>
            </p:nvSpPr>
            <p:spPr bwMode="auto">
              <a:xfrm>
                <a:off x="826" y="3838"/>
                <a:ext cx="8" cy="8"/>
              </a:xfrm>
              <a:custGeom>
                <a:avLst/>
                <a:gdLst>
                  <a:gd name="T0" fmla="*/ 2 w 8"/>
                  <a:gd name="T1" fmla="*/ 0 h 8"/>
                  <a:gd name="T2" fmla="*/ 6 w 8"/>
                  <a:gd name="T3" fmla="*/ 2 h 8"/>
                  <a:gd name="T4" fmla="*/ 8 w 8"/>
                  <a:gd name="T5" fmla="*/ 8 h 8"/>
                  <a:gd name="T6" fmla="*/ 2 w 8"/>
                  <a:gd name="T7" fmla="*/ 6 h 8"/>
                  <a:gd name="T8" fmla="*/ 0 w 8"/>
                  <a:gd name="T9" fmla="*/ 2 h 8"/>
                  <a:gd name="T10" fmla="*/ 2 w 8"/>
                  <a:gd name="T11" fmla="*/ 0 h 8"/>
                </a:gdLst>
                <a:ahLst/>
                <a:cxnLst>
                  <a:cxn ang="0">
                    <a:pos x="T0" y="T1"/>
                  </a:cxn>
                  <a:cxn ang="0">
                    <a:pos x="T2" y="T3"/>
                  </a:cxn>
                  <a:cxn ang="0">
                    <a:pos x="T4" y="T5"/>
                  </a:cxn>
                  <a:cxn ang="0">
                    <a:pos x="T6" y="T7"/>
                  </a:cxn>
                  <a:cxn ang="0">
                    <a:pos x="T8" y="T9"/>
                  </a:cxn>
                  <a:cxn ang="0">
                    <a:pos x="T10" y="T11"/>
                  </a:cxn>
                </a:cxnLst>
                <a:rect l="0" t="0" r="r" b="b"/>
                <a:pathLst>
                  <a:path w="8" h="8">
                    <a:moveTo>
                      <a:pt x="2" y="0"/>
                    </a:moveTo>
                    <a:lnTo>
                      <a:pt x="6" y="2"/>
                    </a:lnTo>
                    <a:lnTo>
                      <a:pt x="8" y="8"/>
                    </a:lnTo>
                    <a:lnTo>
                      <a:pt x="2" y="6"/>
                    </a:lnTo>
                    <a:lnTo>
                      <a:pt x="0" y="2"/>
                    </a:lnTo>
                    <a:lnTo>
                      <a:pt x="2" y="0"/>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1" name="Freeform 1217"/>
              <p:cNvSpPr>
                <a:spLocks/>
              </p:cNvSpPr>
              <p:nvPr/>
            </p:nvSpPr>
            <p:spPr bwMode="auto">
              <a:xfrm>
                <a:off x="781" y="3836"/>
                <a:ext cx="83" cy="70"/>
              </a:xfrm>
              <a:custGeom>
                <a:avLst/>
                <a:gdLst>
                  <a:gd name="T0" fmla="*/ 38 w 83"/>
                  <a:gd name="T1" fmla="*/ 46 h 70"/>
                  <a:gd name="T2" fmla="*/ 32 w 83"/>
                  <a:gd name="T3" fmla="*/ 53 h 70"/>
                  <a:gd name="T4" fmla="*/ 30 w 83"/>
                  <a:gd name="T5" fmla="*/ 61 h 70"/>
                  <a:gd name="T6" fmla="*/ 15 w 83"/>
                  <a:gd name="T7" fmla="*/ 68 h 70"/>
                  <a:gd name="T8" fmla="*/ 27 w 83"/>
                  <a:gd name="T9" fmla="*/ 55 h 70"/>
                  <a:gd name="T10" fmla="*/ 30 w 83"/>
                  <a:gd name="T11" fmla="*/ 46 h 70"/>
                  <a:gd name="T12" fmla="*/ 19 w 83"/>
                  <a:gd name="T13" fmla="*/ 53 h 70"/>
                  <a:gd name="T14" fmla="*/ 17 w 83"/>
                  <a:gd name="T15" fmla="*/ 44 h 70"/>
                  <a:gd name="T16" fmla="*/ 8 w 83"/>
                  <a:gd name="T17" fmla="*/ 49 h 70"/>
                  <a:gd name="T18" fmla="*/ 19 w 83"/>
                  <a:gd name="T19" fmla="*/ 46 h 70"/>
                  <a:gd name="T20" fmla="*/ 10 w 83"/>
                  <a:gd name="T21" fmla="*/ 61 h 70"/>
                  <a:gd name="T22" fmla="*/ 4 w 83"/>
                  <a:gd name="T23" fmla="*/ 53 h 70"/>
                  <a:gd name="T24" fmla="*/ 6 w 83"/>
                  <a:gd name="T25" fmla="*/ 42 h 70"/>
                  <a:gd name="T26" fmla="*/ 0 w 83"/>
                  <a:gd name="T27" fmla="*/ 32 h 70"/>
                  <a:gd name="T28" fmla="*/ 17 w 83"/>
                  <a:gd name="T29" fmla="*/ 17 h 70"/>
                  <a:gd name="T30" fmla="*/ 27 w 83"/>
                  <a:gd name="T31" fmla="*/ 19 h 70"/>
                  <a:gd name="T32" fmla="*/ 27 w 83"/>
                  <a:gd name="T33" fmla="*/ 27 h 70"/>
                  <a:gd name="T34" fmla="*/ 32 w 83"/>
                  <a:gd name="T35" fmla="*/ 38 h 70"/>
                  <a:gd name="T36" fmla="*/ 32 w 83"/>
                  <a:gd name="T37" fmla="*/ 21 h 70"/>
                  <a:gd name="T38" fmla="*/ 32 w 83"/>
                  <a:gd name="T39" fmla="*/ 21 h 70"/>
                  <a:gd name="T40" fmla="*/ 32 w 83"/>
                  <a:gd name="T41" fmla="*/ 15 h 70"/>
                  <a:gd name="T42" fmla="*/ 34 w 83"/>
                  <a:gd name="T43" fmla="*/ 6 h 70"/>
                  <a:gd name="T44" fmla="*/ 42 w 83"/>
                  <a:gd name="T45" fmla="*/ 12 h 70"/>
                  <a:gd name="T46" fmla="*/ 45 w 83"/>
                  <a:gd name="T47" fmla="*/ 12 h 70"/>
                  <a:gd name="T48" fmla="*/ 49 w 83"/>
                  <a:gd name="T49" fmla="*/ 10 h 70"/>
                  <a:gd name="T50" fmla="*/ 53 w 83"/>
                  <a:gd name="T51" fmla="*/ 10 h 70"/>
                  <a:gd name="T52" fmla="*/ 53 w 83"/>
                  <a:gd name="T53" fmla="*/ 0 h 70"/>
                  <a:gd name="T54" fmla="*/ 62 w 83"/>
                  <a:gd name="T55" fmla="*/ 4 h 70"/>
                  <a:gd name="T56" fmla="*/ 68 w 83"/>
                  <a:gd name="T57" fmla="*/ 10 h 70"/>
                  <a:gd name="T58" fmla="*/ 76 w 83"/>
                  <a:gd name="T59" fmla="*/ 8 h 70"/>
                  <a:gd name="T60" fmla="*/ 74 w 83"/>
                  <a:gd name="T61" fmla="*/ 19 h 70"/>
                  <a:gd name="T62" fmla="*/ 83 w 83"/>
                  <a:gd name="T63" fmla="*/ 27 h 70"/>
                  <a:gd name="T64" fmla="*/ 70 w 83"/>
                  <a:gd name="T65" fmla="*/ 34 h 70"/>
                  <a:gd name="T66" fmla="*/ 59 w 83"/>
                  <a:gd name="T67" fmla="*/ 32 h 70"/>
                  <a:gd name="T68" fmla="*/ 68 w 83"/>
                  <a:gd name="T69" fmla="*/ 40 h 70"/>
                  <a:gd name="T70" fmla="*/ 59 w 83"/>
                  <a:gd name="T71" fmla="*/ 42 h 70"/>
                  <a:gd name="T72" fmla="*/ 49 w 83"/>
                  <a:gd name="T73" fmla="*/ 40 h 70"/>
                  <a:gd name="T74" fmla="*/ 49 w 83"/>
                  <a:gd name="T75" fmla="*/ 4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3" h="70">
                    <a:moveTo>
                      <a:pt x="42" y="49"/>
                    </a:moveTo>
                    <a:lnTo>
                      <a:pt x="38" y="46"/>
                    </a:lnTo>
                    <a:lnTo>
                      <a:pt x="36" y="53"/>
                    </a:lnTo>
                    <a:lnTo>
                      <a:pt x="32" y="53"/>
                    </a:lnTo>
                    <a:lnTo>
                      <a:pt x="36" y="57"/>
                    </a:lnTo>
                    <a:lnTo>
                      <a:pt x="30" y="61"/>
                    </a:lnTo>
                    <a:lnTo>
                      <a:pt x="21" y="70"/>
                    </a:lnTo>
                    <a:lnTo>
                      <a:pt x="15" y="68"/>
                    </a:lnTo>
                    <a:lnTo>
                      <a:pt x="17" y="64"/>
                    </a:lnTo>
                    <a:lnTo>
                      <a:pt x="27" y="55"/>
                    </a:lnTo>
                    <a:lnTo>
                      <a:pt x="23" y="55"/>
                    </a:lnTo>
                    <a:lnTo>
                      <a:pt x="30" y="46"/>
                    </a:lnTo>
                    <a:lnTo>
                      <a:pt x="23" y="51"/>
                    </a:lnTo>
                    <a:lnTo>
                      <a:pt x="19" y="53"/>
                    </a:lnTo>
                    <a:lnTo>
                      <a:pt x="21" y="46"/>
                    </a:lnTo>
                    <a:lnTo>
                      <a:pt x="17" y="44"/>
                    </a:lnTo>
                    <a:lnTo>
                      <a:pt x="10" y="44"/>
                    </a:lnTo>
                    <a:lnTo>
                      <a:pt x="8" y="49"/>
                    </a:lnTo>
                    <a:lnTo>
                      <a:pt x="15" y="46"/>
                    </a:lnTo>
                    <a:lnTo>
                      <a:pt x="19" y="46"/>
                    </a:lnTo>
                    <a:lnTo>
                      <a:pt x="17" y="57"/>
                    </a:lnTo>
                    <a:lnTo>
                      <a:pt x="10" y="61"/>
                    </a:lnTo>
                    <a:lnTo>
                      <a:pt x="10" y="55"/>
                    </a:lnTo>
                    <a:lnTo>
                      <a:pt x="4" y="53"/>
                    </a:lnTo>
                    <a:lnTo>
                      <a:pt x="6" y="46"/>
                    </a:lnTo>
                    <a:lnTo>
                      <a:pt x="6" y="42"/>
                    </a:lnTo>
                    <a:lnTo>
                      <a:pt x="4" y="36"/>
                    </a:lnTo>
                    <a:lnTo>
                      <a:pt x="0" y="32"/>
                    </a:lnTo>
                    <a:lnTo>
                      <a:pt x="6" y="23"/>
                    </a:lnTo>
                    <a:lnTo>
                      <a:pt x="17" y="17"/>
                    </a:lnTo>
                    <a:lnTo>
                      <a:pt x="23" y="17"/>
                    </a:lnTo>
                    <a:lnTo>
                      <a:pt x="27" y="19"/>
                    </a:lnTo>
                    <a:lnTo>
                      <a:pt x="23" y="23"/>
                    </a:lnTo>
                    <a:lnTo>
                      <a:pt x="27" y="27"/>
                    </a:lnTo>
                    <a:lnTo>
                      <a:pt x="30" y="32"/>
                    </a:lnTo>
                    <a:lnTo>
                      <a:pt x="32" y="38"/>
                    </a:lnTo>
                    <a:lnTo>
                      <a:pt x="32" y="32"/>
                    </a:lnTo>
                    <a:lnTo>
                      <a:pt x="32" y="21"/>
                    </a:lnTo>
                    <a:lnTo>
                      <a:pt x="36" y="25"/>
                    </a:lnTo>
                    <a:lnTo>
                      <a:pt x="32" y="21"/>
                    </a:lnTo>
                    <a:lnTo>
                      <a:pt x="36" y="17"/>
                    </a:lnTo>
                    <a:lnTo>
                      <a:pt x="32" y="15"/>
                    </a:lnTo>
                    <a:lnTo>
                      <a:pt x="30" y="8"/>
                    </a:lnTo>
                    <a:lnTo>
                      <a:pt x="34" y="6"/>
                    </a:lnTo>
                    <a:lnTo>
                      <a:pt x="40" y="6"/>
                    </a:lnTo>
                    <a:lnTo>
                      <a:pt x="42" y="12"/>
                    </a:lnTo>
                    <a:lnTo>
                      <a:pt x="42" y="17"/>
                    </a:lnTo>
                    <a:lnTo>
                      <a:pt x="45" y="12"/>
                    </a:lnTo>
                    <a:lnTo>
                      <a:pt x="49" y="17"/>
                    </a:lnTo>
                    <a:lnTo>
                      <a:pt x="49" y="10"/>
                    </a:lnTo>
                    <a:lnTo>
                      <a:pt x="53" y="17"/>
                    </a:lnTo>
                    <a:lnTo>
                      <a:pt x="53" y="10"/>
                    </a:lnTo>
                    <a:lnTo>
                      <a:pt x="55" y="6"/>
                    </a:lnTo>
                    <a:lnTo>
                      <a:pt x="53" y="0"/>
                    </a:lnTo>
                    <a:lnTo>
                      <a:pt x="57" y="4"/>
                    </a:lnTo>
                    <a:lnTo>
                      <a:pt x="62" y="4"/>
                    </a:lnTo>
                    <a:lnTo>
                      <a:pt x="64" y="15"/>
                    </a:lnTo>
                    <a:lnTo>
                      <a:pt x="68" y="10"/>
                    </a:lnTo>
                    <a:lnTo>
                      <a:pt x="72" y="6"/>
                    </a:lnTo>
                    <a:lnTo>
                      <a:pt x="76" y="8"/>
                    </a:lnTo>
                    <a:lnTo>
                      <a:pt x="79" y="15"/>
                    </a:lnTo>
                    <a:lnTo>
                      <a:pt x="74" y="19"/>
                    </a:lnTo>
                    <a:lnTo>
                      <a:pt x="79" y="25"/>
                    </a:lnTo>
                    <a:lnTo>
                      <a:pt x="83" y="27"/>
                    </a:lnTo>
                    <a:lnTo>
                      <a:pt x="74" y="36"/>
                    </a:lnTo>
                    <a:lnTo>
                      <a:pt x="70" y="34"/>
                    </a:lnTo>
                    <a:lnTo>
                      <a:pt x="66" y="29"/>
                    </a:lnTo>
                    <a:lnTo>
                      <a:pt x="59" y="32"/>
                    </a:lnTo>
                    <a:lnTo>
                      <a:pt x="64" y="34"/>
                    </a:lnTo>
                    <a:lnTo>
                      <a:pt x="68" y="40"/>
                    </a:lnTo>
                    <a:lnTo>
                      <a:pt x="64" y="44"/>
                    </a:lnTo>
                    <a:lnTo>
                      <a:pt x="59" y="42"/>
                    </a:lnTo>
                    <a:lnTo>
                      <a:pt x="55" y="40"/>
                    </a:lnTo>
                    <a:lnTo>
                      <a:pt x="49" y="40"/>
                    </a:lnTo>
                    <a:lnTo>
                      <a:pt x="53" y="46"/>
                    </a:lnTo>
                    <a:lnTo>
                      <a:pt x="49" y="44"/>
                    </a:lnTo>
                    <a:lnTo>
                      <a:pt x="42" y="49"/>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2" name="Freeform 1218"/>
              <p:cNvSpPr>
                <a:spLocks/>
              </p:cNvSpPr>
              <p:nvPr/>
            </p:nvSpPr>
            <p:spPr bwMode="auto">
              <a:xfrm>
                <a:off x="781" y="3836"/>
                <a:ext cx="83" cy="70"/>
              </a:xfrm>
              <a:custGeom>
                <a:avLst/>
                <a:gdLst>
                  <a:gd name="T0" fmla="*/ 38 w 83"/>
                  <a:gd name="T1" fmla="*/ 46 h 70"/>
                  <a:gd name="T2" fmla="*/ 32 w 83"/>
                  <a:gd name="T3" fmla="*/ 53 h 70"/>
                  <a:gd name="T4" fmla="*/ 30 w 83"/>
                  <a:gd name="T5" fmla="*/ 61 h 70"/>
                  <a:gd name="T6" fmla="*/ 15 w 83"/>
                  <a:gd name="T7" fmla="*/ 68 h 70"/>
                  <a:gd name="T8" fmla="*/ 27 w 83"/>
                  <a:gd name="T9" fmla="*/ 55 h 70"/>
                  <a:gd name="T10" fmla="*/ 30 w 83"/>
                  <a:gd name="T11" fmla="*/ 46 h 70"/>
                  <a:gd name="T12" fmla="*/ 19 w 83"/>
                  <a:gd name="T13" fmla="*/ 53 h 70"/>
                  <a:gd name="T14" fmla="*/ 17 w 83"/>
                  <a:gd name="T15" fmla="*/ 44 h 70"/>
                  <a:gd name="T16" fmla="*/ 8 w 83"/>
                  <a:gd name="T17" fmla="*/ 49 h 70"/>
                  <a:gd name="T18" fmla="*/ 19 w 83"/>
                  <a:gd name="T19" fmla="*/ 46 h 70"/>
                  <a:gd name="T20" fmla="*/ 10 w 83"/>
                  <a:gd name="T21" fmla="*/ 61 h 70"/>
                  <a:gd name="T22" fmla="*/ 4 w 83"/>
                  <a:gd name="T23" fmla="*/ 53 h 70"/>
                  <a:gd name="T24" fmla="*/ 6 w 83"/>
                  <a:gd name="T25" fmla="*/ 42 h 70"/>
                  <a:gd name="T26" fmla="*/ 0 w 83"/>
                  <a:gd name="T27" fmla="*/ 32 h 70"/>
                  <a:gd name="T28" fmla="*/ 17 w 83"/>
                  <a:gd name="T29" fmla="*/ 17 h 70"/>
                  <a:gd name="T30" fmla="*/ 27 w 83"/>
                  <a:gd name="T31" fmla="*/ 19 h 70"/>
                  <a:gd name="T32" fmla="*/ 27 w 83"/>
                  <a:gd name="T33" fmla="*/ 27 h 70"/>
                  <a:gd name="T34" fmla="*/ 32 w 83"/>
                  <a:gd name="T35" fmla="*/ 38 h 70"/>
                  <a:gd name="T36" fmla="*/ 32 w 83"/>
                  <a:gd name="T37" fmla="*/ 21 h 70"/>
                  <a:gd name="T38" fmla="*/ 32 w 83"/>
                  <a:gd name="T39" fmla="*/ 21 h 70"/>
                  <a:gd name="T40" fmla="*/ 32 w 83"/>
                  <a:gd name="T41" fmla="*/ 15 h 70"/>
                  <a:gd name="T42" fmla="*/ 34 w 83"/>
                  <a:gd name="T43" fmla="*/ 6 h 70"/>
                  <a:gd name="T44" fmla="*/ 42 w 83"/>
                  <a:gd name="T45" fmla="*/ 12 h 70"/>
                  <a:gd name="T46" fmla="*/ 45 w 83"/>
                  <a:gd name="T47" fmla="*/ 12 h 70"/>
                  <a:gd name="T48" fmla="*/ 49 w 83"/>
                  <a:gd name="T49" fmla="*/ 10 h 70"/>
                  <a:gd name="T50" fmla="*/ 53 w 83"/>
                  <a:gd name="T51" fmla="*/ 10 h 70"/>
                  <a:gd name="T52" fmla="*/ 53 w 83"/>
                  <a:gd name="T53" fmla="*/ 0 h 70"/>
                  <a:gd name="T54" fmla="*/ 62 w 83"/>
                  <a:gd name="T55" fmla="*/ 4 h 70"/>
                  <a:gd name="T56" fmla="*/ 68 w 83"/>
                  <a:gd name="T57" fmla="*/ 10 h 70"/>
                  <a:gd name="T58" fmla="*/ 76 w 83"/>
                  <a:gd name="T59" fmla="*/ 8 h 70"/>
                  <a:gd name="T60" fmla="*/ 74 w 83"/>
                  <a:gd name="T61" fmla="*/ 19 h 70"/>
                  <a:gd name="T62" fmla="*/ 83 w 83"/>
                  <a:gd name="T63" fmla="*/ 27 h 70"/>
                  <a:gd name="T64" fmla="*/ 70 w 83"/>
                  <a:gd name="T65" fmla="*/ 34 h 70"/>
                  <a:gd name="T66" fmla="*/ 59 w 83"/>
                  <a:gd name="T67" fmla="*/ 32 h 70"/>
                  <a:gd name="T68" fmla="*/ 68 w 83"/>
                  <a:gd name="T69" fmla="*/ 40 h 70"/>
                  <a:gd name="T70" fmla="*/ 59 w 83"/>
                  <a:gd name="T71" fmla="*/ 42 h 70"/>
                  <a:gd name="T72" fmla="*/ 49 w 83"/>
                  <a:gd name="T73" fmla="*/ 40 h 70"/>
                  <a:gd name="T74" fmla="*/ 49 w 83"/>
                  <a:gd name="T75" fmla="*/ 4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3" h="70">
                    <a:moveTo>
                      <a:pt x="42" y="49"/>
                    </a:moveTo>
                    <a:lnTo>
                      <a:pt x="38" y="46"/>
                    </a:lnTo>
                    <a:lnTo>
                      <a:pt x="36" y="53"/>
                    </a:lnTo>
                    <a:lnTo>
                      <a:pt x="32" y="53"/>
                    </a:lnTo>
                    <a:lnTo>
                      <a:pt x="36" y="57"/>
                    </a:lnTo>
                    <a:lnTo>
                      <a:pt x="30" y="61"/>
                    </a:lnTo>
                    <a:lnTo>
                      <a:pt x="21" y="70"/>
                    </a:lnTo>
                    <a:lnTo>
                      <a:pt x="15" y="68"/>
                    </a:lnTo>
                    <a:lnTo>
                      <a:pt x="17" y="64"/>
                    </a:lnTo>
                    <a:lnTo>
                      <a:pt x="27" y="55"/>
                    </a:lnTo>
                    <a:lnTo>
                      <a:pt x="23" y="55"/>
                    </a:lnTo>
                    <a:lnTo>
                      <a:pt x="30" y="46"/>
                    </a:lnTo>
                    <a:lnTo>
                      <a:pt x="23" y="51"/>
                    </a:lnTo>
                    <a:lnTo>
                      <a:pt x="19" y="53"/>
                    </a:lnTo>
                    <a:lnTo>
                      <a:pt x="21" y="46"/>
                    </a:lnTo>
                    <a:lnTo>
                      <a:pt x="17" y="44"/>
                    </a:lnTo>
                    <a:lnTo>
                      <a:pt x="10" y="44"/>
                    </a:lnTo>
                    <a:lnTo>
                      <a:pt x="8" y="49"/>
                    </a:lnTo>
                    <a:lnTo>
                      <a:pt x="15" y="46"/>
                    </a:lnTo>
                    <a:lnTo>
                      <a:pt x="19" y="46"/>
                    </a:lnTo>
                    <a:lnTo>
                      <a:pt x="17" y="57"/>
                    </a:lnTo>
                    <a:lnTo>
                      <a:pt x="10" y="61"/>
                    </a:lnTo>
                    <a:lnTo>
                      <a:pt x="10" y="55"/>
                    </a:lnTo>
                    <a:lnTo>
                      <a:pt x="4" y="53"/>
                    </a:lnTo>
                    <a:lnTo>
                      <a:pt x="6" y="46"/>
                    </a:lnTo>
                    <a:lnTo>
                      <a:pt x="6" y="42"/>
                    </a:lnTo>
                    <a:lnTo>
                      <a:pt x="4" y="36"/>
                    </a:lnTo>
                    <a:lnTo>
                      <a:pt x="0" y="32"/>
                    </a:lnTo>
                    <a:lnTo>
                      <a:pt x="6" y="23"/>
                    </a:lnTo>
                    <a:lnTo>
                      <a:pt x="17" y="17"/>
                    </a:lnTo>
                    <a:lnTo>
                      <a:pt x="23" y="17"/>
                    </a:lnTo>
                    <a:lnTo>
                      <a:pt x="27" y="19"/>
                    </a:lnTo>
                    <a:lnTo>
                      <a:pt x="23" y="23"/>
                    </a:lnTo>
                    <a:lnTo>
                      <a:pt x="27" y="27"/>
                    </a:lnTo>
                    <a:lnTo>
                      <a:pt x="30" y="32"/>
                    </a:lnTo>
                    <a:lnTo>
                      <a:pt x="32" y="38"/>
                    </a:lnTo>
                    <a:lnTo>
                      <a:pt x="32" y="32"/>
                    </a:lnTo>
                    <a:lnTo>
                      <a:pt x="32" y="21"/>
                    </a:lnTo>
                    <a:lnTo>
                      <a:pt x="36" y="25"/>
                    </a:lnTo>
                    <a:lnTo>
                      <a:pt x="32" y="21"/>
                    </a:lnTo>
                    <a:lnTo>
                      <a:pt x="36" y="17"/>
                    </a:lnTo>
                    <a:lnTo>
                      <a:pt x="32" y="15"/>
                    </a:lnTo>
                    <a:lnTo>
                      <a:pt x="30" y="8"/>
                    </a:lnTo>
                    <a:lnTo>
                      <a:pt x="34" y="6"/>
                    </a:lnTo>
                    <a:lnTo>
                      <a:pt x="40" y="6"/>
                    </a:lnTo>
                    <a:lnTo>
                      <a:pt x="42" y="12"/>
                    </a:lnTo>
                    <a:lnTo>
                      <a:pt x="42" y="17"/>
                    </a:lnTo>
                    <a:lnTo>
                      <a:pt x="45" y="12"/>
                    </a:lnTo>
                    <a:lnTo>
                      <a:pt x="49" y="17"/>
                    </a:lnTo>
                    <a:lnTo>
                      <a:pt x="49" y="10"/>
                    </a:lnTo>
                    <a:lnTo>
                      <a:pt x="53" y="17"/>
                    </a:lnTo>
                    <a:lnTo>
                      <a:pt x="53" y="10"/>
                    </a:lnTo>
                    <a:lnTo>
                      <a:pt x="55" y="6"/>
                    </a:lnTo>
                    <a:lnTo>
                      <a:pt x="53" y="0"/>
                    </a:lnTo>
                    <a:lnTo>
                      <a:pt x="57" y="4"/>
                    </a:lnTo>
                    <a:lnTo>
                      <a:pt x="62" y="4"/>
                    </a:lnTo>
                    <a:lnTo>
                      <a:pt x="64" y="15"/>
                    </a:lnTo>
                    <a:lnTo>
                      <a:pt x="68" y="10"/>
                    </a:lnTo>
                    <a:lnTo>
                      <a:pt x="72" y="6"/>
                    </a:lnTo>
                    <a:lnTo>
                      <a:pt x="76" y="8"/>
                    </a:lnTo>
                    <a:lnTo>
                      <a:pt x="79" y="15"/>
                    </a:lnTo>
                    <a:lnTo>
                      <a:pt x="74" y="19"/>
                    </a:lnTo>
                    <a:lnTo>
                      <a:pt x="79" y="25"/>
                    </a:lnTo>
                    <a:lnTo>
                      <a:pt x="83" y="27"/>
                    </a:lnTo>
                    <a:lnTo>
                      <a:pt x="74" y="36"/>
                    </a:lnTo>
                    <a:lnTo>
                      <a:pt x="70" y="34"/>
                    </a:lnTo>
                    <a:lnTo>
                      <a:pt x="66" y="29"/>
                    </a:lnTo>
                    <a:lnTo>
                      <a:pt x="59" y="32"/>
                    </a:lnTo>
                    <a:lnTo>
                      <a:pt x="64" y="34"/>
                    </a:lnTo>
                    <a:lnTo>
                      <a:pt x="68" y="40"/>
                    </a:lnTo>
                    <a:lnTo>
                      <a:pt x="64" y="44"/>
                    </a:lnTo>
                    <a:lnTo>
                      <a:pt x="59" y="42"/>
                    </a:lnTo>
                    <a:lnTo>
                      <a:pt x="55" y="40"/>
                    </a:lnTo>
                    <a:lnTo>
                      <a:pt x="49" y="40"/>
                    </a:lnTo>
                    <a:lnTo>
                      <a:pt x="53" y="46"/>
                    </a:lnTo>
                    <a:lnTo>
                      <a:pt x="49" y="44"/>
                    </a:lnTo>
                    <a:lnTo>
                      <a:pt x="42" y="49"/>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3" name="Freeform 1219"/>
              <p:cNvSpPr>
                <a:spLocks/>
              </p:cNvSpPr>
              <p:nvPr/>
            </p:nvSpPr>
            <p:spPr bwMode="auto">
              <a:xfrm>
                <a:off x="823" y="3885"/>
                <a:ext cx="15" cy="8"/>
              </a:xfrm>
              <a:custGeom>
                <a:avLst/>
                <a:gdLst>
                  <a:gd name="T0" fmla="*/ 15 w 15"/>
                  <a:gd name="T1" fmla="*/ 2 h 8"/>
                  <a:gd name="T2" fmla="*/ 9 w 15"/>
                  <a:gd name="T3" fmla="*/ 4 h 8"/>
                  <a:gd name="T4" fmla="*/ 5 w 15"/>
                  <a:gd name="T5" fmla="*/ 8 h 8"/>
                  <a:gd name="T6" fmla="*/ 0 w 15"/>
                  <a:gd name="T7" fmla="*/ 4 h 8"/>
                  <a:gd name="T8" fmla="*/ 3 w 15"/>
                  <a:gd name="T9" fmla="*/ 0 h 8"/>
                  <a:gd name="T10" fmla="*/ 7 w 15"/>
                  <a:gd name="T11" fmla="*/ 0 h 8"/>
                  <a:gd name="T12" fmla="*/ 11 w 15"/>
                  <a:gd name="T13" fmla="*/ 0 h 8"/>
                  <a:gd name="T14" fmla="*/ 15 w 15"/>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8">
                    <a:moveTo>
                      <a:pt x="15" y="2"/>
                    </a:moveTo>
                    <a:lnTo>
                      <a:pt x="9" y="4"/>
                    </a:lnTo>
                    <a:lnTo>
                      <a:pt x="5" y="8"/>
                    </a:lnTo>
                    <a:lnTo>
                      <a:pt x="0" y="4"/>
                    </a:lnTo>
                    <a:lnTo>
                      <a:pt x="3" y="0"/>
                    </a:lnTo>
                    <a:lnTo>
                      <a:pt x="7" y="0"/>
                    </a:lnTo>
                    <a:lnTo>
                      <a:pt x="11" y="0"/>
                    </a:lnTo>
                    <a:lnTo>
                      <a:pt x="15" y="2"/>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4" name="Freeform 1220"/>
              <p:cNvSpPr>
                <a:spLocks/>
              </p:cNvSpPr>
              <p:nvPr/>
            </p:nvSpPr>
            <p:spPr bwMode="auto">
              <a:xfrm>
                <a:off x="823" y="3885"/>
                <a:ext cx="15" cy="8"/>
              </a:xfrm>
              <a:custGeom>
                <a:avLst/>
                <a:gdLst>
                  <a:gd name="T0" fmla="*/ 15 w 15"/>
                  <a:gd name="T1" fmla="*/ 2 h 8"/>
                  <a:gd name="T2" fmla="*/ 9 w 15"/>
                  <a:gd name="T3" fmla="*/ 4 h 8"/>
                  <a:gd name="T4" fmla="*/ 5 w 15"/>
                  <a:gd name="T5" fmla="*/ 8 h 8"/>
                  <a:gd name="T6" fmla="*/ 0 w 15"/>
                  <a:gd name="T7" fmla="*/ 4 h 8"/>
                  <a:gd name="T8" fmla="*/ 3 w 15"/>
                  <a:gd name="T9" fmla="*/ 0 h 8"/>
                  <a:gd name="T10" fmla="*/ 7 w 15"/>
                  <a:gd name="T11" fmla="*/ 0 h 8"/>
                  <a:gd name="T12" fmla="*/ 11 w 15"/>
                  <a:gd name="T13" fmla="*/ 0 h 8"/>
                  <a:gd name="T14" fmla="*/ 15 w 15"/>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8">
                    <a:moveTo>
                      <a:pt x="15" y="2"/>
                    </a:moveTo>
                    <a:lnTo>
                      <a:pt x="9" y="4"/>
                    </a:lnTo>
                    <a:lnTo>
                      <a:pt x="5" y="8"/>
                    </a:lnTo>
                    <a:lnTo>
                      <a:pt x="0" y="4"/>
                    </a:lnTo>
                    <a:lnTo>
                      <a:pt x="3" y="0"/>
                    </a:lnTo>
                    <a:lnTo>
                      <a:pt x="7" y="0"/>
                    </a:lnTo>
                    <a:lnTo>
                      <a:pt x="11" y="0"/>
                    </a:lnTo>
                    <a:lnTo>
                      <a:pt x="15" y="2"/>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5" name="Freeform 1221"/>
              <p:cNvSpPr>
                <a:spLocks/>
              </p:cNvSpPr>
              <p:nvPr/>
            </p:nvSpPr>
            <p:spPr bwMode="auto">
              <a:xfrm>
                <a:off x="857" y="3802"/>
                <a:ext cx="9" cy="8"/>
              </a:xfrm>
              <a:custGeom>
                <a:avLst/>
                <a:gdLst>
                  <a:gd name="T0" fmla="*/ 9 w 9"/>
                  <a:gd name="T1" fmla="*/ 4 h 8"/>
                  <a:gd name="T2" fmla="*/ 5 w 9"/>
                  <a:gd name="T3" fmla="*/ 8 h 8"/>
                  <a:gd name="T4" fmla="*/ 0 w 9"/>
                  <a:gd name="T5" fmla="*/ 8 h 8"/>
                  <a:gd name="T6" fmla="*/ 3 w 9"/>
                  <a:gd name="T7" fmla="*/ 4 h 8"/>
                  <a:gd name="T8" fmla="*/ 7 w 9"/>
                  <a:gd name="T9" fmla="*/ 0 h 8"/>
                  <a:gd name="T10" fmla="*/ 9 w 9"/>
                  <a:gd name="T11" fmla="*/ 4 h 8"/>
                </a:gdLst>
                <a:ahLst/>
                <a:cxnLst>
                  <a:cxn ang="0">
                    <a:pos x="T0" y="T1"/>
                  </a:cxn>
                  <a:cxn ang="0">
                    <a:pos x="T2" y="T3"/>
                  </a:cxn>
                  <a:cxn ang="0">
                    <a:pos x="T4" y="T5"/>
                  </a:cxn>
                  <a:cxn ang="0">
                    <a:pos x="T6" y="T7"/>
                  </a:cxn>
                  <a:cxn ang="0">
                    <a:pos x="T8" y="T9"/>
                  </a:cxn>
                  <a:cxn ang="0">
                    <a:pos x="T10" y="T11"/>
                  </a:cxn>
                </a:cxnLst>
                <a:rect l="0" t="0" r="r" b="b"/>
                <a:pathLst>
                  <a:path w="9" h="8">
                    <a:moveTo>
                      <a:pt x="9" y="4"/>
                    </a:moveTo>
                    <a:lnTo>
                      <a:pt x="5" y="8"/>
                    </a:lnTo>
                    <a:lnTo>
                      <a:pt x="0" y="8"/>
                    </a:lnTo>
                    <a:lnTo>
                      <a:pt x="3" y="4"/>
                    </a:lnTo>
                    <a:lnTo>
                      <a:pt x="7" y="0"/>
                    </a:lnTo>
                    <a:lnTo>
                      <a:pt x="9" y="4"/>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6" name="Freeform 1222"/>
              <p:cNvSpPr>
                <a:spLocks/>
              </p:cNvSpPr>
              <p:nvPr/>
            </p:nvSpPr>
            <p:spPr bwMode="auto">
              <a:xfrm>
                <a:off x="857" y="3802"/>
                <a:ext cx="9" cy="8"/>
              </a:xfrm>
              <a:custGeom>
                <a:avLst/>
                <a:gdLst>
                  <a:gd name="T0" fmla="*/ 9 w 9"/>
                  <a:gd name="T1" fmla="*/ 4 h 8"/>
                  <a:gd name="T2" fmla="*/ 5 w 9"/>
                  <a:gd name="T3" fmla="*/ 8 h 8"/>
                  <a:gd name="T4" fmla="*/ 0 w 9"/>
                  <a:gd name="T5" fmla="*/ 8 h 8"/>
                  <a:gd name="T6" fmla="*/ 3 w 9"/>
                  <a:gd name="T7" fmla="*/ 4 h 8"/>
                  <a:gd name="T8" fmla="*/ 7 w 9"/>
                  <a:gd name="T9" fmla="*/ 0 h 8"/>
                  <a:gd name="T10" fmla="*/ 9 w 9"/>
                  <a:gd name="T11" fmla="*/ 4 h 8"/>
                </a:gdLst>
                <a:ahLst/>
                <a:cxnLst>
                  <a:cxn ang="0">
                    <a:pos x="T0" y="T1"/>
                  </a:cxn>
                  <a:cxn ang="0">
                    <a:pos x="T2" y="T3"/>
                  </a:cxn>
                  <a:cxn ang="0">
                    <a:pos x="T4" y="T5"/>
                  </a:cxn>
                  <a:cxn ang="0">
                    <a:pos x="T6" y="T7"/>
                  </a:cxn>
                  <a:cxn ang="0">
                    <a:pos x="T8" y="T9"/>
                  </a:cxn>
                  <a:cxn ang="0">
                    <a:pos x="T10" y="T11"/>
                  </a:cxn>
                </a:cxnLst>
                <a:rect l="0" t="0" r="r" b="b"/>
                <a:pathLst>
                  <a:path w="9" h="8">
                    <a:moveTo>
                      <a:pt x="9" y="4"/>
                    </a:moveTo>
                    <a:lnTo>
                      <a:pt x="5" y="8"/>
                    </a:lnTo>
                    <a:lnTo>
                      <a:pt x="0" y="8"/>
                    </a:lnTo>
                    <a:lnTo>
                      <a:pt x="3" y="4"/>
                    </a:lnTo>
                    <a:lnTo>
                      <a:pt x="7" y="0"/>
                    </a:lnTo>
                    <a:lnTo>
                      <a:pt x="9" y="4"/>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7" name="Freeform 1223"/>
              <p:cNvSpPr>
                <a:spLocks/>
              </p:cNvSpPr>
              <p:nvPr/>
            </p:nvSpPr>
            <p:spPr bwMode="auto">
              <a:xfrm>
                <a:off x="887" y="3695"/>
                <a:ext cx="5" cy="6"/>
              </a:xfrm>
              <a:custGeom>
                <a:avLst/>
                <a:gdLst>
                  <a:gd name="T0" fmla="*/ 5 w 5"/>
                  <a:gd name="T1" fmla="*/ 2 h 6"/>
                  <a:gd name="T2" fmla="*/ 0 w 5"/>
                  <a:gd name="T3" fmla="*/ 6 h 6"/>
                  <a:gd name="T4" fmla="*/ 0 w 5"/>
                  <a:gd name="T5" fmla="*/ 0 h 6"/>
                  <a:gd name="T6" fmla="*/ 5 w 5"/>
                  <a:gd name="T7" fmla="*/ 2 h 6"/>
                </a:gdLst>
                <a:ahLst/>
                <a:cxnLst>
                  <a:cxn ang="0">
                    <a:pos x="T0" y="T1"/>
                  </a:cxn>
                  <a:cxn ang="0">
                    <a:pos x="T2" y="T3"/>
                  </a:cxn>
                  <a:cxn ang="0">
                    <a:pos x="T4" y="T5"/>
                  </a:cxn>
                  <a:cxn ang="0">
                    <a:pos x="T6" y="T7"/>
                  </a:cxn>
                </a:cxnLst>
                <a:rect l="0" t="0" r="r" b="b"/>
                <a:pathLst>
                  <a:path w="5" h="6">
                    <a:moveTo>
                      <a:pt x="5" y="2"/>
                    </a:moveTo>
                    <a:lnTo>
                      <a:pt x="0" y="6"/>
                    </a:lnTo>
                    <a:lnTo>
                      <a:pt x="0" y="0"/>
                    </a:lnTo>
                    <a:lnTo>
                      <a:pt x="5" y="2"/>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8" name="Freeform 1224"/>
              <p:cNvSpPr>
                <a:spLocks/>
              </p:cNvSpPr>
              <p:nvPr/>
            </p:nvSpPr>
            <p:spPr bwMode="auto">
              <a:xfrm>
                <a:off x="887" y="3695"/>
                <a:ext cx="5" cy="6"/>
              </a:xfrm>
              <a:custGeom>
                <a:avLst/>
                <a:gdLst>
                  <a:gd name="T0" fmla="*/ 5 w 5"/>
                  <a:gd name="T1" fmla="*/ 2 h 6"/>
                  <a:gd name="T2" fmla="*/ 0 w 5"/>
                  <a:gd name="T3" fmla="*/ 6 h 6"/>
                  <a:gd name="T4" fmla="*/ 0 w 5"/>
                  <a:gd name="T5" fmla="*/ 0 h 6"/>
                  <a:gd name="T6" fmla="*/ 5 w 5"/>
                  <a:gd name="T7" fmla="*/ 2 h 6"/>
                </a:gdLst>
                <a:ahLst/>
                <a:cxnLst>
                  <a:cxn ang="0">
                    <a:pos x="T0" y="T1"/>
                  </a:cxn>
                  <a:cxn ang="0">
                    <a:pos x="T2" y="T3"/>
                  </a:cxn>
                  <a:cxn ang="0">
                    <a:pos x="T4" y="T5"/>
                  </a:cxn>
                  <a:cxn ang="0">
                    <a:pos x="T6" y="T7"/>
                  </a:cxn>
                </a:cxnLst>
                <a:rect l="0" t="0" r="r" b="b"/>
                <a:pathLst>
                  <a:path w="5" h="6">
                    <a:moveTo>
                      <a:pt x="5" y="2"/>
                    </a:moveTo>
                    <a:lnTo>
                      <a:pt x="0" y="6"/>
                    </a:lnTo>
                    <a:lnTo>
                      <a:pt x="0" y="0"/>
                    </a:lnTo>
                    <a:lnTo>
                      <a:pt x="5" y="2"/>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9" name="Freeform 1225"/>
              <p:cNvSpPr>
                <a:spLocks/>
              </p:cNvSpPr>
              <p:nvPr/>
            </p:nvSpPr>
            <p:spPr bwMode="auto">
              <a:xfrm>
                <a:off x="1002" y="3706"/>
                <a:ext cx="9" cy="17"/>
              </a:xfrm>
              <a:custGeom>
                <a:avLst/>
                <a:gdLst>
                  <a:gd name="T0" fmla="*/ 9 w 9"/>
                  <a:gd name="T1" fmla="*/ 4 h 17"/>
                  <a:gd name="T2" fmla="*/ 9 w 9"/>
                  <a:gd name="T3" fmla="*/ 8 h 17"/>
                  <a:gd name="T4" fmla="*/ 7 w 9"/>
                  <a:gd name="T5" fmla="*/ 12 h 17"/>
                  <a:gd name="T6" fmla="*/ 5 w 9"/>
                  <a:gd name="T7" fmla="*/ 17 h 17"/>
                  <a:gd name="T8" fmla="*/ 0 w 9"/>
                  <a:gd name="T9" fmla="*/ 15 h 17"/>
                  <a:gd name="T10" fmla="*/ 5 w 9"/>
                  <a:gd name="T11" fmla="*/ 8 h 17"/>
                  <a:gd name="T12" fmla="*/ 7 w 9"/>
                  <a:gd name="T13" fmla="*/ 0 h 17"/>
                  <a:gd name="T14" fmla="*/ 9 w 9"/>
                  <a:gd name="T15" fmla="*/ 4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7">
                    <a:moveTo>
                      <a:pt x="9" y="4"/>
                    </a:moveTo>
                    <a:lnTo>
                      <a:pt x="9" y="8"/>
                    </a:lnTo>
                    <a:lnTo>
                      <a:pt x="7" y="12"/>
                    </a:lnTo>
                    <a:lnTo>
                      <a:pt x="5" y="17"/>
                    </a:lnTo>
                    <a:lnTo>
                      <a:pt x="0" y="15"/>
                    </a:lnTo>
                    <a:lnTo>
                      <a:pt x="5" y="8"/>
                    </a:lnTo>
                    <a:lnTo>
                      <a:pt x="7" y="0"/>
                    </a:lnTo>
                    <a:lnTo>
                      <a:pt x="9" y="4"/>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0" name="Freeform 1226"/>
              <p:cNvSpPr>
                <a:spLocks/>
              </p:cNvSpPr>
              <p:nvPr/>
            </p:nvSpPr>
            <p:spPr bwMode="auto">
              <a:xfrm>
                <a:off x="1002" y="3706"/>
                <a:ext cx="9" cy="17"/>
              </a:xfrm>
              <a:custGeom>
                <a:avLst/>
                <a:gdLst>
                  <a:gd name="T0" fmla="*/ 9 w 9"/>
                  <a:gd name="T1" fmla="*/ 4 h 17"/>
                  <a:gd name="T2" fmla="*/ 9 w 9"/>
                  <a:gd name="T3" fmla="*/ 8 h 17"/>
                  <a:gd name="T4" fmla="*/ 7 w 9"/>
                  <a:gd name="T5" fmla="*/ 12 h 17"/>
                  <a:gd name="T6" fmla="*/ 5 w 9"/>
                  <a:gd name="T7" fmla="*/ 17 h 17"/>
                  <a:gd name="T8" fmla="*/ 0 w 9"/>
                  <a:gd name="T9" fmla="*/ 15 h 17"/>
                  <a:gd name="T10" fmla="*/ 5 w 9"/>
                  <a:gd name="T11" fmla="*/ 8 h 17"/>
                  <a:gd name="T12" fmla="*/ 7 w 9"/>
                  <a:gd name="T13" fmla="*/ 0 h 17"/>
                  <a:gd name="T14" fmla="*/ 9 w 9"/>
                  <a:gd name="T15" fmla="*/ 4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7">
                    <a:moveTo>
                      <a:pt x="9" y="4"/>
                    </a:moveTo>
                    <a:lnTo>
                      <a:pt x="9" y="8"/>
                    </a:lnTo>
                    <a:lnTo>
                      <a:pt x="7" y="12"/>
                    </a:lnTo>
                    <a:lnTo>
                      <a:pt x="5" y="17"/>
                    </a:lnTo>
                    <a:lnTo>
                      <a:pt x="0" y="15"/>
                    </a:lnTo>
                    <a:lnTo>
                      <a:pt x="5" y="8"/>
                    </a:lnTo>
                    <a:lnTo>
                      <a:pt x="7" y="0"/>
                    </a:lnTo>
                    <a:lnTo>
                      <a:pt x="9" y="4"/>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1" name="Freeform 1227"/>
              <p:cNvSpPr>
                <a:spLocks/>
              </p:cNvSpPr>
              <p:nvPr/>
            </p:nvSpPr>
            <p:spPr bwMode="auto">
              <a:xfrm>
                <a:off x="1004" y="3712"/>
                <a:ext cx="24" cy="34"/>
              </a:xfrm>
              <a:custGeom>
                <a:avLst/>
                <a:gdLst>
                  <a:gd name="T0" fmla="*/ 5 w 24"/>
                  <a:gd name="T1" fmla="*/ 21 h 34"/>
                  <a:gd name="T2" fmla="*/ 11 w 24"/>
                  <a:gd name="T3" fmla="*/ 17 h 34"/>
                  <a:gd name="T4" fmla="*/ 15 w 24"/>
                  <a:gd name="T5" fmla="*/ 13 h 34"/>
                  <a:gd name="T6" fmla="*/ 22 w 24"/>
                  <a:gd name="T7" fmla="*/ 0 h 34"/>
                  <a:gd name="T8" fmla="*/ 24 w 24"/>
                  <a:gd name="T9" fmla="*/ 11 h 34"/>
                  <a:gd name="T10" fmla="*/ 17 w 24"/>
                  <a:gd name="T11" fmla="*/ 15 h 34"/>
                  <a:gd name="T12" fmla="*/ 13 w 24"/>
                  <a:gd name="T13" fmla="*/ 21 h 34"/>
                  <a:gd name="T14" fmla="*/ 11 w 24"/>
                  <a:gd name="T15" fmla="*/ 26 h 34"/>
                  <a:gd name="T16" fmla="*/ 7 w 24"/>
                  <a:gd name="T17" fmla="*/ 30 h 34"/>
                  <a:gd name="T18" fmla="*/ 0 w 24"/>
                  <a:gd name="T19" fmla="*/ 34 h 34"/>
                  <a:gd name="T20" fmla="*/ 0 w 24"/>
                  <a:gd name="T21" fmla="*/ 30 h 34"/>
                  <a:gd name="T22" fmla="*/ 5 w 24"/>
                  <a:gd name="T23" fmla="*/ 2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4">
                    <a:moveTo>
                      <a:pt x="5" y="21"/>
                    </a:moveTo>
                    <a:lnTo>
                      <a:pt x="11" y="17"/>
                    </a:lnTo>
                    <a:lnTo>
                      <a:pt x="15" y="13"/>
                    </a:lnTo>
                    <a:lnTo>
                      <a:pt x="22" y="0"/>
                    </a:lnTo>
                    <a:lnTo>
                      <a:pt x="24" y="11"/>
                    </a:lnTo>
                    <a:lnTo>
                      <a:pt x="17" y="15"/>
                    </a:lnTo>
                    <a:lnTo>
                      <a:pt x="13" y="21"/>
                    </a:lnTo>
                    <a:lnTo>
                      <a:pt x="11" y="26"/>
                    </a:lnTo>
                    <a:lnTo>
                      <a:pt x="7" y="30"/>
                    </a:lnTo>
                    <a:lnTo>
                      <a:pt x="0" y="34"/>
                    </a:lnTo>
                    <a:lnTo>
                      <a:pt x="0" y="30"/>
                    </a:lnTo>
                    <a:lnTo>
                      <a:pt x="5" y="21"/>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2" name="Freeform 1228"/>
              <p:cNvSpPr>
                <a:spLocks/>
              </p:cNvSpPr>
              <p:nvPr/>
            </p:nvSpPr>
            <p:spPr bwMode="auto">
              <a:xfrm>
                <a:off x="1004" y="3712"/>
                <a:ext cx="24" cy="34"/>
              </a:xfrm>
              <a:custGeom>
                <a:avLst/>
                <a:gdLst>
                  <a:gd name="T0" fmla="*/ 5 w 24"/>
                  <a:gd name="T1" fmla="*/ 21 h 34"/>
                  <a:gd name="T2" fmla="*/ 11 w 24"/>
                  <a:gd name="T3" fmla="*/ 17 h 34"/>
                  <a:gd name="T4" fmla="*/ 15 w 24"/>
                  <a:gd name="T5" fmla="*/ 13 h 34"/>
                  <a:gd name="T6" fmla="*/ 22 w 24"/>
                  <a:gd name="T7" fmla="*/ 0 h 34"/>
                  <a:gd name="T8" fmla="*/ 24 w 24"/>
                  <a:gd name="T9" fmla="*/ 11 h 34"/>
                  <a:gd name="T10" fmla="*/ 17 w 24"/>
                  <a:gd name="T11" fmla="*/ 15 h 34"/>
                  <a:gd name="T12" fmla="*/ 13 w 24"/>
                  <a:gd name="T13" fmla="*/ 21 h 34"/>
                  <a:gd name="T14" fmla="*/ 11 w 24"/>
                  <a:gd name="T15" fmla="*/ 26 h 34"/>
                  <a:gd name="T16" fmla="*/ 7 w 24"/>
                  <a:gd name="T17" fmla="*/ 30 h 34"/>
                  <a:gd name="T18" fmla="*/ 0 w 24"/>
                  <a:gd name="T19" fmla="*/ 34 h 34"/>
                  <a:gd name="T20" fmla="*/ 0 w 24"/>
                  <a:gd name="T21" fmla="*/ 30 h 34"/>
                  <a:gd name="T22" fmla="*/ 5 w 24"/>
                  <a:gd name="T23" fmla="*/ 2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4">
                    <a:moveTo>
                      <a:pt x="5" y="21"/>
                    </a:moveTo>
                    <a:lnTo>
                      <a:pt x="11" y="17"/>
                    </a:lnTo>
                    <a:lnTo>
                      <a:pt x="15" y="13"/>
                    </a:lnTo>
                    <a:lnTo>
                      <a:pt x="22" y="0"/>
                    </a:lnTo>
                    <a:lnTo>
                      <a:pt x="24" y="11"/>
                    </a:lnTo>
                    <a:lnTo>
                      <a:pt x="17" y="15"/>
                    </a:lnTo>
                    <a:lnTo>
                      <a:pt x="13" y="21"/>
                    </a:lnTo>
                    <a:lnTo>
                      <a:pt x="11" y="26"/>
                    </a:lnTo>
                    <a:lnTo>
                      <a:pt x="7" y="30"/>
                    </a:lnTo>
                    <a:lnTo>
                      <a:pt x="0" y="34"/>
                    </a:lnTo>
                    <a:lnTo>
                      <a:pt x="0" y="30"/>
                    </a:lnTo>
                    <a:lnTo>
                      <a:pt x="5" y="21"/>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3" name="Freeform 1229"/>
              <p:cNvSpPr>
                <a:spLocks/>
              </p:cNvSpPr>
              <p:nvPr/>
            </p:nvSpPr>
            <p:spPr bwMode="auto">
              <a:xfrm>
                <a:off x="1038" y="3708"/>
                <a:ext cx="17" cy="10"/>
              </a:xfrm>
              <a:custGeom>
                <a:avLst/>
                <a:gdLst>
                  <a:gd name="T0" fmla="*/ 17 w 17"/>
                  <a:gd name="T1" fmla="*/ 4 h 10"/>
                  <a:gd name="T2" fmla="*/ 11 w 17"/>
                  <a:gd name="T3" fmla="*/ 6 h 10"/>
                  <a:gd name="T4" fmla="*/ 5 w 17"/>
                  <a:gd name="T5" fmla="*/ 10 h 10"/>
                  <a:gd name="T6" fmla="*/ 0 w 17"/>
                  <a:gd name="T7" fmla="*/ 10 h 10"/>
                  <a:gd name="T8" fmla="*/ 5 w 17"/>
                  <a:gd name="T9" fmla="*/ 6 h 10"/>
                  <a:gd name="T10" fmla="*/ 0 w 17"/>
                  <a:gd name="T11" fmla="*/ 6 h 10"/>
                  <a:gd name="T12" fmla="*/ 0 w 17"/>
                  <a:gd name="T13" fmla="*/ 2 h 10"/>
                  <a:gd name="T14" fmla="*/ 7 w 17"/>
                  <a:gd name="T15" fmla="*/ 0 h 10"/>
                  <a:gd name="T16" fmla="*/ 11 w 17"/>
                  <a:gd name="T17" fmla="*/ 2 h 10"/>
                  <a:gd name="T18" fmla="*/ 17 w 17"/>
                  <a:gd name="T19" fmla="*/ 2 h 10"/>
                  <a:gd name="T20" fmla="*/ 17 w 17"/>
                  <a:gd name="T2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0">
                    <a:moveTo>
                      <a:pt x="17" y="4"/>
                    </a:moveTo>
                    <a:lnTo>
                      <a:pt x="11" y="6"/>
                    </a:lnTo>
                    <a:lnTo>
                      <a:pt x="5" y="10"/>
                    </a:lnTo>
                    <a:lnTo>
                      <a:pt x="0" y="10"/>
                    </a:lnTo>
                    <a:lnTo>
                      <a:pt x="5" y="6"/>
                    </a:lnTo>
                    <a:lnTo>
                      <a:pt x="0" y="6"/>
                    </a:lnTo>
                    <a:lnTo>
                      <a:pt x="0" y="2"/>
                    </a:lnTo>
                    <a:lnTo>
                      <a:pt x="7" y="0"/>
                    </a:lnTo>
                    <a:lnTo>
                      <a:pt x="11" y="2"/>
                    </a:lnTo>
                    <a:lnTo>
                      <a:pt x="17" y="2"/>
                    </a:lnTo>
                    <a:lnTo>
                      <a:pt x="17" y="4"/>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4" name="Freeform 1230"/>
              <p:cNvSpPr>
                <a:spLocks/>
              </p:cNvSpPr>
              <p:nvPr/>
            </p:nvSpPr>
            <p:spPr bwMode="auto">
              <a:xfrm>
                <a:off x="1038" y="3708"/>
                <a:ext cx="17" cy="10"/>
              </a:xfrm>
              <a:custGeom>
                <a:avLst/>
                <a:gdLst>
                  <a:gd name="T0" fmla="*/ 17 w 17"/>
                  <a:gd name="T1" fmla="*/ 4 h 10"/>
                  <a:gd name="T2" fmla="*/ 11 w 17"/>
                  <a:gd name="T3" fmla="*/ 6 h 10"/>
                  <a:gd name="T4" fmla="*/ 5 w 17"/>
                  <a:gd name="T5" fmla="*/ 10 h 10"/>
                  <a:gd name="T6" fmla="*/ 0 w 17"/>
                  <a:gd name="T7" fmla="*/ 10 h 10"/>
                  <a:gd name="T8" fmla="*/ 5 w 17"/>
                  <a:gd name="T9" fmla="*/ 6 h 10"/>
                  <a:gd name="T10" fmla="*/ 0 w 17"/>
                  <a:gd name="T11" fmla="*/ 6 h 10"/>
                  <a:gd name="T12" fmla="*/ 0 w 17"/>
                  <a:gd name="T13" fmla="*/ 2 h 10"/>
                  <a:gd name="T14" fmla="*/ 7 w 17"/>
                  <a:gd name="T15" fmla="*/ 0 h 10"/>
                  <a:gd name="T16" fmla="*/ 11 w 17"/>
                  <a:gd name="T17" fmla="*/ 2 h 10"/>
                  <a:gd name="T18" fmla="*/ 17 w 17"/>
                  <a:gd name="T19" fmla="*/ 2 h 10"/>
                  <a:gd name="T20" fmla="*/ 17 w 17"/>
                  <a:gd name="T2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0">
                    <a:moveTo>
                      <a:pt x="17" y="4"/>
                    </a:moveTo>
                    <a:lnTo>
                      <a:pt x="11" y="6"/>
                    </a:lnTo>
                    <a:lnTo>
                      <a:pt x="5" y="10"/>
                    </a:lnTo>
                    <a:lnTo>
                      <a:pt x="0" y="10"/>
                    </a:lnTo>
                    <a:lnTo>
                      <a:pt x="5" y="6"/>
                    </a:lnTo>
                    <a:lnTo>
                      <a:pt x="0" y="6"/>
                    </a:lnTo>
                    <a:lnTo>
                      <a:pt x="0" y="2"/>
                    </a:lnTo>
                    <a:lnTo>
                      <a:pt x="7" y="0"/>
                    </a:lnTo>
                    <a:lnTo>
                      <a:pt x="11" y="2"/>
                    </a:lnTo>
                    <a:lnTo>
                      <a:pt x="17" y="2"/>
                    </a:lnTo>
                    <a:lnTo>
                      <a:pt x="17" y="4"/>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5" name="Freeform 1231"/>
              <p:cNvSpPr>
                <a:spLocks/>
              </p:cNvSpPr>
              <p:nvPr/>
            </p:nvSpPr>
            <p:spPr bwMode="auto">
              <a:xfrm>
                <a:off x="1345" y="3831"/>
                <a:ext cx="6" cy="13"/>
              </a:xfrm>
              <a:custGeom>
                <a:avLst/>
                <a:gdLst>
                  <a:gd name="T0" fmla="*/ 2 w 6"/>
                  <a:gd name="T1" fmla="*/ 0 h 13"/>
                  <a:gd name="T2" fmla="*/ 6 w 6"/>
                  <a:gd name="T3" fmla="*/ 5 h 13"/>
                  <a:gd name="T4" fmla="*/ 6 w 6"/>
                  <a:gd name="T5" fmla="*/ 9 h 13"/>
                  <a:gd name="T6" fmla="*/ 4 w 6"/>
                  <a:gd name="T7" fmla="*/ 13 h 13"/>
                  <a:gd name="T8" fmla="*/ 0 w 6"/>
                  <a:gd name="T9" fmla="*/ 11 h 13"/>
                  <a:gd name="T10" fmla="*/ 0 w 6"/>
                  <a:gd name="T11" fmla="*/ 0 h 13"/>
                  <a:gd name="T12" fmla="*/ 2 w 6"/>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6" h="13">
                    <a:moveTo>
                      <a:pt x="2" y="0"/>
                    </a:moveTo>
                    <a:lnTo>
                      <a:pt x="6" y="5"/>
                    </a:lnTo>
                    <a:lnTo>
                      <a:pt x="6" y="9"/>
                    </a:lnTo>
                    <a:lnTo>
                      <a:pt x="4" y="13"/>
                    </a:lnTo>
                    <a:lnTo>
                      <a:pt x="0" y="11"/>
                    </a:lnTo>
                    <a:lnTo>
                      <a:pt x="0" y="0"/>
                    </a:lnTo>
                    <a:lnTo>
                      <a:pt x="2" y="0"/>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6" name="Freeform 1232"/>
              <p:cNvSpPr>
                <a:spLocks/>
              </p:cNvSpPr>
              <p:nvPr/>
            </p:nvSpPr>
            <p:spPr bwMode="auto">
              <a:xfrm>
                <a:off x="1345" y="3831"/>
                <a:ext cx="6" cy="13"/>
              </a:xfrm>
              <a:custGeom>
                <a:avLst/>
                <a:gdLst>
                  <a:gd name="T0" fmla="*/ 2 w 6"/>
                  <a:gd name="T1" fmla="*/ 0 h 13"/>
                  <a:gd name="T2" fmla="*/ 6 w 6"/>
                  <a:gd name="T3" fmla="*/ 5 h 13"/>
                  <a:gd name="T4" fmla="*/ 6 w 6"/>
                  <a:gd name="T5" fmla="*/ 9 h 13"/>
                  <a:gd name="T6" fmla="*/ 4 w 6"/>
                  <a:gd name="T7" fmla="*/ 13 h 13"/>
                  <a:gd name="T8" fmla="*/ 0 w 6"/>
                  <a:gd name="T9" fmla="*/ 11 h 13"/>
                  <a:gd name="T10" fmla="*/ 0 w 6"/>
                  <a:gd name="T11" fmla="*/ 0 h 13"/>
                  <a:gd name="T12" fmla="*/ 2 w 6"/>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6" h="13">
                    <a:moveTo>
                      <a:pt x="2" y="0"/>
                    </a:moveTo>
                    <a:lnTo>
                      <a:pt x="6" y="5"/>
                    </a:lnTo>
                    <a:lnTo>
                      <a:pt x="6" y="9"/>
                    </a:lnTo>
                    <a:lnTo>
                      <a:pt x="4" y="13"/>
                    </a:lnTo>
                    <a:lnTo>
                      <a:pt x="0" y="11"/>
                    </a:lnTo>
                    <a:lnTo>
                      <a:pt x="0" y="0"/>
                    </a:lnTo>
                    <a:lnTo>
                      <a:pt x="2" y="0"/>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7" name="Freeform 1233"/>
              <p:cNvSpPr>
                <a:spLocks/>
              </p:cNvSpPr>
              <p:nvPr/>
            </p:nvSpPr>
            <p:spPr bwMode="auto">
              <a:xfrm>
                <a:off x="1349" y="3819"/>
                <a:ext cx="51" cy="51"/>
              </a:xfrm>
              <a:custGeom>
                <a:avLst/>
                <a:gdLst>
                  <a:gd name="T0" fmla="*/ 24 w 51"/>
                  <a:gd name="T1" fmla="*/ 49 h 51"/>
                  <a:gd name="T2" fmla="*/ 19 w 51"/>
                  <a:gd name="T3" fmla="*/ 42 h 51"/>
                  <a:gd name="T4" fmla="*/ 17 w 51"/>
                  <a:gd name="T5" fmla="*/ 38 h 51"/>
                  <a:gd name="T6" fmla="*/ 11 w 51"/>
                  <a:gd name="T7" fmla="*/ 38 h 51"/>
                  <a:gd name="T8" fmla="*/ 9 w 51"/>
                  <a:gd name="T9" fmla="*/ 32 h 51"/>
                  <a:gd name="T10" fmla="*/ 5 w 51"/>
                  <a:gd name="T11" fmla="*/ 29 h 51"/>
                  <a:gd name="T12" fmla="*/ 2 w 51"/>
                  <a:gd name="T13" fmla="*/ 23 h 51"/>
                  <a:gd name="T14" fmla="*/ 5 w 51"/>
                  <a:gd name="T15" fmla="*/ 19 h 51"/>
                  <a:gd name="T16" fmla="*/ 9 w 51"/>
                  <a:gd name="T17" fmla="*/ 21 h 51"/>
                  <a:gd name="T18" fmla="*/ 0 w 51"/>
                  <a:gd name="T19" fmla="*/ 14 h 51"/>
                  <a:gd name="T20" fmla="*/ 2 w 51"/>
                  <a:gd name="T21" fmla="*/ 10 h 51"/>
                  <a:gd name="T22" fmla="*/ 2 w 51"/>
                  <a:gd name="T23" fmla="*/ 4 h 51"/>
                  <a:gd name="T24" fmla="*/ 7 w 51"/>
                  <a:gd name="T25" fmla="*/ 8 h 51"/>
                  <a:gd name="T26" fmla="*/ 7 w 51"/>
                  <a:gd name="T27" fmla="*/ 4 h 51"/>
                  <a:gd name="T28" fmla="*/ 13 w 51"/>
                  <a:gd name="T29" fmla="*/ 4 h 51"/>
                  <a:gd name="T30" fmla="*/ 17 w 51"/>
                  <a:gd name="T31" fmla="*/ 0 h 51"/>
                  <a:gd name="T32" fmla="*/ 22 w 51"/>
                  <a:gd name="T33" fmla="*/ 2 h 51"/>
                  <a:gd name="T34" fmla="*/ 26 w 51"/>
                  <a:gd name="T35" fmla="*/ 4 h 51"/>
                  <a:gd name="T36" fmla="*/ 26 w 51"/>
                  <a:gd name="T37" fmla="*/ 8 h 51"/>
                  <a:gd name="T38" fmla="*/ 19 w 51"/>
                  <a:gd name="T39" fmla="*/ 12 h 51"/>
                  <a:gd name="T40" fmla="*/ 24 w 51"/>
                  <a:gd name="T41" fmla="*/ 14 h 51"/>
                  <a:gd name="T42" fmla="*/ 28 w 51"/>
                  <a:gd name="T43" fmla="*/ 6 h 51"/>
                  <a:gd name="T44" fmla="*/ 32 w 51"/>
                  <a:gd name="T45" fmla="*/ 6 h 51"/>
                  <a:gd name="T46" fmla="*/ 39 w 51"/>
                  <a:gd name="T47" fmla="*/ 6 h 51"/>
                  <a:gd name="T48" fmla="*/ 43 w 51"/>
                  <a:gd name="T49" fmla="*/ 8 h 51"/>
                  <a:gd name="T50" fmla="*/ 45 w 51"/>
                  <a:gd name="T51" fmla="*/ 14 h 51"/>
                  <a:gd name="T52" fmla="*/ 45 w 51"/>
                  <a:gd name="T53" fmla="*/ 19 h 51"/>
                  <a:gd name="T54" fmla="*/ 41 w 51"/>
                  <a:gd name="T55" fmla="*/ 19 h 51"/>
                  <a:gd name="T56" fmla="*/ 43 w 51"/>
                  <a:gd name="T57" fmla="*/ 23 h 51"/>
                  <a:gd name="T58" fmla="*/ 39 w 51"/>
                  <a:gd name="T59" fmla="*/ 25 h 51"/>
                  <a:gd name="T60" fmla="*/ 34 w 51"/>
                  <a:gd name="T61" fmla="*/ 23 h 51"/>
                  <a:gd name="T62" fmla="*/ 24 w 51"/>
                  <a:gd name="T63" fmla="*/ 19 h 51"/>
                  <a:gd name="T64" fmla="*/ 19 w 51"/>
                  <a:gd name="T65" fmla="*/ 17 h 51"/>
                  <a:gd name="T66" fmla="*/ 32 w 51"/>
                  <a:gd name="T67" fmla="*/ 23 h 51"/>
                  <a:gd name="T68" fmla="*/ 37 w 51"/>
                  <a:gd name="T69" fmla="*/ 27 h 51"/>
                  <a:gd name="T70" fmla="*/ 43 w 51"/>
                  <a:gd name="T71" fmla="*/ 25 h 51"/>
                  <a:gd name="T72" fmla="*/ 47 w 51"/>
                  <a:gd name="T73" fmla="*/ 25 h 51"/>
                  <a:gd name="T74" fmla="*/ 51 w 51"/>
                  <a:gd name="T75" fmla="*/ 38 h 51"/>
                  <a:gd name="T76" fmla="*/ 51 w 51"/>
                  <a:gd name="T77" fmla="*/ 42 h 51"/>
                  <a:gd name="T78" fmla="*/ 45 w 51"/>
                  <a:gd name="T79" fmla="*/ 42 h 51"/>
                  <a:gd name="T80" fmla="*/ 28 w 51"/>
                  <a:gd name="T81" fmla="*/ 32 h 51"/>
                  <a:gd name="T82" fmla="*/ 24 w 51"/>
                  <a:gd name="T83" fmla="*/ 29 h 51"/>
                  <a:gd name="T84" fmla="*/ 26 w 51"/>
                  <a:gd name="T85" fmla="*/ 36 h 51"/>
                  <a:gd name="T86" fmla="*/ 30 w 51"/>
                  <a:gd name="T87" fmla="*/ 42 h 51"/>
                  <a:gd name="T88" fmla="*/ 28 w 51"/>
                  <a:gd name="T89" fmla="*/ 51 h 51"/>
                  <a:gd name="T90" fmla="*/ 22 w 51"/>
                  <a:gd name="T91" fmla="*/ 51 h 51"/>
                  <a:gd name="T92" fmla="*/ 19 w 51"/>
                  <a:gd name="T93" fmla="*/ 44 h 51"/>
                  <a:gd name="T94" fmla="*/ 24 w 51"/>
                  <a:gd name="T95" fmla="*/ 4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 h="51">
                    <a:moveTo>
                      <a:pt x="24" y="49"/>
                    </a:moveTo>
                    <a:lnTo>
                      <a:pt x="19" y="42"/>
                    </a:lnTo>
                    <a:lnTo>
                      <a:pt x="17" y="38"/>
                    </a:lnTo>
                    <a:lnTo>
                      <a:pt x="11" y="38"/>
                    </a:lnTo>
                    <a:lnTo>
                      <a:pt x="9" y="32"/>
                    </a:lnTo>
                    <a:lnTo>
                      <a:pt x="5" y="29"/>
                    </a:lnTo>
                    <a:lnTo>
                      <a:pt x="2" y="23"/>
                    </a:lnTo>
                    <a:lnTo>
                      <a:pt x="5" y="19"/>
                    </a:lnTo>
                    <a:lnTo>
                      <a:pt x="9" y="21"/>
                    </a:lnTo>
                    <a:lnTo>
                      <a:pt x="0" y="14"/>
                    </a:lnTo>
                    <a:lnTo>
                      <a:pt x="2" y="10"/>
                    </a:lnTo>
                    <a:lnTo>
                      <a:pt x="2" y="4"/>
                    </a:lnTo>
                    <a:lnTo>
                      <a:pt x="7" y="8"/>
                    </a:lnTo>
                    <a:lnTo>
                      <a:pt x="7" y="4"/>
                    </a:lnTo>
                    <a:lnTo>
                      <a:pt x="13" y="4"/>
                    </a:lnTo>
                    <a:lnTo>
                      <a:pt x="17" y="0"/>
                    </a:lnTo>
                    <a:lnTo>
                      <a:pt x="22" y="2"/>
                    </a:lnTo>
                    <a:lnTo>
                      <a:pt x="26" y="4"/>
                    </a:lnTo>
                    <a:lnTo>
                      <a:pt x="26" y="8"/>
                    </a:lnTo>
                    <a:lnTo>
                      <a:pt x="19" y="12"/>
                    </a:lnTo>
                    <a:lnTo>
                      <a:pt x="24" y="14"/>
                    </a:lnTo>
                    <a:lnTo>
                      <a:pt x="28" y="6"/>
                    </a:lnTo>
                    <a:lnTo>
                      <a:pt x="32" y="6"/>
                    </a:lnTo>
                    <a:lnTo>
                      <a:pt x="39" y="6"/>
                    </a:lnTo>
                    <a:lnTo>
                      <a:pt x="43" y="8"/>
                    </a:lnTo>
                    <a:lnTo>
                      <a:pt x="45" y="14"/>
                    </a:lnTo>
                    <a:lnTo>
                      <a:pt x="45" y="19"/>
                    </a:lnTo>
                    <a:lnTo>
                      <a:pt x="41" y="19"/>
                    </a:lnTo>
                    <a:lnTo>
                      <a:pt x="43" y="23"/>
                    </a:lnTo>
                    <a:lnTo>
                      <a:pt x="39" y="25"/>
                    </a:lnTo>
                    <a:lnTo>
                      <a:pt x="34" y="23"/>
                    </a:lnTo>
                    <a:lnTo>
                      <a:pt x="24" y="19"/>
                    </a:lnTo>
                    <a:lnTo>
                      <a:pt x="19" y="17"/>
                    </a:lnTo>
                    <a:lnTo>
                      <a:pt x="32" y="23"/>
                    </a:lnTo>
                    <a:lnTo>
                      <a:pt x="37" y="27"/>
                    </a:lnTo>
                    <a:lnTo>
                      <a:pt x="43" y="25"/>
                    </a:lnTo>
                    <a:lnTo>
                      <a:pt x="47" y="25"/>
                    </a:lnTo>
                    <a:lnTo>
                      <a:pt x="51" y="38"/>
                    </a:lnTo>
                    <a:lnTo>
                      <a:pt x="51" y="42"/>
                    </a:lnTo>
                    <a:lnTo>
                      <a:pt x="45" y="42"/>
                    </a:lnTo>
                    <a:lnTo>
                      <a:pt x="28" y="32"/>
                    </a:lnTo>
                    <a:lnTo>
                      <a:pt x="24" y="29"/>
                    </a:lnTo>
                    <a:lnTo>
                      <a:pt x="26" y="36"/>
                    </a:lnTo>
                    <a:lnTo>
                      <a:pt x="30" y="42"/>
                    </a:lnTo>
                    <a:lnTo>
                      <a:pt x="28" y="51"/>
                    </a:lnTo>
                    <a:lnTo>
                      <a:pt x="22" y="51"/>
                    </a:lnTo>
                    <a:lnTo>
                      <a:pt x="19" y="44"/>
                    </a:lnTo>
                    <a:lnTo>
                      <a:pt x="24" y="49"/>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8" name="Freeform 1234"/>
              <p:cNvSpPr>
                <a:spLocks/>
              </p:cNvSpPr>
              <p:nvPr/>
            </p:nvSpPr>
            <p:spPr bwMode="auto">
              <a:xfrm>
                <a:off x="1349" y="3819"/>
                <a:ext cx="51" cy="51"/>
              </a:xfrm>
              <a:custGeom>
                <a:avLst/>
                <a:gdLst>
                  <a:gd name="T0" fmla="*/ 24 w 51"/>
                  <a:gd name="T1" fmla="*/ 49 h 51"/>
                  <a:gd name="T2" fmla="*/ 19 w 51"/>
                  <a:gd name="T3" fmla="*/ 42 h 51"/>
                  <a:gd name="T4" fmla="*/ 17 w 51"/>
                  <a:gd name="T5" fmla="*/ 38 h 51"/>
                  <a:gd name="T6" fmla="*/ 11 w 51"/>
                  <a:gd name="T7" fmla="*/ 38 h 51"/>
                  <a:gd name="T8" fmla="*/ 9 w 51"/>
                  <a:gd name="T9" fmla="*/ 32 h 51"/>
                  <a:gd name="T10" fmla="*/ 5 w 51"/>
                  <a:gd name="T11" fmla="*/ 29 h 51"/>
                  <a:gd name="T12" fmla="*/ 2 w 51"/>
                  <a:gd name="T13" fmla="*/ 23 h 51"/>
                  <a:gd name="T14" fmla="*/ 5 w 51"/>
                  <a:gd name="T15" fmla="*/ 19 h 51"/>
                  <a:gd name="T16" fmla="*/ 9 w 51"/>
                  <a:gd name="T17" fmla="*/ 21 h 51"/>
                  <a:gd name="T18" fmla="*/ 0 w 51"/>
                  <a:gd name="T19" fmla="*/ 14 h 51"/>
                  <a:gd name="T20" fmla="*/ 2 w 51"/>
                  <a:gd name="T21" fmla="*/ 10 h 51"/>
                  <a:gd name="T22" fmla="*/ 2 w 51"/>
                  <a:gd name="T23" fmla="*/ 4 h 51"/>
                  <a:gd name="T24" fmla="*/ 7 w 51"/>
                  <a:gd name="T25" fmla="*/ 8 h 51"/>
                  <a:gd name="T26" fmla="*/ 7 w 51"/>
                  <a:gd name="T27" fmla="*/ 4 h 51"/>
                  <a:gd name="T28" fmla="*/ 13 w 51"/>
                  <a:gd name="T29" fmla="*/ 4 h 51"/>
                  <a:gd name="T30" fmla="*/ 17 w 51"/>
                  <a:gd name="T31" fmla="*/ 0 h 51"/>
                  <a:gd name="T32" fmla="*/ 22 w 51"/>
                  <a:gd name="T33" fmla="*/ 2 h 51"/>
                  <a:gd name="T34" fmla="*/ 26 w 51"/>
                  <a:gd name="T35" fmla="*/ 4 h 51"/>
                  <a:gd name="T36" fmla="*/ 26 w 51"/>
                  <a:gd name="T37" fmla="*/ 8 h 51"/>
                  <a:gd name="T38" fmla="*/ 19 w 51"/>
                  <a:gd name="T39" fmla="*/ 12 h 51"/>
                  <a:gd name="T40" fmla="*/ 24 w 51"/>
                  <a:gd name="T41" fmla="*/ 14 h 51"/>
                  <a:gd name="T42" fmla="*/ 28 w 51"/>
                  <a:gd name="T43" fmla="*/ 6 h 51"/>
                  <a:gd name="T44" fmla="*/ 32 w 51"/>
                  <a:gd name="T45" fmla="*/ 6 h 51"/>
                  <a:gd name="T46" fmla="*/ 39 w 51"/>
                  <a:gd name="T47" fmla="*/ 6 h 51"/>
                  <a:gd name="T48" fmla="*/ 43 w 51"/>
                  <a:gd name="T49" fmla="*/ 8 h 51"/>
                  <a:gd name="T50" fmla="*/ 45 w 51"/>
                  <a:gd name="T51" fmla="*/ 14 h 51"/>
                  <a:gd name="T52" fmla="*/ 45 w 51"/>
                  <a:gd name="T53" fmla="*/ 19 h 51"/>
                  <a:gd name="T54" fmla="*/ 41 w 51"/>
                  <a:gd name="T55" fmla="*/ 19 h 51"/>
                  <a:gd name="T56" fmla="*/ 43 w 51"/>
                  <a:gd name="T57" fmla="*/ 23 h 51"/>
                  <a:gd name="T58" fmla="*/ 39 w 51"/>
                  <a:gd name="T59" fmla="*/ 25 h 51"/>
                  <a:gd name="T60" fmla="*/ 34 w 51"/>
                  <a:gd name="T61" fmla="*/ 23 h 51"/>
                  <a:gd name="T62" fmla="*/ 24 w 51"/>
                  <a:gd name="T63" fmla="*/ 19 h 51"/>
                  <a:gd name="T64" fmla="*/ 19 w 51"/>
                  <a:gd name="T65" fmla="*/ 17 h 51"/>
                  <a:gd name="T66" fmla="*/ 32 w 51"/>
                  <a:gd name="T67" fmla="*/ 23 h 51"/>
                  <a:gd name="T68" fmla="*/ 37 w 51"/>
                  <a:gd name="T69" fmla="*/ 27 h 51"/>
                  <a:gd name="T70" fmla="*/ 43 w 51"/>
                  <a:gd name="T71" fmla="*/ 25 h 51"/>
                  <a:gd name="T72" fmla="*/ 47 w 51"/>
                  <a:gd name="T73" fmla="*/ 25 h 51"/>
                  <a:gd name="T74" fmla="*/ 51 w 51"/>
                  <a:gd name="T75" fmla="*/ 38 h 51"/>
                  <a:gd name="T76" fmla="*/ 51 w 51"/>
                  <a:gd name="T77" fmla="*/ 42 h 51"/>
                  <a:gd name="T78" fmla="*/ 45 w 51"/>
                  <a:gd name="T79" fmla="*/ 42 h 51"/>
                  <a:gd name="T80" fmla="*/ 28 w 51"/>
                  <a:gd name="T81" fmla="*/ 32 h 51"/>
                  <a:gd name="T82" fmla="*/ 24 w 51"/>
                  <a:gd name="T83" fmla="*/ 29 h 51"/>
                  <a:gd name="T84" fmla="*/ 26 w 51"/>
                  <a:gd name="T85" fmla="*/ 36 h 51"/>
                  <a:gd name="T86" fmla="*/ 30 w 51"/>
                  <a:gd name="T87" fmla="*/ 42 h 51"/>
                  <a:gd name="T88" fmla="*/ 28 w 51"/>
                  <a:gd name="T89" fmla="*/ 51 h 51"/>
                  <a:gd name="T90" fmla="*/ 22 w 51"/>
                  <a:gd name="T91" fmla="*/ 51 h 51"/>
                  <a:gd name="T92" fmla="*/ 19 w 51"/>
                  <a:gd name="T93" fmla="*/ 44 h 51"/>
                  <a:gd name="T94" fmla="*/ 24 w 51"/>
                  <a:gd name="T95" fmla="*/ 4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 h="51">
                    <a:moveTo>
                      <a:pt x="24" y="49"/>
                    </a:moveTo>
                    <a:lnTo>
                      <a:pt x="19" y="42"/>
                    </a:lnTo>
                    <a:lnTo>
                      <a:pt x="17" y="38"/>
                    </a:lnTo>
                    <a:lnTo>
                      <a:pt x="11" y="38"/>
                    </a:lnTo>
                    <a:lnTo>
                      <a:pt x="9" y="32"/>
                    </a:lnTo>
                    <a:lnTo>
                      <a:pt x="5" y="29"/>
                    </a:lnTo>
                    <a:lnTo>
                      <a:pt x="2" y="23"/>
                    </a:lnTo>
                    <a:lnTo>
                      <a:pt x="5" y="19"/>
                    </a:lnTo>
                    <a:lnTo>
                      <a:pt x="9" y="21"/>
                    </a:lnTo>
                    <a:lnTo>
                      <a:pt x="0" y="14"/>
                    </a:lnTo>
                    <a:lnTo>
                      <a:pt x="2" y="10"/>
                    </a:lnTo>
                    <a:lnTo>
                      <a:pt x="2" y="4"/>
                    </a:lnTo>
                    <a:lnTo>
                      <a:pt x="7" y="8"/>
                    </a:lnTo>
                    <a:lnTo>
                      <a:pt x="7" y="4"/>
                    </a:lnTo>
                    <a:lnTo>
                      <a:pt x="13" y="4"/>
                    </a:lnTo>
                    <a:lnTo>
                      <a:pt x="17" y="0"/>
                    </a:lnTo>
                    <a:lnTo>
                      <a:pt x="22" y="2"/>
                    </a:lnTo>
                    <a:lnTo>
                      <a:pt x="26" y="4"/>
                    </a:lnTo>
                    <a:lnTo>
                      <a:pt x="26" y="8"/>
                    </a:lnTo>
                    <a:lnTo>
                      <a:pt x="19" y="12"/>
                    </a:lnTo>
                    <a:lnTo>
                      <a:pt x="24" y="14"/>
                    </a:lnTo>
                    <a:lnTo>
                      <a:pt x="28" y="6"/>
                    </a:lnTo>
                    <a:lnTo>
                      <a:pt x="32" y="6"/>
                    </a:lnTo>
                    <a:lnTo>
                      <a:pt x="39" y="6"/>
                    </a:lnTo>
                    <a:lnTo>
                      <a:pt x="43" y="8"/>
                    </a:lnTo>
                    <a:lnTo>
                      <a:pt x="45" y="14"/>
                    </a:lnTo>
                    <a:lnTo>
                      <a:pt x="45" y="19"/>
                    </a:lnTo>
                    <a:lnTo>
                      <a:pt x="41" y="19"/>
                    </a:lnTo>
                    <a:lnTo>
                      <a:pt x="43" y="23"/>
                    </a:lnTo>
                    <a:lnTo>
                      <a:pt x="39" y="25"/>
                    </a:lnTo>
                    <a:lnTo>
                      <a:pt x="34" y="23"/>
                    </a:lnTo>
                    <a:lnTo>
                      <a:pt x="24" y="19"/>
                    </a:lnTo>
                    <a:lnTo>
                      <a:pt x="19" y="17"/>
                    </a:lnTo>
                    <a:lnTo>
                      <a:pt x="32" y="23"/>
                    </a:lnTo>
                    <a:lnTo>
                      <a:pt x="37" y="27"/>
                    </a:lnTo>
                    <a:lnTo>
                      <a:pt x="43" y="25"/>
                    </a:lnTo>
                    <a:lnTo>
                      <a:pt x="47" y="25"/>
                    </a:lnTo>
                    <a:lnTo>
                      <a:pt x="51" y="38"/>
                    </a:lnTo>
                    <a:lnTo>
                      <a:pt x="51" y="42"/>
                    </a:lnTo>
                    <a:lnTo>
                      <a:pt x="45" y="42"/>
                    </a:lnTo>
                    <a:lnTo>
                      <a:pt x="28" y="32"/>
                    </a:lnTo>
                    <a:lnTo>
                      <a:pt x="24" y="29"/>
                    </a:lnTo>
                    <a:lnTo>
                      <a:pt x="26" y="36"/>
                    </a:lnTo>
                    <a:lnTo>
                      <a:pt x="30" y="42"/>
                    </a:lnTo>
                    <a:lnTo>
                      <a:pt x="28" y="51"/>
                    </a:lnTo>
                    <a:lnTo>
                      <a:pt x="22" y="51"/>
                    </a:lnTo>
                    <a:lnTo>
                      <a:pt x="19" y="44"/>
                    </a:lnTo>
                    <a:lnTo>
                      <a:pt x="24" y="49"/>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9" name="Freeform 1235"/>
              <p:cNvSpPr>
                <a:spLocks/>
              </p:cNvSpPr>
              <p:nvPr/>
            </p:nvSpPr>
            <p:spPr bwMode="auto">
              <a:xfrm>
                <a:off x="1371" y="3872"/>
                <a:ext cx="10" cy="19"/>
              </a:xfrm>
              <a:custGeom>
                <a:avLst/>
                <a:gdLst>
                  <a:gd name="T0" fmla="*/ 4 w 10"/>
                  <a:gd name="T1" fmla="*/ 0 h 19"/>
                  <a:gd name="T2" fmla="*/ 10 w 10"/>
                  <a:gd name="T3" fmla="*/ 4 h 19"/>
                  <a:gd name="T4" fmla="*/ 10 w 10"/>
                  <a:gd name="T5" fmla="*/ 15 h 19"/>
                  <a:gd name="T6" fmla="*/ 8 w 10"/>
                  <a:gd name="T7" fmla="*/ 19 h 19"/>
                  <a:gd name="T8" fmla="*/ 4 w 10"/>
                  <a:gd name="T9" fmla="*/ 17 h 19"/>
                  <a:gd name="T10" fmla="*/ 6 w 10"/>
                  <a:gd name="T11" fmla="*/ 13 h 19"/>
                  <a:gd name="T12" fmla="*/ 0 w 10"/>
                  <a:gd name="T13" fmla="*/ 0 h 19"/>
                  <a:gd name="T14" fmla="*/ 4 w 10"/>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9">
                    <a:moveTo>
                      <a:pt x="4" y="0"/>
                    </a:moveTo>
                    <a:lnTo>
                      <a:pt x="10" y="4"/>
                    </a:lnTo>
                    <a:lnTo>
                      <a:pt x="10" y="15"/>
                    </a:lnTo>
                    <a:lnTo>
                      <a:pt x="8" y="19"/>
                    </a:lnTo>
                    <a:lnTo>
                      <a:pt x="4" y="17"/>
                    </a:lnTo>
                    <a:lnTo>
                      <a:pt x="6" y="13"/>
                    </a:lnTo>
                    <a:lnTo>
                      <a:pt x="0" y="0"/>
                    </a:lnTo>
                    <a:lnTo>
                      <a:pt x="4" y="0"/>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0" name="Freeform 1236"/>
              <p:cNvSpPr>
                <a:spLocks/>
              </p:cNvSpPr>
              <p:nvPr/>
            </p:nvSpPr>
            <p:spPr bwMode="auto">
              <a:xfrm>
                <a:off x="1371" y="3872"/>
                <a:ext cx="10" cy="19"/>
              </a:xfrm>
              <a:custGeom>
                <a:avLst/>
                <a:gdLst>
                  <a:gd name="T0" fmla="*/ 4 w 10"/>
                  <a:gd name="T1" fmla="*/ 0 h 19"/>
                  <a:gd name="T2" fmla="*/ 10 w 10"/>
                  <a:gd name="T3" fmla="*/ 4 h 19"/>
                  <a:gd name="T4" fmla="*/ 10 w 10"/>
                  <a:gd name="T5" fmla="*/ 15 h 19"/>
                  <a:gd name="T6" fmla="*/ 8 w 10"/>
                  <a:gd name="T7" fmla="*/ 19 h 19"/>
                  <a:gd name="T8" fmla="*/ 4 w 10"/>
                  <a:gd name="T9" fmla="*/ 17 h 19"/>
                  <a:gd name="T10" fmla="*/ 6 w 10"/>
                  <a:gd name="T11" fmla="*/ 13 h 19"/>
                  <a:gd name="T12" fmla="*/ 0 w 10"/>
                  <a:gd name="T13" fmla="*/ 0 h 19"/>
                  <a:gd name="T14" fmla="*/ 4 w 10"/>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9">
                    <a:moveTo>
                      <a:pt x="4" y="0"/>
                    </a:moveTo>
                    <a:lnTo>
                      <a:pt x="10" y="4"/>
                    </a:lnTo>
                    <a:lnTo>
                      <a:pt x="10" y="15"/>
                    </a:lnTo>
                    <a:lnTo>
                      <a:pt x="8" y="19"/>
                    </a:lnTo>
                    <a:lnTo>
                      <a:pt x="4" y="17"/>
                    </a:lnTo>
                    <a:lnTo>
                      <a:pt x="6" y="13"/>
                    </a:lnTo>
                    <a:lnTo>
                      <a:pt x="0" y="0"/>
                    </a:lnTo>
                    <a:lnTo>
                      <a:pt x="4" y="0"/>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1" name="Freeform 1237"/>
              <p:cNvSpPr>
                <a:spLocks/>
              </p:cNvSpPr>
              <p:nvPr/>
            </p:nvSpPr>
            <p:spPr bwMode="auto">
              <a:xfrm>
                <a:off x="1400" y="3863"/>
                <a:ext cx="5" cy="7"/>
              </a:xfrm>
              <a:custGeom>
                <a:avLst/>
                <a:gdLst>
                  <a:gd name="T0" fmla="*/ 3 w 5"/>
                  <a:gd name="T1" fmla="*/ 0 h 7"/>
                  <a:gd name="T2" fmla="*/ 5 w 5"/>
                  <a:gd name="T3" fmla="*/ 7 h 7"/>
                  <a:gd name="T4" fmla="*/ 0 w 5"/>
                  <a:gd name="T5" fmla="*/ 2 h 7"/>
                  <a:gd name="T6" fmla="*/ 3 w 5"/>
                  <a:gd name="T7" fmla="*/ 0 h 7"/>
                </a:gdLst>
                <a:ahLst/>
                <a:cxnLst>
                  <a:cxn ang="0">
                    <a:pos x="T0" y="T1"/>
                  </a:cxn>
                  <a:cxn ang="0">
                    <a:pos x="T2" y="T3"/>
                  </a:cxn>
                  <a:cxn ang="0">
                    <a:pos x="T4" y="T5"/>
                  </a:cxn>
                  <a:cxn ang="0">
                    <a:pos x="T6" y="T7"/>
                  </a:cxn>
                </a:cxnLst>
                <a:rect l="0" t="0" r="r" b="b"/>
                <a:pathLst>
                  <a:path w="5" h="7">
                    <a:moveTo>
                      <a:pt x="3" y="0"/>
                    </a:moveTo>
                    <a:lnTo>
                      <a:pt x="5" y="7"/>
                    </a:lnTo>
                    <a:lnTo>
                      <a:pt x="0" y="2"/>
                    </a:lnTo>
                    <a:lnTo>
                      <a:pt x="3" y="0"/>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2" name="Freeform 1238"/>
              <p:cNvSpPr>
                <a:spLocks/>
              </p:cNvSpPr>
              <p:nvPr/>
            </p:nvSpPr>
            <p:spPr bwMode="auto">
              <a:xfrm>
                <a:off x="1400" y="3863"/>
                <a:ext cx="5" cy="7"/>
              </a:xfrm>
              <a:custGeom>
                <a:avLst/>
                <a:gdLst>
                  <a:gd name="T0" fmla="*/ 3 w 5"/>
                  <a:gd name="T1" fmla="*/ 0 h 7"/>
                  <a:gd name="T2" fmla="*/ 5 w 5"/>
                  <a:gd name="T3" fmla="*/ 7 h 7"/>
                  <a:gd name="T4" fmla="*/ 0 w 5"/>
                  <a:gd name="T5" fmla="*/ 2 h 7"/>
                  <a:gd name="T6" fmla="*/ 3 w 5"/>
                  <a:gd name="T7" fmla="*/ 0 h 7"/>
                </a:gdLst>
                <a:ahLst/>
                <a:cxnLst>
                  <a:cxn ang="0">
                    <a:pos x="T0" y="T1"/>
                  </a:cxn>
                  <a:cxn ang="0">
                    <a:pos x="T2" y="T3"/>
                  </a:cxn>
                  <a:cxn ang="0">
                    <a:pos x="T4" y="T5"/>
                  </a:cxn>
                  <a:cxn ang="0">
                    <a:pos x="T6" y="T7"/>
                  </a:cxn>
                </a:cxnLst>
                <a:rect l="0" t="0" r="r" b="b"/>
                <a:pathLst>
                  <a:path w="5" h="7">
                    <a:moveTo>
                      <a:pt x="3" y="0"/>
                    </a:moveTo>
                    <a:lnTo>
                      <a:pt x="5" y="7"/>
                    </a:lnTo>
                    <a:lnTo>
                      <a:pt x="0" y="2"/>
                    </a:lnTo>
                    <a:lnTo>
                      <a:pt x="3" y="0"/>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3" name="Freeform 1239"/>
              <p:cNvSpPr>
                <a:spLocks/>
              </p:cNvSpPr>
              <p:nvPr/>
            </p:nvSpPr>
            <p:spPr bwMode="auto">
              <a:xfrm>
                <a:off x="1392" y="3810"/>
                <a:ext cx="40" cy="72"/>
              </a:xfrm>
              <a:custGeom>
                <a:avLst/>
                <a:gdLst>
                  <a:gd name="T0" fmla="*/ 17 w 40"/>
                  <a:gd name="T1" fmla="*/ 47 h 72"/>
                  <a:gd name="T2" fmla="*/ 13 w 40"/>
                  <a:gd name="T3" fmla="*/ 38 h 72"/>
                  <a:gd name="T4" fmla="*/ 6 w 40"/>
                  <a:gd name="T5" fmla="*/ 15 h 72"/>
                  <a:gd name="T6" fmla="*/ 2 w 40"/>
                  <a:gd name="T7" fmla="*/ 9 h 72"/>
                  <a:gd name="T8" fmla="*/ 0 w 40"/>
                  <a:gd name="T9" fmla="*/ 4 h 72"/>
                  <a:gd name="T10" fmla="*/ 0 w 40"/>
                  <a:gd name="T11" fmla="*/ 0 h 72"/>
                  <a:gd name="T12" fmla="*/ 4 w 40"/>
                  <a:gd name="T13" fmla="*/ 4 h 72"/>
                  <a:gd name="T14" fmla="*/ 8 w 40"/>
                  <a:gd name="T15" fmla="*/ 9 h 72"/>
                  <a:gd name="T16" fmla="*/ 13 w 40"/>
                  <a:gd name="T17" fmla="*/ 9 h 72"/>
                  <a:gd name="T18" fmla="*/ 19 w 40"/>
                  <a:gd name="T19" fmla="*/ 9 h 72"/>
                  <a:gd name="T20" fmla="*/ 23 w 40"/>
                  <a:gd name="T21" fmla="*/ 9 h 72"/>
                  <a:gd name="T22" fmla="*/ 25 w 40"/>
                  <a:gd name="T23" fmla="*/ 13 h 72"/>
                  <a:gd name="T24" fmla="*/ 30 w 40"/>
                  <a:gd name="T25" fmla="*/ 19 h 72"/>
                  <a:gd name="T26" fmla="*/ 36 w 40"/>
                  <a:gd name="T27" fmla="*/ 30 h 72"/>
                  <a:gd name="T28" fmla="*/ 38 w 40"/>
                  <a:gd name="T29" fmla="*/ 36 h 72"/>
                  <a:gd name="T30" fmla="*/ 34 w 40"/>
                  <a:gd name="T31" fmla="*/ 32 h 72"/>
                  <a:gd name="T32" fmla="*/ 32 w 40"/>
                  <a:gd name="T33" fmla="*/ 26 h 72"/>
                  <a:gd name="T34" fmla="*/ 28 w 40"/>
                  <a:gd name="T35" fmla="*/ 21 h 72"/>
                  <a:gd name="T36" fmla="*/ 25 w 40"/>
                  <a:gd name="T37" fmla="*/ 15 h 72"/>
                  <a:gd name="T38" fmla="*/ 19 w 40"/>
                  <a:gd name="T39" fmla="*/ 13 h 72"/>
                  <a:gd name="T40" fmla="*/ 21 w 40"/>
                  <a:gd name="T41" fmla="*/ 17 h 72"/>
                  <a:gd name="T42" fmla="*/ 23 w 40"/>
                  <a:gd name="T43" fmla="*/ 23 h 72"/>
                  <a:gd name="T44" fmla="*/ 30 w 40"/>
                  <a:gd name="T45" fmla="*/ 32 h 72"/>
                  <a:gd name="T46" fmla="*/ 36 w 40"/>
                  <a:gd name="T47" fmla="*/ 36 h 72"/>
                  <a:gd name="T48" fmla="*/ 36 w 40"/>
                  <a:gd name="T49" fmla="*/ 43 h 72"/>
                  <a:gd name="T50" fmla="*/ 36 w 40"/>
                  <a:gd name="T51" fmla="*/ 47 h 72"/>
                  <a:gd name="T52" fmla="*/ 40 w 40"/>
                  <a:gd name="T53" fmla="*/ 51 h 72"/>
                  <a:gd name="T54" fmla="*/ 36 w 40"/>
                  <a:gd name="T55" fmla="*/ 55 h 72"/>
                  <a:gd name="T56" fmla="*/ 30 w 40"/>
                  <a:gd name="T57" fmla="*/ 51 h 72"/>
                  <a:gd name="T58" fmla="*/ 34 w 40"/>
                  <a:gd name="T59" fmla="*/ 58 h 72"/>
                  <a:gd name="T60" fmla="*/ 32 w 40"/>
                  <a:gd name="T61" fmla="*/ 62 h 72"/>
                  <a:gd name="T62" fmla="*/ 28 w 40"/>
                  <a:gd name="T63" fmla="*/ 66 h 72"/>
                  <a:gd name="T64" fmla="*/ 25 w 40"/>
                  <a:gd name="T65" fmla="*/ 70 h 72"/>
                  <a:gd name="T66" fmla="*/ 21 w 40"/>
                  <a:gd name="T67" fmla="*/ 72 h 72"/>
                  <a:gd name="T68" fmla="*/ 19 w 40"/>
                  <a:gd name="T69" fmla="*/ 68 h 72"/>
                  <a:gd name="T70" fmla="*/ 23 w 40"/>
                  <a:gd name="T71" fmla="*/ 53 h 72"/>
                  <a:gd name="T72" fmla="*/ 19 w 40"/>
                  <a:gd name="T73" fmla="*/ 47 h 72"/>
                  <a:gd name="T74" fmla="*/ 23 w 40"/>
                  <a:gd name="T75" fmla="*/ 43 h 72"/>
                  <a:gd name="T76" fmla="*/ 17 w 40"/>
                  <a:gd name="T77" fmla="*/ 4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72">
                    <a:moveTo>
                      <a:pt x="17" y="47"/>
                    </a:moveTo>
                    <a:lnTo>
                      <a:pt x="13" y="38"/>
                    </a:lnTo>
                    <a:lnTo>
                      <a:pt x="6" y="15"/>
                    </a:lnTo>
                    <a:lnTo>
                      <a:pt x="2" y="9"/>
                    </a:lnTo>
                    <a:lnTo>
                      <a:pt x="0" y="4"/>
                    </a:lnTo>
                    <a:lnTo>
                      <a:pt x="0" y="0"/>
                    </a:lnTo>
                    <a:lnTo>
                      <a:pt x="4" y="4"/>
                    </a:lnTo>
                    <a:lnTo>
                      <a:pt x="8" y="9"/>
                    </a:lnTo>
                    <a:lnTo>
                      <a:pt x="13" y="9"/>
                    </a:lnTo>
                    <a:lnTo>
                      <a:pt x="19" y="9"/>
                    </a:lnTo>
                    <a:lnTo>
                      <a:pt x="23" y="9"/>
                    </a:lnTo>
                    <a:lnTo>
                      <a:pt x="25" y="13"/>
                    </a:lnTo>
                    <a:lnTo>
                      <a:pt x="30" y="19"/>
                    </a:lnTo>
                    <a:lnTo>
                      <a:pt x="36" y="30"/>
                    </a:lnTo>
                    <a:lnTo>
                      <a:pt x="38" y="36"/>
                    </a:lnTo>
                    <a:lnTo>
                      <a:pt x="34" y="32"/>
                    </a:lnTo>
                    <a:lnTo>
                      <a:pt x="32" y="26"/>
                    </a:lnTo>
                    <a:lnTo>
                      <a:pt x="28" y="21"/>
                    </a:lnTo>
                    <a:lnTo>
                      <a:pt x="25" y="15"/>
                    </a:lnTo>
                    <a:lnTo>
                      <a:pt x="19" y="13"/>
                    </a:lnTo>
                    <a:lnTo>
                      <a:pt x="21" y="17"/>
                    </a:lnTo>
                    <a:lnTo>
                      <a:pt x="23" y="23"/>
                    </a:lnTo>
                    <a:lnTo>
                      <a:pt x="30" y="32"/>
                    </a:lnTo>
                    <a:lnTo>
                      <a:pt x="36" y="36"/>
                    </a:lnTo>
                    <a:lnTo>
                      <a:pt x="36" y="43"/>
                    </a:lnTo>
                    <a:lnTo>
                      <a:pt x="36" y="47"/>
                    </a:lnTo>
                    <a:lnTo>
                      <a:pt x="40" y="51"/>
                    </a:lnTo>
                    <a:lnTo>
                      <a:pt x="36" y="55"/>
                    </a:lnTo>
                    <a:lnTo>
                      <a:pt x="30" y="51"/>
                    </a:lnTo>
                    <a:lnTo>
                      <a:pt x="34" y="58"/>
                    </a:lnTo>
                    <a:lnTo>
                      <a:pt x="32" y="62"/>
                    </a:lnTo>
                    <a:lnTo>
                      <a:pt x="28" y="66"/>
                    </a:lnTo>
                    <a:lnTo>
                      <a:pt x="25" y="70"/>
                    </a:lnTo>
                    <a:lnTo>
                      <a:pt x="21" y="72"/>
                    </a:lnTo>
                    <a:lnTo>
                      <a:pt x="19" y="68"/>
                    </a:lnTo>
                    <a:lnTo>
                      <a:pt x="23" y="53"/>
                    </a:lnTo>
                    <a:lnTo>
                      <a:pt x="19" y="47"/>
                    </a:lnTo>
                    <a:lnTo>
                      <a:pt x="23" y="43"/>
                    </a:lnTo>
                    <a:lnTo>
                      <a:pt x="17" y="47"/>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4" name="Freeform 1240"/>
              <p:cNvSpPr>
                <a:spLocks/>
              </p:cNvSpPr>
              <p:nvPr/>
            </p:nvSpPr>
            <p:spPr bwMode="auto">
              <a:xfrm>
                <a:off x="1392" y="3810"/>
                <a:ext cx="40" cy="72"/>
              </a:xfrm>
              <a:custGeom>
                <a:avLst/>
                <a:gdLst>
                  <a:gd name="T0" fmla="*/ 17 w 40"/>
                  <a:gd name="T1" fmla="*/ 47 h 72"/>
                  <a:gd name="T2" fmla="*/ 13 w 40"/>
                  <a:gd name="T3" fmla="*/ 38 h 72"/>
                  <a:gd name="T4" fmla="*/ 6 w 40"/>
                  <a:gd name="T5" fmla="*/ 15 h 72"/>
                  <a:gd name="T6" fmla="*/ 2 w 40"/>
                  <a:gd name="T7" fmla="*/ 9 h 72"/>
                  <a:gd name="T8" fmla="*/ 0 w 40"/>
                  <a:gd name="T9" fmla="*/ 4 h 72"/>
                  <a:gd name="T10" fmla="*/ 0 w 40"/>
                  <a:gd name="T11" fmla="*/ 0 h 72"/>
                  <a:gd name="T12" fmla="*/ 4 w 40"/>
                  <a:gd name="T13" fmla="*/ 4 h 72"/>
                  <a:gd name="T14" fmla="*/ 8 w 40"/>
                  <a:gd name="T15" fmla="*/ 9 h 72"/>
                  <a:gd name="T16" fmla="*/ 13 w 40"/>
                  <a:gd name="T17" fmla="*/ 9 h 72"/>
                  <a:gd name="T18" fmla="*/ 19 w 40"/>
                  <a:gd name="T19" fmla="*/ 9 h 72"/>
                  <a:gd name="T20" fmla="*/ 23 w 40"/>
                  <a:gd name="T21" fmla="*/ 9 h 72"/>
                  <a:gd name="T22" fmla="*/ 25 w 40"/>
                  <a:gd name="T23" fmla="*/ 13 h 72"/>
                  <a:gd name="T24" fmla="*/ 30 w 40"/>
                  <a:gd name="T25" fmla="*/ 19 h 72"/>
                  <a:gd name="T26" fmla="*/ 36 w 40"/>
                  <a:gd name="T27" fmla="*/ 30 h 72"/>
                  <a:gd name="T28" fmla="*/ 38 w 40"/>
                  <a:gd name="T29" fmla="*/ 36 h 72"/>
                  <a:gd name="T30" fmla="*/ 34 w 40"/>
                  <a:gd name="T31" fmla="*/ 32 h 72"/>
                  <a:gd name="T32" fmla="*/ 32 w 40"/>
                  <a:gd name="T33" fmla="*/ 26 h 72"/>
                  <a:gd name="T34" fmla="*/ 28 w 40"/>
                  <a:gd name="T35" fmla="*/ 21 h 72"/>
                  <a:gd name="T36" fmla="*/ 25 w 40"/>
                  <a:gd name="T37" fmla="*/ 15 h 72"/>
                  <a:gd name="T38" fmla="*/ 19 w 40"/>
                  <a:gd name="T39" fmla="*/ 13 h 72"/>
                  <a:gd name="T40" fmla="*/ 21 w 40"/>
                  <a:gd name="T41" fmla="*/ 17 h 72"/>
                  <a:gd name="T42" fmla="*/ 23 w 40"/>
                  <a:gd name="T43" fmla="*/ 23 h 72"/>
                  <a:gd name="T44" fmla="*/ 30 w 40"/>
                  <a:gd name="T45" fmla="*/ 32 h 72"/>
                  <a:gd name="T46" fmla="*/ 36 w 40"/>
                  <a:gd name="T47" fmla="*/ 36 h 72"/>
                  <a:gd name="T48" fmla="*/ 36 w 40"/>
                  <a:gd name="T49" fmla="*/ 43 h 72"/>
                  <a:gd name="T50" fmla="*/ 36 w 40"/>
                  <a:gd name="T51" fmla="*/ 47 h 72"/>
                  <a:gd name="T52" fmla="*/ 40 w 40"/>
                  <a:gd name="T53" fmla="*/ 51 h 72"/>
                  <a:gd name="T54" fmla="*/ 36 w 40"/>
                  <a:gd name="T55" fmla="*/ 55 h 72"/>
                  <a:gd name="T56" fmla="*/ 30 w 40"/>
                  <a:gd name="T57" fmla="*/ 51 h 72"/>
                  <a:gd name="T58" fmla="*/ 34 w 40"/>
                  <a:gd name="T59" fmla="*/ 58 h 72"/>
                  <a:gd name="T60" fmla="*/ 32 w 40"/>
                  <a:gd name="T61" fmla="*/ 62 h 72"/>
                  <a:gd name="T62" fmla="*/ 28 w 40"/>
                  <a:gd name="T63" fmla="*/ 66 h 72"/>
                  <a:gd name="T64" fmla="*/ 25 w 40"/>
                  <a:gd name="T65" fmla="*/ 70 h 72"/>
                  <a:gd name="T66" fmla="*/ 21 w 40"/>
                  <a:gd name="T67" fmla="*/ 72 h 72"/>
                  <a:gd name="T68" fmla="*/ 19 w 40"/>
                  <a:gd name="T69" fmla="*/ 68 h 72"/>
                  <a:gd name="T70" fmla="*/ 23 w 40"/>
                  <a:gd name="T71" fmla="*/ 53 h 72"/>
                  <a:gd name="T72" fmla="*/ 19 w 40"/>
                  <a:gd name="T73" fmla="*/ 47 h 72"/>
                  <a:gd name="T74" fmla="*/ 23 w 40"/>
                  <a:gd name="T75" fmla="*/ 43 h 72"/>
                  <a:gd name="T76" fmla="*/ 17 w 40"/>
                  <a:gd name="T77" fmla="*/ 4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72">
                    <a:moveTo>
                      <a:pt x="17" y="47"/>
                    </a:moveTo>
                    <a:lnTo>
                      <a:pt x="13" y="38"/>
                    </a:lnTo>
                    <a:lnTo>
                      <a:pt x="6" y="15"/>
                    </a:lnTo>
                    <a:lnTo>
                      <a:pt x="2" y="9"/>
                    </a:lnTo>
                    <a:lnTo>
                      <a:pt x="0" y="4"/>
                    </a:lnTo>
                    <a:lnTo>
                      <a:pt x="0" y="0"/>
                    </a:lnTo>
                    <a:lnTo>
                      <a:pt x="4" y="4"/>
                    </a:lnTo>
                    <a:lnTo>
                      <a:pt x="8" y="9"/>
                    </a:lnTo>
                    <a:lnTo>
                      <a:pt x="13" y="9"/>
                    </a:lnTo>
                    <a:lnTo>
                      <a:pt x="19" y="9"/>
                    </a:lnTo>
                    <a:lnTo>
                      <a:pt x="23" y="9"/>
                    </a:lnTo>
                    <a:lnTo>
                      <a:pt x="25" y="13"/>
                    </a:lnTo>
                    <a:lnTo>
                      <a:pt x="30" y="19"/>
                    </a:lnTo>
                    <a:lnTo>
                      <a:pt x="36" y="30"/>
                    </a:lnTo>
                    <a:lnTo>
                      <a:pt x="38" y="36"/>
                    </a:lnTo>
                    <a:lnTo>
                      <a:pt x="34" y="32"/>
                    </a:lnTo>
                    <a:lnTo>
                      <a:pt x="32" y="26"/>
                    </a:lnTo>
                    <a:lnTo>
                      <a:pt x="28" y="21"/>
                    </a:lnTo>
                    <a:lnTo>
                      <a:pt x="25" y="15"/>
                    </a:lnTo>
                    <a:lnTo>
                      <a:pt x="19" y="13"/>
                    </a:lnTo>
                    <a:lnTo>
                      <a:pt x="21" y="17"/>
                    </a:lnTo>
                    <a:lnTo>
                      <a:pt x="23" y="23"/>
                    </a:lnTo>
                    <a:lnTo>
                      <a:pt x="30" y="32"/>
                    </a:lnTo>
                    <a:lnTo>
                      <a:pt x="36" y="36"/>
                    </a:lnTo>
                    <a:lnTo>
                      <a:pt x="36" y="43"/>
                    </a:lnTo>
                    <a:lnTo>
                      <a:pt x="36" y="47"/>
                    </a:lnTo>
                    <a:lnTo>
                      <a:pt x="40" y="51"/>
                    </a:lnTo>
                    <a:lnTo>
                      <a:pt x="36" y="55"/>
                    </a:lnTo>
                    <a:lnTo>
                      <a:pt x="30" y="51"/>
                    </a:lnTo>
                    <a:lnTo>
                      <a:pt x="34" y="58"/>
                    </a:lnTo>
                    <a:lnTo>
                      <a:pt x="32" y="62"/>
                    </a:lnTo>
                    <a:lnTo>
                      <a:pt x="28" y="66"/>
                    </a:lnTo>
                    <a:lnTo>
                      <a:pt x="25" y="70"/>
                    </a:lnTo>
                    <a:lnTo>
                      <a:pt x="21" y="72"/>
                    </a:lnTo>
                    <a:lnTo>
                      <a:pt x="19" y="68"/>
                    </a:lnTo>
                    <a:lnTo>
                      <a:pt x="23" y="53"/>
                    </a:lnTo>
                    <a:lnTo>
                      <a:pt x="19" y="47"/>
                    </a:lnTo>
                    <a:lnTo>
                      <a:pt x="23" y="43"/>
                    </a:lnTo>
                    <a:lnTo>
                      <a:pt x="17" y="47"/>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5" name="Freeform 1241"/>
              <p:cNvSpPr>
                <a:spLocks/>
              </p:cNvSpPr>
              <p:nvPr/>
            </p:nvSpPr>
            <p:spPr bwMode="auto">
              <a:xfrm>
                <a:off x="1417" y="3833"/>
                <a:ext cx="5" cy="5"/>
              </a:xfrm>
              <a:custGeom>
                <a:avLst/>
                <a:gdLst>
                  <a:gd name="T0" fmla="*/ 0 w 5"/>
                  <a:gd name="T1" fmla="*/ 0 h 5"/>
                  <a:gd name="T2" fmla="*/ 5 w 5"/>
                  <a:gd name="T3" fmla="*/ 5 h 5"/>
                  <a:gd name="T4" fmla="*/ 0 w 5"/>
                  <a:gd name="T5" fmla="*/ 0 h 5"/>
                  <a:gd name="T6" fmla="*/ 0 w 5"/>
                  <a:gd name="T7" fmla="*/ 0 h 5"/>
                </a:gdLst>
                <a:ahLst/>
                <a:cxnLst>
                  <a:cxn ang="0">
                    <a:pos x="T0" y="T1"/>
                  </a:cxn>
                  <a:cxn ang="0">
                    <a:pos x="T2" y="T3"/>
                  </a:cxn>
                  <a:cxn ang="0">
                    <a:pos x="T4" y="T5"/>
                  </a:cxn>
                  <a:cxn ang="0">
                    <a:pos x="T6" y="T7"/>
                  </a:cxn>
                </a:cxnLst>
                <a:rect l="0" t="0" r="r" b="b"/>
                <a:pathLst>
                  <a:path w="5" h="5">
                    <a:moveTo>
                      <a:pt x="0" y="0"/>
                    </a:moveTo>
                    <a:lnTo>
                      <a:pt x="5" y="5"/>
                    </a:lnTo>
                    <a:lnTo>
                      <a:pt x="0" y="0"/>
                    </a:lnTo>
                    <a:lnTo>
                      <a:pt x="0" y="0"/>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6" name="Freeform 1242"/>
              <p:cNvSpPr>
                <a:spLocks/>
              </p:cNvSpPr>
              <p:nvPr/>
            </p:nvSpPr>
            <p:spPr bwMode="auto">
              <a:xfrm>
                <a:off x="1417" y="3833"/>
                <a:ext cx="5" cy="5"/>
              </a:xfrm>
              <a:custGeom>
                <a:avLst/>
                <a:gdLst>
                  <a:gd name="T0" fmla="*/ 0 w 5"/>
                  <a:gd name="T1" fmla="*/ 0 h 5"/>
                  <a:gd name="T2" fmla="*/ 5 w 5"/>
                  <a:gd name="T3" fmla="*/ 5 h 5"/>
                  <a:gd name="T4" fmla="*/ 0 w 5"/>
                  <a:gd name="T5" fmla="*/ 0 h 5"/>
                  <a:gd name="T6" fmla="*/ 0 w 5"/>
                  <a:gd name="T7" fmla="*/ 0 h 5"/>
                </a:gdLst>
                <a:ahLst/>
                <a:cxnLst>
                  <a:cxn ang="0">
                    <a:pos x="T0" y="T1"/>
                  </a:cxn>
                  <a:cxn ang="0">
                    <a:pos x="T2" y="T3"/>
                  </a:cxn>
                  <a:cxn ang="0">
                    <a:pos x="T4" y="T5"/>
                  </a:cxn>
                  <a:cxn ang="0">
                    <a:pos x="T6" y="T7"/>
                  </a:cxn>
                </a:cxnLst>
                <a:rect l="0" t="0" r="r" b="b"/>
                <a:pathLst>
                  <a:path w="5" h="5">
                    <a:moveTo>
                      <a:pt x="0" y="0"/>
                    </a:moveTo>
                    <a:lnTo>
                      <a:pt x="5" y="5"/>
                    </a:lnTo>
                    <a:lnTo>
                      <a:pt x="0" y="0"/>
                    </a:lnTo>
                    <a:lnTo>
                      <a:pt x="0" y="0"/>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7" name="Freeform 1243"/>
              <p:cNvSpPr>
                <a:spLocks/>
              </p:cNvSpPr>
              <p:nvPr/>
            </p:nvSpPr>
            <p:spPr bwMode="auto">
              <a:xfrm>
                <a:off x="1377" y="3857"/>
                <a:ext cx="40" cy="74"/>
              </a:xfrm>
              <a:custGeom>
                <a:avLst/>
                <a:gdLst>
                  <a:gd name="T0" fmla="*/ 23 w 40"/>
                  <a:gd name="T1" fmla="*/ 55 h 74"/>
                  <a:gd name="T2" fmla="*/ 23 w 40"/>
                  <a:gd name="T3" fmla="*/ 51 h 74"/>
                  <a:gd name="T4" fmla="*/ 23 w 40"/>
                  <a:gd name="T5" fmla="*/ 47 h 74"/>
                  <a:gd name="T6" fmla="*/ 19 w 40"/>
                  <a:gd name="T7" fmla="*/ 49 h 74"/>
                  <a:gd name="T8" fmla="*/ 21 w 40"/>
                  <a:gd name="T9" fmla="*/ 45 h 74"/>
                  <a:gd name="T10" fmla="*/ 15 w 40"/>
                  <a:gd name="T11" fmla="*/ 45 h 74"/>
                  <a:gd name="T12" fmla="*/ 13 w 40"/>
                  <a:gd name="T13" fmla="*/ 34 h 74"/>
                  <a:gd name="T14" fmla="*/ 17 w 40"/>
                  <a:gd name="T15" fmla="*/ 30 h 74"/>
                  <a:gd name="T16" fmla="*/ 13 w 40"/>
                  <a:gd name="T17" fmla="*/ 28 h 74"/>
                  <a:gd name="T18" fmla="*/ 9 w 40"/>
                  <a:gd name="T19" fmla="*/ 23 h 74"/>
                  <a:gd name="T20" fmla="*/ 11 w 40"/>
                  <a:gd name="T21" fmla="*/ 17 h 74"/>
                  <a:gd name="T22" fmla="*/ 4 w 40"/>
                  <a:gd name="T23" fmla="*/ 19 h 74"/>
                  <a:gd name="T24" fmla="*/ 0 w 40"/>
                  <a:gd name="T25" fmla="*/ 15 h 74"/>
                  <a:gd name="T26" fmla="*/ 2 w 40"/>
                  <a:gd name="T27" fmla="*/ 11 h 74"/>
                  <a:gd name="T28" fmla="*/ 6 w 40"/>
                  <a:gd name="T29" fmla="*/ 0 h 74"/>
                  <a:gd name="T30" fmla="*/ 11 w 40"/>
                  <a:gd name="T31" fmla="*/ 2 h 74"/>
                  <a:gd name="T32" fmla="*/ 6 w 40"/>
                  <a:gd name="T33" fmla="*/ 6 h 74"/>
                  <a:gd name="T34" fmla="*/ 13 w 40"/>
                  <a:gd name="T35" fmla="*/ 4 h 74"/>
                  <a:gd name="T36" fmla="*/ 21 w 40"/>
                  <a:gd name="T37" fmla="*/ 11 h 74"/>
                  <a:gd name="T38" fmla="*/ 23 w 40"/>
                  <a:gd name="T39" fmla="*/ 15 h 74"/>
                  <a:gd name="T40" fmla="*/ 28 w 40"/>
                  <a:gd name="T41" fmla="*/ 19 h 74"/>
                  <a:gd name="T42" fmla="*/ 36 w 40"/>
                  <a:gd name="T43" fmla="*/ 43 h 74"/>
                  <a:gd name="T44" fmla="*/ 40 w 40"/>
                  <a:gd name="T45" fmla="*/ 53 h 74"/>
                  <a:gd name="T46" fmla="*/ 38 w 40"/>
                  <a:gd name="T47" fmla="*/ 57 h 74"/>
                  <a:gd name="T48" fmla="*/ 40 w 40"/>
                  <a:gd name="T49" fmla="*/ 68 h 74"/>
                  <a:gd name="T50" fmla="*/ 40 w 40"/>
                  <a:gd name="T51" fmla="*/ 74 h 74"/>
                  <a:gd name="T52" fmla="*/ 36 w 40"/>
                  <a:gd name="T53" fmla="*/ 70 h 74"/>
                  <a:gd name="T54" fmla="*/ 32 w 40"/>
                  <a:gd name="T55" fmla="*/ 66 h 74"/>
                  <a:gd name="T56" fmla="*/ 28 w 40"/>
                  <a:gd name="T57" fmla="*/ 62 h 74"/>
                  <a:gd name="T58" fmla="*/ 26 w 40"/>
                  <a:gd name="T59" fmla="*/ 55 h 74"/>
                  <a:gd name="T60" fmla="*/ 26 w 40"/>
                  <a:gd name="T61" fmla="*/ 49 h 74"/>
                  <a:gd name="T62" fmla="*/ 23 w 40"/>
                  <a:gd name="T63" fmla="*/ 5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 h="74">
                    <a:moveTo>
                      <a:pt x="23" y="55"/>
                    </a:moveTo>
                    <a:lnTo>
                      <a:pt x="23" y="51"/>
                    </a:lnTo>
                    <a:lnTo>
                      <a:pt x="23" y="47"/>
                    </a:lnTo>
                    <a:lnTo>
                      <a:pt x="19" y="49"/>
                    </a:lnTo>
                    <a:lnTo>
                      <a:pt x="21" y="45"/>
                    </a:lnTo>
                    <a:lnTo>
                      <a:pt x="15" y="45"/>
                    </a:lnTo>
                    <a:lnTo>
                      <a:pt x="13" y="34"/>
                    </a:lnTo>
                    <a:lnTo>
                      <a:pt x="17" y="30"/>
                    </a:lnTo>
                    <a:lnTo>
                      <a:pt x="13" y="28"/>
                    </a:lnTo>
                    <a:lnTo>
                      <a:pt x="9" y="23"/>
                    </a:lnTo>
                    <a:lnTo>
                      <a:pt x="11" y="17"/>
                    </a:lnTo>
                    <a:lnTo>
                      <a:pt x="4" y="19"/>
                    </a:lnTo>
                    <a:lnTo>
                      <a:pt x="0" y="15"/>
                    </a:lnTo>
                    <a:lnTo>
                      <a:pt x="2" y="11"/>
                    </a:lnTo>
                    <a:lnTo>
                      <a:pt x="6" y="0"/>
                    </a:lnTo>
                    <a:lnTo>
                      <a:pt x="11" y="2"/>
                    </a:lnTo>
                    <a:lnTo>
                      <a:pt x="6" y="6"/>
                    </a:lnTo>
                    <a:lnTo>
                      <a:pt x="13" y="4"/>
                    </a:lnTo>
                    <a:lnTo>
                      <a:pt x="21" y="11"/>
                    </a:lnTo>
                    <a:lnTo>
                      <a:pt x="23" y="15"/>
                    </a:lnTo>
                    <a:lnTo>
                      <a:pt x="28" y="19"/>
                    </a:lnTo>
                    <a:lnTo>
                      <a:pt x="36" y="43"/>
                    </a:lnTo>
                    <a:lnTo>
                      <a:pt x="40" y="53"/>
                    </a:lnTo>
                    <a:lnTo>
                      <a:pt x="38" y="57"/>
                    </a:lnTo>
                    <a:lnTo>
                      <a:pt x="40" y="68"/>
                    </a:lnTo>
                    <a:lnTo>
                      <a:pt x="40" y="74"/>
                    </a:lnTo>
                    <a:lnTo>
                      <a:pt x="36" y="70"/>
                    </a:lnTo>
                    <a:lnTo>
                      <a:pt x="32" y="66"/>
                    </a:lnTo>
                    <a:lnTo>
                      <a:pt x="28" y="62"/>
                    </a:lnTo>
                    <a:lnTo>
                      <a:pt x="26" y="55"/>
                    </a:lnTo>
                    <a:lnTo>
                      <a:pt x="26" y="49"/>
                    </a:lnTo>
                    <a:lnTo>
                      <a:pt x="23" y="55"/>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8" name="Freeform 1244"/>
              <p:cNvSpPr>
                <a:spLocks/>
              </p:cNvSpPr>
              <p:nvPr/>
            </p:nvSpPr>
            <p:spPr bwMode="auto">
              <a:xfrm>
                <a:off x="1377" y="3857"/>
                <a:ext cx="40" cy="74"/>
              </a:xfrm>
              <a:custGeom>
                <a:avLst/>
                <a:gdLst>
                  <a:gd name="T0" fmla="*/ 23 w 40"/>
                  <a:gd name="T1" fmla="*/ 55 h 74"/>
                  <a:gd name="T2" fmla="*/ 23 w 40"/>
                  <a:gd name="T3" fmla="*/ 51 h 74"/>
                  <a:gd name="T4" fmla="*/ 23 w 40"/>
                  <a:gd name="T5" fmla="*/ 47 h 74"/>
                  <a:gd name="T6" fmla="*/ 19 w 40"/>
                  <a:gd name="T7" fmla="*/ 49 h 74"/>
                  <a:gd name="T8" fmla="*/ 21 w 40"/>
                  <a:gd name="T9" fmla="*/ 45 h 74"/>
                  <a:gd name="T10" fmla="*/ 15 w 40"/>
                  <a:gd name="T11" fmla="*/ 45 h 74"/>
                  <a:gd name="T12" fmla="*/ 13 w 40"/>
                  <a:gd name="T13" fmla="*/ 34 h 74"/>
                  <a:gd name="T14" fmla="*/ 17 w 40"/>
                  <a:gd name="T15" fmla="*/ 30 h 74"/>
                  <a:gd name="T16" fmla="*/ 13 w 40"/>
                  <a:gd name="T17" fmla="*/ 28 h 74"/>
                  <a:gd name="T18" fmla="*/ 9 w 40"/>
                  <a:gd name="T19" fmla="*/ 23 h 74"/>
                  <a:gd name="T20" fmla="*/ 11 w 40"/>
                  <a:gd name="T21" fmla="*/ 17 h 74"/>
                  <a:gd name="T22" fmla="*/ 4 w 40"/>
                  <a:gd name="T23" fmla="*/ 19 h 74"/>
                  <a:gd name="T24" fmla="*/ 0 w 40"/>
                  <a:gd name="T25" fmla="*/ 15 h 74"/>
                  <a:gd name="T26" fmla="*/ 2 w 40"/>
                  <a:gd name="T27" fmla="*/ 11 h 74"/>
                  <a:gd name="T28" fmla="*/ 6 w 40"/>
                  <a:gd name="T29" fmla="*/ 0 h 74"/>
                  <a:gd name="T30" fmla="*/ 11 w 40"/>
                  <a:gd name="T31" fmla="*/ 2 h 74"/>
                  <a:gd name="T32" fmla="*/ 6 w 40"/>
                  <a:gd name="T33" fmla="*/ 6 h 74"/>
                  <a:gd name="T34" fmla="*/ 13 w 40"/>
                  <a:gd name="T35" fmla="*/ 4 h 74"/>
                  <a:gd name="T36" fmla="*/ 21 w 40"/>
                  <a:gd name="T37" fmla="*/ 11 h 74"/>
                  <a:gd name="T38" fmla="*/ 23 w 40"/>
                  <a:gd name="T39" fmla="*/ 15 h 74"/>
                  <a:gd name="T40" fmla="*/ 28 w 40"/>
                  <a:gd name="T41" fmla="*/ 19 h 74"/>
                  <a:gd name="T42" fmla="*/ 36 w 40"/>
                  <a:gd name="T43" fmla="*/ 43 h 74"/>
                  <a:gd name="T44" fmla="*/ 40 w 40"/>
                  <a:gd name="T45" fmla="*/ 53 h 74"/>
                  <a:gd name="T46" fmla="*/ 38 w 40"/>
                  <a:gd name="T47" fmla="*/ 57 h 74"/>
                  <a:gd name="T48" fmla="*/ 40 w 40"/>
                  <a:gd name="T49" fmla="*/ 68 h 74"/>
                  <a:gd name="T50" fmla="*/ 40 w 40"/>
                  <a:gd name="T51" fmla="*/ 74 h 74"/>
                  <a:gd name="T52" fmla="*/ 36 w 40"/>
                  <a:gd name="T53" fmla="*/ 70 h 74"/>
                  <a:gd name="T54" fmla="*/ 32 w 40"/>
                  <a:gd name="T55" fmla="*/ 66 h 74"/>
                  <a:gd name="T56" fmla="*/ 28 w 40"/>
                  <a:gd name="T57" fmla="*/ 62 h 74"/>
                  <a:gd name="T58" fmla="*/ 26 w 40"/>
                  <a:gd name="T59" fmla="*/ 55 h 74"/>
                  <a:gd name="T60" fmla="*/ 26 w 40"/>
                  <a:gd name="T61" fmla="*/ 49 h 74"/>
                  <a:gd name="T62" fmla="*/ 23 w 40"/>
                  <a:gd name="T63" fmla="*/ 5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 h="74">
                    <a:moveTo>
                      <a:pt x="23" y="55"/>
                    </a:moveTo>
                    <a:lnTo>
                      <a:pt x="23" y="51"/>
                    </a:lnTo>
                    <a:lnTo>
                      <a:pt x="23" y="47"/>
                    </a:lnTo>
                    <a:lnTo>
                      <a:pt x="19" y="49"/>
                    </a:lnTo>
                    <a:lnTo>
                      <a:pt x="21" y="45"/>
                    </a:lnTo>
                    <a:lnTo>
                      <a:pt x="15" y="45"/>
                    </a:lnTo>
                    <a:lnTo>
                      <a:pt x="13" y="34"/>
                    </a:lnTo>
                    <a:lnTo>
                      <a:pt x="17" y="30"/>
                    </a:lnTo>
                    <a:lnTo>
                      <a:pt x="13" y="28"/>
                    </a:lnTo>
                    <a:lnTo>
                      <a:pt x="9" y="23"/>
                    </a:lnTo>
                    <a:lnTo>
                      <a:pt x="11" y="17"/>
                    </a:lnTo>
                    <a:lnTo>
                      <a:pt x="4" y="19"/>
                    </a:lnTo>
                    <a:lnTo>
                      <a:pt x="0" y="15"/>
                    </a:lnTo>
                    <a:lnTo>
                      <a:pt x="2" y="11"/>
                    </a:lnTo>
                    <a:lnTo>
                      <a:pt x="6" y="0"/>
                    </a:lnTo>
                    <a:lnTo>
                      <a:pt x="11" y="2"/>
                    </a:lnTo>
                    <a:lnTo>
                      <a:pt x="6" y="6"/>
                    </a:lnTo>
                    <a:lnTo>
                      <a:pt x="13" y="4"/>
                    </a:lnTo>
                    <a:lnTo>
                      <a:pt x="21" y="11"/>
                    </a:lnTo>
                    <a:lnTo>
                      <a:pt x="23" y="15"/>
                    </a:lnTo>
                    <a:lnTo>
                      <a:pt x="28" y="19"/>
                    </a:lnTo>
                    <a:lnTo>
                      <a:pt x="36" y="43"/>
                    </a:lnTo>
                    <a:lnTo>
                      <a:pt x="40" y="53"/>
                    </a:lnTo>
                    <a:lnTo>
                      <a:pt x="38" y="57"/>
                    </a:lnTo>
                    <a:lnTo>
                      <a:pt x="40" y="68"/>
                    </a:lnTo>
                    <a:lnTo>
                      <a:pt x="40" y="74"/>
                    </a:lnTo>
                    <a:lnTo>
                      <a:pt x="36" y="70"/>
                    </a:lnTo>
                    <a:lnTo>
                      <a:pt x="32" y="66"/>
                    </a:lnTo>
                    <a:lnTo>
                      <a:pt x="28" y="62"/>
                    </a:lnTo>
                    <a:lnTo>
                      <a:pt x="26" y="55"/>
                    </a:lnTo>
                    <a:lnTo>
                      <a:pt x="26" y="49"/>
                    </a:lnTo>
                    <a:lnTo>
                      <a:pt x="23" y="55"/>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9" name="Freeform 1245"/>
              <p:cNvSpPr>
                <a:spLocks/>
              </p:cNvSpPr>
              <p:nvPr/>
            </p:nvSpPr>
            <p:spPr bwMode="auto">
              <a:xfrm>
                <a:off x="1422" y="3889"/>
                <a:ext cx="21" cy="51"/>
              </a:xfrm>
              <a:custGeom>
                <a:avLst/>
                <a:gdLst>
                  <a:gd name="T0" fmla="*/ 15 w 21"/>
                  <a:gd name="T1" fmla="*/ 51 h 51"/>
                  <a:gd name="T2" fmla="*/ 10 w 21"/>
                  <a:gd name="T3" fmla="*/ 45 h 51"/>
                  <a:gd name="T4" fmla="*/ 8 w 21"/>
                  <a:gd name="T5" fmla="*/ 34 h 51"/>
                  <a:gd name="T6" fmla="*/ 8 w 21"/>
                  <a:gd name="T7" fmla="*/ 30 h 51"/>
                  <a:gd name="T8" fmla="*/ 15 w 21"/>
                  <a:gd name="T9" fmla="*/ 28 h 51"/>
                  <a:gd name="T10" fmla="*/ 6 w 21"/>
                  <a:gd name="T11" fmla="*/ 19 h 51"/>
                  <a:gd name="T12" fmla="*/ 8 w 21"/>
                  <a:gd name="T13" fmla="*/ 15 h 51"/>
                  <a:gd name="T14" fmla="*/ 4 w 21"/>
                  <a:gd name="T15" fmla="*/ 15 h 51"/>
                  <a:gd name="T16" fmla="*/ 0 w 21"/>
                  <a:gd name="T17" fmla="*/ 11 h 51"/>
                  <a:gd name="T18" fmla="*/ 4 w 21"/>
                  <a:gd name="T19" fmla="*/ 6 h 51"/>
                  <a:gd name="T20" fmla="*/ 2 w 21"/>
                  <a:gd name="T21" fmla="*/ 2 h 51"/>
                  <a:gd name="T22" fmla="*/ 8 w 21"/>
                  <a:gd name="T23" fmla="*/ 2 h 51"/>
                  <a:gd name="T24" fmla="*/ 4 w 21"/>
                  <a:gd name="T25" fmla="*/ 0 h 51"/>
                  <a:gd name="T26" fmla="*/ 8 w 21"/>
                  <a:gd name="T27" fmla="*/ 0 h 51"/>
                  <a:gd name="T28" fmla="*/ 13 w 21"/>
                  <a:gd name="T29" fmla="*/ 4 h 51"/>
                  <a:gd name="T30" fmla="*/ 15 w 21"/>
                  <a:gd name="T31" fmla="*/ 8 h 51"/>
                  <a:gd name="T32" fmla="*/ 15 w 21"/>
                  <a:gd name="T33" fmla="*/ 15 h 51"/>
                  <a:gd name="T34" fmla="*/ 17 w 21"/>
                  <a:gd name="T35" fmla="*/ 11 h 51"/>
                  <a:gd name="T36" fmla="*/ 15 w 21"/>
                  <a:gd name="T37" fmla="*/ 4 h 51"/>
                  <a:gd name="T38" fmla="*/ 21 w 21"/>
                  <a:gd name="T39" fmla="*/ 8 h 51"/>
                  <a:gd name="T40" fmla="*/ 21 w 21"/>
                  <a:gd name="T41" fmla="*/ 13 h 51"/>
                  <a:gd name="T42" fmla="*/ 19 w 21"/>
                  <a:gd name="T43" fmla="*/ 17 h 51"/>
                  <a:gd name="T44" fmla="*/ 19 w 21"/>
                  <a:gd name="T45" fmla="*/ 28 h 51"/>
                  <a:gd name="T46" fmla="*/ 17 w 21"/>
                  <a:gd name="T47" fmla="*/ 32 h 51"/>
                  <a:gd name="T48" fmla="*/ 19 w 21"/>
                  <a:gd name="T49" fmla="*/ 38 h 51"/>
                  <a:gd name="T50" fmla="*/ 17 w 21"/>
                  <a:gd name="T51" fmla="*/ 42 h 51"/>
                  <a:gd name="T52" fmla="*/ 15 w 21"/>
                  <a:gd name="T53" fmla="*/ 38 h 51"/>
                  <a:gd name="T54" fmla="*/ 10 w 21"/>
                  <a:gd name="T55" fmla="*/ 42 h 51"/>
                  <a:gd name="T56" fmla="*/ 15 w 21"/>
                  <a:gd name="T57" fmla="*/ 47 h 51"/>
                  <a:gd name="T58" fmla="*/ 15 w 21"/>
                  <a:gd name="T5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 h="51">
                    <a:moveTo>
                      <a:pt x="15" y="51"/>
                    </a:moveTo>
                    <a:lnTo>
                      <a:pt x="10" y="45"/>
                    </a:lnTo>
                    <a:lnTo>
                      <a:pt x="8" y="34"/>
                    </a:lnTo>
                    <a:lnTo>
                      <a:pt x="8" y="30"/>
                    </a:lnTo>
                    <a:lnTo>
                      <a:pt x="15" y="28"/>
                    </a:lnTo>
                    <a:lnTo>
                      <a:pt x="6" y="19"/>
                    </a:lnTo>
                    <a:lnTo>
                      <a:pt x="8" y="15"/>
                    </a:lnTo>
                    <a:lnTo>
                      <a:pt x="4" y="15"/>
                    </a:lnTo>
                    <a:lnTo>
                      <a:pt x="0" y="11"/>
                    </a:lnTo>
                    <a:lnTo>
                      <a:pt x="4" y="6"/>
                    </a:lnTo>
                    <a:lnTo>
                      <a:pt x="2" y="2"/>
                    </a:lnTo>
                    <a:lnTo>
                      <a:pt x="8" y="2"/>
                    </a:lnTo>
                    <a:lnTo>
                      <a:pt x="4" y="0"/>
                    </a:lnTo>
                    <a:lnTo>
                      <a:pt x="8" y="0"/>
                    </a:lnTo>
                    <a:lnTo>
                      <a:pt x="13" y="4"/>
                    </a:lnTo>
                    <a:lnTo>
                      <a:pt x="15" y="8"/>
                    </a:lnTo>
                    <a:lnTo>
                      <a:pt x="15" y="15"/>
                    </a:lnTo>
                    <a:lnTo>
                      <a:pt x="17" y="11"/>
                    </a:lnTo>
                    <a:lnTo>
                      <a:pt x="15" y="4"/>
                    </a:lnTo>
                    <a:lnTo>
                      <a:pt x="21" y="8"/>
                    </a:lnTo>
                    <a:lnTo>
                      <a:pt x="21" y="13"/>
                    </a:lnTo>
                    <a:lnTo>
                      <a:pt x="19" y="17"/>
                    </a:lnTo>
                    <a:lnTo>
                      <a:pt x="19" y="28"/>
                    </a:lnTo>
                    <a:lnTo>
                      <a:pt x="17" y="32"/>
                    </a:lnTo>
                    <a:lnTo>
                      <a:pt x="19" y="38"/>
                    </a:lnTo>
                    <a:lnTo>
                      <a:pt x="17" y="42"/>
                    </a:lnTo>
                    <a:lnTo>
                      <a:pt x="15" y="38"/>
                    </a:lnTo>
                    <a:lnTo>
                      <a:pt x="10" y="42"/>
                    </a:lnTo>
                    <a:lnTo>
                      <a:pt x="15" y="47"/>
                    </a:lnTo>
                    <a:lnTo>
                      <a:pt x="15" y="51"/>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0" name="Freeform 1246"/>
              <p:cNvSpPr>
                <a:spLocks/>
              </p:cNvSpPr>
              <p:nvPr/>
            </p:nvSpPr>
            <p:spPr bwMode="auto">
              <a:xfrm>
                <a:off x="1422" y="3889"/>
                <a:ext cx="21" cy="51"/>
              </a:xfrm>
              <a:custGeom>
                <a:avLst/>
                <a:gdLst>
                  <a:gd name="T0" fmla="*/ 15 w 21"/>
                  <a:gd name="T1" fmla="*/ 51 h 51"/>
                  <a:gd name="T2" fmla="*/ 10 w 21"/>
                  <a:gd name="T3" fmla="*/ 45 h 51"/>
                  <a:gd name="T4" fmla="*/ 8 w 21"/>
                  <a:gd name="T5" fmla="*/ 34 h 51"/>
                  <a:gd name="T6" fmla="*/ 8 w 21"/>
                  <a:gd name="T7" fmla="*/ 30 h 51"/>
                  <a:gd name="T8" fmla="*/ 15 w 21"/>
                  <a:gd name="T9" fmla="*/ 28 h 51"/>
                  <a:gd name="T10" fmla="*/ 6 w 21"/>
                  <a:gd name="T11" fmla="*/ 19 h 51"/>
                  <a:gd name="T12" fmla="*/ 8 w 21"/>
                  <a:gd name="T13" fmla="*/ 15 h 51"/>
                  <a:gd name="T14" fmla="*/ 4 w 21"/>
                  <a:gd name="T15" fmla="*/ 15 h 51"/>
                  <a:gd name="T16" fmla="*/ 0 w 21"/>
                  <a:gd name="T17" fmla="*/ 11 h 51"/>
                  <a:gd name="T18" fmla="*/ 4 w 21"/>
                  <a:gd name="T19" fmla="*/ 6 h 51"/>
                  <a:gd name="T20" fmla="*/ 2 w 21"/>
                  <a:gd name="T21" fmla="*/ 2 h 51"/>
                  <a:gd name="T22" fmla="*/ 8 w 21"/>
                  <a:gd name="T23" fmla="*/ 2 h 51"/>
                  <a:gd name="T24" fmla="*/ 4 w 21"/>
                  <a:gd name="T25" fmla="*/ 0 h 51"/>
                  <a:gd name="T26" fmla="*/ 8 w 21"/>
                  <a:gd name="T27" fmla="*/ 0 h 51"/>
                  <a:gd name="T28" fmla="*/ 13 w 21"/>
                  <a:gd name="T29" fmla="*/ 4 h 51"/>
                  <a:gd name="T30" fmla="*/ 15 w 21"/>
                  <a:gd name="T31" fmla="*/ 8 h 51"/>
                  <a:gd name="T32" fmla="*/ 15 w 21"/>
                  <a:gd name="T33" fmla="*/ 15 h 51"/>
                  <a:gd name="T34" fmla="*/ 17 w 21"/>
                  <a:gd name="T35" fmla="*/ 11 h 51"/>
                  <a:gd name="T36" fmla="*/ 15 w 21"/>
                  <a:gd name="T37" fmla="*/ 4 h 51"/>
                  <a:gd name="T38" fmla="*/ 21 w 21"/>
                  <a:gd name="T39" fmla="*/ 8 h 51"/>
                  <a:gd name="T40" fmla="*/ 21 w 21"/>
                  <a:gd name="T41" fmla="*/ 13 h 51"/>
                  <a:gd name="T42" fmla="*/ 19 w 21"/>
                  <a:gd name="T43" fmla="*/ 17 h 51"/>
                  <a:gd name="T44" fmla="*/ 19 w 21"/>
                  <a:gd name="T45" fmla="*/ 28 h 51"/>
                  <a:gd name="T46" fmla="*/ 17 w 21"/>
                  <a:gd name="T47" fmla="*/ 32 h 51"/>
                  <a:gd name="T48" fmla="*/ 19 w 21"/>
                  <a:gd name="T49" fmla="*/ 38 h 51"/>
                  <a:gd name="T50" fmla="*/ 17 w 21"/>
                  <a:gd name="T51" fmla="*/ 42 h 51"/>
                  <a:gd name="T52" fmla="*/ 15 w 21"/>
                  <a:gd name="T53" fmla="*/ 38 h 51"/>
                  <a:gd name="T54" fmla="*/ 10 w 21"/>
                  <a:gd name="T55" fmla="*/ 42 h 51"/>
                  <a:gd name="T56" fmla="*/ 15 w 21"/>
                  <a:gd name="T57" fmla="*/ 47 h 51"/>
                  <a:gd name="T58" fmla="*/ 15 w 21"/>
                  <a:gd name="T5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 h="51">
                    <a:moveTo>
                      <a:pt x="15" y="51"/>
                    </a:moveTo>
                    <a:lnTo>
                      <a:pt x="10" y="45"/>
                    </a:lnTo>
                    <a:lnTo>
                      <a:pt x="8" y="34"/>
                    </a:lnTo>
                    <a:lnTo>
                      <a:pt x="8" y="30"/>
                    </a:lnTo>
                    <a:lnTo>
                      <a:pt x="15" y="28"/>
                    </a:lnTo>
                    <a:lnTo>
                      <a:pt x="6" y="19"/>
                    </a:lnTo>
                    <a:lnTo>
                      <a:pt x="8" y="15"/>
                    </a:lnTo>
                    <a:lnTo>
                      <a:pt x="4" y="15"/>
                    </a:lnTo>
                    <a:lnTo>
                      <a:pt x="0" y="11"/>
                    </a:lnTo>
                    <a:lnTo>
                      <a:pt x="4" y="6"/>
                    </a:lnTo>
                    <a:lnTo>
                      <a:pt x="2" y="2"/>
                    </a:lnTo>
                    <a:lnTo>
                      <a:pt x="8" y="2"/>
                    </a:lnTo>
                    <a:lnTo>
                      <a:pt x="4" y="0"/>
                    </a:lnTo>
                    <a:lnTo>
                      <a:pt x="8" y="0"/>
                    </a:lnTo>
                    <a:lnTo>
                      <a:pt x="13" y="4"/>
                    </a:lnTo>
                    <a:lnTo>
                      <a:pt x="15" y="8"/>
                    </a:lnTo>
                    <a:lnTo>
                      <a:pt x="15" y="15"/>
                    </a:lnTo>
                    <a:lnTo>
                      <a:pt x="17" y="11"/>
                    </a:lnTo>
                    <a:lnTo>
                      <a:pt x="15" y="4"/>
                    </a:lnTo>
                    <a:lnTo>
                      <a:pt x="21" y="8"/>
                    </a:lnTo>
                    <a:lnTo>
                      <a:pt x="21" y="13"/>
                    </a:lnTo>
                    <a:lnTo>
                      <a:pt x="19" y="17"/>
                    </a:lnTo>
                    <a:lnTo>
                      <a:pt x="19" y="28"/>
                    </a:lnTo>
                    <a:lnTo>
                      <a:pt x="17" y="32"/>
                    </a:lnTo>
                    <a:lnTo>
                      <a:pt x="19" y="38"/>
                    </a:lnTo>
                    <a:lnTo>
                      <a:pt x="17" y="42"/>
                    </a:lnTo>
                    <a:lnTo>
                      <a:pt x="15" y="38"/>
                    </a:lnTo>
                    <a:lnTo>
                      <a:pt x="10" y="42"/>
                    </a:lnTo>
                    <a:lnTo>
                      <a:pt x="15" y="47"/>
                    </a:lnTo>
                    <a:lnTo>
                      <a:pt x="15" y="51"/>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1" name="Freeform 1247"/>
              <p:cNvSpPr>
                <a:spLocks/>
              </p:cNvSpPr>
              <p:nvPr/>
            </p:nvSpPr>
            <p:spPr bwMode="auto">
              <a:xfrm>
                <a:off x="1430" y="3946"/>
                <a:ext cx="9" cy="5"/>
              </a:xfrm>
              <a:custGeom>
                <a:avLst/>
                <a:gdLst>
                  <a:gd name="T0" fmla="*/ 9 w 9"/>
                  <a:gd name="T1" fmla="*/ 0 h 5"/>
                  <a:gd name="T2" fmla="*/ 5 w 9"/>
                  <a:gd name="T3" fmla="*/ 5 h 5"/>
                  <a:gd name="T4" fmla="*/ 0 w 9"/>
                  <a:gd name="T5" fmla="*/ 0 h 5"/>
                  <a:gd name="T6" fmla="*/ 9 w 9"/>
                  <a:gd name="T7" fmla="*/ 0 h 5"/>
                </a:gdLst>
                <a:ahLst/>
                <a:cxnLst>
                  <a:cxn ang="0">
                    <a:pos x="T0" y="T1"/>
                  </a:cxn>
                  <a:cxn ang="0">
                    <a:pos x="T2" y="T3"/>
                  </a:cxn>
                  <a:cxn ang="0">
                    <a:pos x="T4" y="T5"/>
                  </a:cxn>
                  <a:cxn ang="0">
                    <a:pos x="T6" y="T7"/>
                  </a:cxn>
                </a:cxnLst>
                <a:rect l="0" t="0" r="r" b="b"/>
                <a:pathLst>
                  <a:path w="9" h="5">
                    <a:moveTo>
                      <a:pt x="9" y="0"/>
                    </a:moveTo>
                    <a:lnTo>
                      <a:pt x="5" y="5"/>
                    </a:lnTo>
                    <a:lnTo>
                      <a:pt x="0" y="0"/>
                    </a:lnTo>
                    <a:lnTo>
                      <a:pt x="9" y="0"/>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2" name="Freeform 1248"/>
              <p:cNvSpPr>
                <a:spLocks/>
              </p:cNvSpPr>
              <p:nvPr/>
            </p:nvSpPr>
            <p:spPr bwMode="auto">
              <a:xfrm>
                <a:off x="1430" y="3946"/>
                <a:ext cx="9" cy="5"/>
              </a:xfrm>
              <a:custGeom>
                <a:avLst/>
                <a:gdLst>
                  <a:gd name="T0" fmla="*/ 9 w 9"/>
                  <a:gd name="T1" fmla="*/ 0 h 5"/>
                  <a:gd name="T2" fmla="*/ 5 w 9"/>
                  <a:gd name="T3" fmla="*/ 5 h 5"/>
                  <a:gd name="T4" fmla="*/ 0 w 9"/>
                  <a:gd name="T5" fmla="*/ 0 h 5"/>
                  <a:gd name="T6" fmla="*/ 9 w 9"/>
                  <a:gd name="T7" fmla="*/ 0 h 5"/>
                </a:gdLst>
                <a:ahLst/>
                <a:cxnLst>
                  <a:cxn ang="0">
                    <a:pos x="T0" y="T1"/>
                  </a:cxn>
                  <a:cxn ang="0">
                    <a:pos x="T2" y="T3"/>
                  </a:cxn>
                  <a:cxn ang="0">
                    <a:pos x="T4" y="T5"/>
                  </a:cxn>
                  <a:cxn ang="0">
                    <a:pos x="T6" y="T7"/>
                  </a:cxn>
                </a:cxnLst>
                <a:rect l="0" t="0" r="r" b="b"/>
                <a:pathLst>
                  <a:path w="9" h="5">
                    <a:moveTo>
                      <a:pt x="9" y="0"/>
                    </a:moveTo>
                    <a:lnTo>
                      <a:pt x="5" y="5"/>
                    </a:lnTo>
                    <a:lnTo>
                      <a:pt x="0" y="0"/>
                    </a:lnTo>
                    <a:lnTo>
                      <a:pt x="9" y="0"/>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3" name="Freeform 1249"/>
              <p:cNvSpPr>
                <a:spLocks/>
              </p:cNvSpPr>
              <p:nvPr/>
            </p:nvSpPr>
            <p:spPr bwMode="auto">
              <a:xfrm>
                <a:off x="1430" y="3878"/>
                <a:ext cx="39" cy="34"/>
              </a:xfrm>
              <a:custGeom>
                <a:avLst/>
                <a:gdLst>
                  <a:gd name="T0" fmla="*/ 22 w 39"/>
                  <a:gd name="T1" fmla="*/ 34 h 34"/>
                  <a:gd name="T2" fmla="*/ 17 w 39"/>
                  <a:gd name="T3" fmla="*/ 32 h 34"/>
                  <a:gd name="T4" fmla="*/ 17 w 39"/>
                  <a:gd name="T5" fmla="*/ 26 h 34"/>
                  <a:gd name="T6" fmla="*/ 11 w 39"/>
                  <a:gd name="T7" fmla="*/ 15 h 34"/>
                  <a:gd name="T8" fmla="*/ 9 w 39"/>
                  <a:gd name="T9" fmla="*/ 9 h 34"/>
                  <a:gd name="T10" fmla="*/ 5 w 39"/>
                  <a:gd name="T11" fmla="*/ 7 h 34"/>
                  <a:gd name="T12" fmla="*/ 0 w 39"/>
                  <a:gd name="T13" fmla="*/ 2 h 34"/>
                  <a:gd name="T14" fmla="*/ 7 w 39"/>
                  <a:gd name="T15" fmla="*/ 0 h 34"/>
                  <a:gd name="T16" fmla="*/ 17 w 39"/>
                  <a:gd name="T17" fmla="*/ 0 h 34"/>
                  <a:gd name="T18" fmla="*/ 22 w 39"/>
                  <a:gd name="T19" fmla="*/ 2 h 34"/>
                  <a:gd name="T20" fmla="*/ 26 w 39"/>
                  <a:gd name="T21" fmla="*/ 4 h 34"/>
                  <a:gd name="T22" fmla="*/ 28 w 39"/>
                  <a:gd name="T23" fmla="*/ 0 h 34"/>
                  <a:gd name="T24" fmla="*/ 32 w 39"/>
                  <a:gd name="T25" fmla="*/ 2 h 34"/>
                  <a:gd name="T26" fmla="*/ 36 w 39"/>
                  <a:gd name="T27" fmla="*/ 7 h 34"/>
                  <a:gd name="T28" fmla="*/ 34 w 39"/>
                  <a:gd name="T29" fmla="*/ 11 h 34"/>
                  <a:gd name="T30" fmla="*/ 36 w 39"/>
                  <a:gd name="T31" fmla="*/ 17 h 34"/>
                  <a:gd name="T32" fmla="*/ 39 w 39"/>
                  <a:gd name="T33" fmla="*/ 22 h 34"/>
                  <a:gd name="T34" fmla="*/ 32 w 39"/>
                  <a:gd name="T35" fmla="*/ 19 h 34"/>
                  <a:gd name="T36" fmla="*/ 28 w 39"/>
                  <a:gd name="T37" fmla="*/ 15 h 34"/>
                  <a:gd name="T38" fmla="*/ 24 w 39"/>
                  <a:gd name="T39" fmla="*/ 13 h 34"/>
                  <a:gd name="T40" fmla="*/ 28 w 39"/>
                  <a:gd name="T41" fmla="*/ 15 h 34"/>
                  <a:gd name="T42" fmla="*/ 34 w 39"/>
                  <a:gd name="T43" fmla="*/ 28 h 34"/>
                  <a:gd name="T44" fmla="*/ 30 w 39"/>
                  <a:gd name="T45" fmla="*/ 30 h 34"/>
                  <a:gd name="T46" fmla="*/ 24 w 39"/>
                  <a:gd name="T47" fmla="*/ 32 h 34"/>
                  <a:gd name="T48" fmla="*/ 22 w 39"/>
                  <a:gd name="T4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34">
                    <a:moveTo>
                      <a:pt x="22" y="34"/>
                    </a:moveTo>
                    <a:lnTo>
                      <a:pt x="17" y="32"/>
                    </a:lnTo>
                    <a:lnTo>
                      <a:pt x="17" y="26"/>
                    </a:lnTo>
                    <a:lnTo>
                      <a:pt x="11" y="15"/>
                    </a:lnTo>
                    <a:lnTo>
                      <a:pt x="9" y="9"/>
                    </a:lnTo>
                    <a:lnTo>
                      <a:pt x="5" y="7"/>
                    </a:lnTo>
                    <a:lnTo>
                      <a:pt x="0" y="2"/>
                    </a:lnTo>
                    <a:lnTo>
                      <a:pt x="7" y="0"/>
                    </a:lnTo>
                    <a:lnTo>
                      <a:pt x="17" y="0"/>
                    </a:lnTo>
                    <a:lnTo>
                      <a:pt x="22" y="2"/>
                    </a:lnTo>
                    <a:lnTo>
                      <a:pt x="26" y="4"/>
                    </a:lnTo>
                    <a:lnTo>
                      <a:pt x="28" y="0"/>
                    </a:lnTo>
                    <a:lnTo>
                      <a:pt x="32" y="2"/>
                    </a:lnTo>
                    <a:lnTo>
                      <a:pt x="36" y="7"/>
                    </a:lnTo>
                    <a:lnTo>
                      <a:pt x="34" y="11"/>
                    </a:lnTo>
                    <a:lnTo>
                      <a:pt x="36" y="17"/>
                    </a:lnTo>
                    <a:lnTo>
                      <a:pt x="39" y="22"/>
                    </a:lnTo>
                    <a:lnTo>
                      <a:pt x="32" y="19"/>
                    </a:lnTo>
                    <a:lnTo>
                      <a:pt x="28" y="15"/>
                    </a:lnTo>
                    <a:lnTo>
                      <a:pt x="24" y="13"/>
                    </a:lnTo>
                    <a:lnTo>
                      <a:pt x="28" y="15"/>
                    </a:lnTo>
                    <a:lnTo>
                      <a:pt x="34" y="28"/>
                    </a:lnTo>
                    <a:lnTo>
                      <a:pt x="30" y="30"/>
                    </a:lnTo>
                    <a:lnTo>
                      <a:pt x="24" y="32"/>
                    </a:lnTo>
                    <a:lnTo>
                      <a:pt x="22" y="34"/>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4" name="Freeform 1250"/>
              <p:cNvSpPr>
                <a:spLocks/>
              </p:cNvSpPr>
              <p:nvPr/>
            </p:nvSpPr>
            <p:spPr bwMode="auto">
              <a:xfrm>
                <a:off x="1430" y="3878"/>
                <a:ext cx="39" cy="34"/>
              </a:xfrm>
              <a:custGeom>
                <a:avLst/>
                <a:gdLst>
                  <a:gd name="T0" fmla="*/ 22 w 39"/>
                  <a:gd name="T1" fmla="*/ 34 h 34"/>
                  <a:gd name="T2" fmla="*/ 17 w 39"/>
                  <a:gd name="T3" fmla="*/ 32 h 34"/>
                  <a:gd name="T4" fmla="*/ 17 w 39"/>
                  <a:gd name="T5" fmla="*/ 26 h 34"/>
                  <a:gd name="T6" fmla="*/ 11 w 39"/>
                  <a:gd name="T7" fmla="*/ 15 h 34"/>
                  <a:gd name="T8" fmla="*/ 9 w 39"/>
                  <a:gd name="T9" fmla="*/ 9 h 34"/>
                  <a:gd name="T10" fmla="*/ 5 w 39"/>
                  <a:gd name="T11" fmla="*/ 7 h 34"/>
                  <a:gd name="T12" fmla="*/ 0 w 39"/>
                  <a:gd name="T13" fmla="*/ 2 h 34"/>
                  <a:gd name="T14" fmla="*/ 7 w 39"/>
                  <a:gd name="T15" fmla="*/ 0 h 34"/>
                  <a:gd name="T16" fmla="*/ 17 w 39"/>
                  <a:gd name="T17" fmla="*/ 0 h 34"/>
                  <a:gd name="T18" fmla="*/ 22 w 39"/>
                  <a:gd name="T19" fmla="*/ 2 h 34"/>
                  <a:gd name="T20" fmla="*/ 26 w 39"/>
                  <a:gd name="T21" fmla="*/ 4 h 34"/>
                  <a:gd name="T22" fmla="*/ 28 w 39"/>
                  <a:gd name="T23" fmla="*/ 0 h 34"/>
                  <a:gd name="T24" fmla="*/ 32 w 39"/>
                  <a:gd name="T25" fmla="*/ 2 h 34"/>
                  <a:gd name="T26" fmla="*/ 36 w 39"/>
                  <a:gd name="T27" fmla="*/ 7 h 34"/>
                  <a:gd name="T28" fmla="*/ 34 w 39"/>
                  <a:gd name="T29" fmla="*/ 11 h 34"/>
                  <a:gd name="T30" fmla="*/ 36 w 39"/>
                  <a:gd name="T31" fmla="*/ 17 h 34"/>
                  <a:gd name="T32" fmla="*/ 39 w 39"/>
                  <a:gd name="T33" fmla="*/ 22 h 34"/>
                  <a:gd name="T34" fmla="*/ 32 w 39"/>
                  <a:gd name="T35" fmla="*/ 19 h 34"/>
                  <a:gd name="T36" fmla="*/ 28 w 39"/>
                  <a:gd name="T37" fmla="*/ 15 h 34"/>
                  <a:gd name="T38" fmla="*/ 24 w 39"/>
                  <a:gd name="T39" fmla="*/ 13 h 34"/>
                  <a:gd name="T40" fmla="*/ 28 w 39"/>
                  <a:gd name="T41" fmla="*/ 15 h 34"/>
                  <a:gd name="T42" fmla="*/ 34 w 39"/>
                  <a:gd name="T43" fmla="*/ 28 h 34"/>
                  <a:gd name="T44" fmla="*/ 30 w 39"/>
                  <a:gd name="T45" fmla="*/ 30 h 34"/>
                  <a:gd name="T46" fmla="*/ 24 w 39"/>
                  <a:gd name="T47" fmla="*/ 32 h 34"/>
                  <a:gd name="T48" fmla="*/ 22 w 39"/>
                  <a:gd name="T4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34">
                    <a:moveTo>
                      <a:pt x="22" y="34"/>
                    </a:moveTo>
                    <a:lnTo>
                      <a:pt x="17" y="32"/>
                    </a:lnTo>
                    <a:lnTo>
                      <a:pt x="17" y="26"/>
                    </a:lnTo>
                    <a:lnTo>
                      <a:pt x="11" y="15"/>
                    </a:lnTo>
                    <a:lnTo>
                      <a:pt x="9" y="9"/>
                    </a:lnTo>
                    <a:lnTo>
                      <a:pt x="5" y="7"/>
                    </a:lnTo>
                    <a:lnTo>
                      <a:pt x="0" y="2"/>
                    </a:lnTo>
                    <a:lnTo>
                      <a:pt x="7" y="0"/>
                    </a:lnTo>
                    <a:lnTo>
                      <a:pt x="17" y="0"/>
                    </a:lnTo>
                    <a:lnTo>
                      <a:pt x="22" y="2"/>
                    </a:lnTo>
                    <a:lnTo>
                      <a:pt x="26" y="4"/>
                    </a:lnTo>
                    <a:lnTo>
                      <a:pt x="28" y="0"/>
                    </a:lnTo>
                    <a:lnTo>
                      <a:pt x="32" y="2"/>
                    </a:lnTo>
                    <a:lnTo>
                      <a:pt x="36" y="7"/>
                    </a:lnTo>
                    <a:lnTo>
                      <a:pt x="34" y="11"/>
                    </a:lnTo>
                    <a:lnTo>
                      <a:pt x="36" y="17"/>
                    </a:lnTo>
                    <a:lnTo>
                      <a:pt x="39" y="22"/>
                    </a:lnTo>
                    <a:lnTo>
                      <a:pt x="32" y="19"/>
                    </a:lnTo>
                    <a:lnTo>
                      <a:pt x="28" y="15"/>
                    </a:lnTo>
                    <a:lnTo>
                      <a:pt x="24" y="13"/>
                    </a:lnTo>
                    <a:lnTo>
                      <a:pt x="28" y="15"/>
                    </a:lnTo>
                    <a:lnTo>
                      <a:pt x="34" y="28"/>
                    </a:lnTo>
                    <a:lnTo>
                      <a:pt x="30" y="30"/>
                    </a:lnTo>
                    <a:lnTo>
                      <a:pt x="24" y="32"/>
                    </a:lnTo>
                    <a:lnTo>
                      <a:pt x="22" y="34"/>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5" name="Freeform 1251"/>
              <p:cNvSpPr>
                <a:spLocks/>
              </p:cNvSpPr>
              <p:nvPr/>
            </p:nvSpPr>
            <p:spPr bwMode="auto">
              <a:xfrm>
                <a:off x="1445" y="3944"/>
                <a:ext cx="2" cy="5"/>
              </a:xfrm>
              <a:custGeom>
                <a:avLst/>
                <a:gdLst>
                  <a:gd name="T0" fmla="*/ 2 w 2"/>
                  <a:gd name="T1" fmla="*/ 0 h 5"/>
                  <a:gd name="T2" fmla="*/ 2 w 2"/>
                  <a:gd name="T3" fmla="*/ 5 h 5"/>
                  <a:gd name="T4" fmla="*/ 0 w 2"/>
                  <a:gd name="T5" fmla="*/ 0 h 5"/>
                  <a:gd name="T6" fmla="*/ 2 w 2"/>
                  <a:gd name="T7" fmla="*/ 0 h 5"/>
                </a:gdLst>
                <a:ahLst/>
                <a:cxnLst>
                  <a:cxn ang="0">
                    <a:pos x="T0" y="T1"/>
                  </a:cxn>
                  <a:cxn ang="0">
                    <a:pos x="T2" y="T3"/>
                  </a:cxn>
                  <a:cxn ang="0">
                    <a:pos x="T4" y="T5"/>
                  </a:cxn>
                  <a:cxn ang="0">
                    <a:pos x="T6" y="T7"/>
                  </a:cxn>
                </a:cxnLst>
                <a:rect l="0" t="0" r="r" b="b"/>
                <a:pathLst>
                  <a:path w="2" h="5">
                    <a:moveTo>
                      <a:pt x="2" y="0"/>
                    </a:moveTo>
                    <a:lnTo>
                      <a:pt x="2" y="5"/>
                    </a:lnTo>
                    <a:lnTo>
                      <a:pt x="0" y="0"/>
                    </a:lnTo>
                    <a:lnTo>
                      <a:pt x="2" y="0"/>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6" name="Freeform 1252"/>
              <p:cNvSpPr>
                <a:spLocks/>
              </p:cNvSpPr>
              <p:nvPr/>
            </p:nvSpPr>
            <p:spPr bwMode="auto">
              <a:xfrm>
                <a:off x="1445" y="3944"/>
                <a:ext cx="2" cy="5"/>
              </a:xfrm>
              <a:custGeom>
                <a:avLst/>
                <a:gdLst>
                  <a:gd name="T0" fmla="*/ 2 w 2"/>
                  <a:gd name="T1" fmla="*/ 0 h 5"/>
                  <a:gd name="T2" fmla="*/ 2 w 2"/>
                  <a:gd name="T3" fmla="*/ 5 h 5"/>
                  <a:gd name="T4" fmla="*/ 0 w 2"/>
                  <a:gd name="T5" fmla="*/ 0 h 5"/>
                  <a:gd name="T6" fmla="*/ 2 w 2"/>
                  <a:gd name="T7" fmla="*/ 0 h 5"/>
                </a:gdLst>
                <a:ahLst/>
                <a:cxnLst>
                  <a:cxn ang="0">
                    <a:pos x="T0" y="T1"/>
                  </a:cxn>
                  <a:cxn ang="0">
                    <a:pos x="T2" y="T3"/>
                  </a:cxn>
                  <a:cxn ang="0">
                    <a:pos x="T4" y="T5"/>
                  </a:cxn>
                  <a:cxn ang="0">
                    <a:pos x="T6" y="T7"/>
                  </a:cxn>
                </a:cxnLst>
                <a:rect l="0" t="0" r="r" b="b"/>
                <a:pathLst>
                  <a:path w="2" h="5">
                    <a:moveTo>
                      <a:pt x="2" y="0"/>
                    </a:moveTo>
                    <a:lnTo>
                      <a:pt x="2" y="5"/>
                    </a:lnTo>
                    <a:lnTo>
                      <a:pt x="0" y="0"/>
                    </a:lnTo>
                    <a:lnTo>
                      <a:pt x="2" y="0"/>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7" name="Freeform 1253"/>
              <p:cNvSpPr>
                <a:spLocks/>
              </p:cNvSpPr>
              <p:nvPr/>
            </p:nvSpPr>
            <p:spPr bwMode="auto">
              <a:xfrm>
                <a:off x="1449" y="3919"/>
                <a:ext cx="71" cy="85"/>
              </a:xfrm>
              <a:custGeom>
                <a:avLst/>
                <a:gdLst>
                  <a:gd name="T0" fmla="*/ 11 w 71"/>
                  <a:gd name="T1" fmla="*/ 10 h 85"/>
                  <a:gd name="T2" fmla="*/ 11 w 71"/>
                  <a:gd name="T3" fmla="*/ 8 h 85"/>
                  <a:gd name="T4" fmla="*/ 7 w 71"/>
                  <a:gd name="T5" fmla="*/ 8 h 85"/>
                  <a:gd name="T6" fmla="*/ 3 w 71"/>
                  <a:gd name="T7" fmla="*/ 4 h 85"/>
                  <a:gd name="T8" fmla="*/ 0 w 71"/>
                  <a:gd name="T9" fmla="*/ 0 h 85"/>
                  <a:gd name="T10" fmla="*/ 17 w 71"/>
                  <a:gd name="T11" fmla="*/ 0 h 85"/>
                  <a:gd name="T12" fmla="*/ 20 w 71"/>
                  <a:gd name="T13" fmla="*/ 6 h 85"/>
                  <a:gd name="T14" fmla="*/ 17 w 71"/>
                  <a:gd name="T15" fmla="*/ 10 h 85"/>
                  <a:gd name="T16" fmla="*/ 24 w 71"/>
                  <a:gd name="T17" fmla="*/ 12 h 85"/>
                  <a:gd name="T18" fmla="*/ 32 w 71"/>
                  <a:gd name="T19" fmla="*/ 15 h 85"/>
                  <a:gd name="T20" fmla="*/ 37 w 71"/>
                  <a:gd name="T21" fmla="*/ 19 h 85"/>
                  <a:gd name="T22" fmla="*/ 41 w 71"/>
                  <a:gd name="T23" fmla="*/ 23 h 85"/>
                  <a:gd name="T24" fmla="*/ 45 w 71"/>
                  <a:gd name="T25" fmla="*/ 27 h 85"/>
                  <a:gd name="T26" fmla="*/ 45 w 71"/>
                  <a:gd name="T27" fmla="*/ 34 h 85"/>
                  <a:gd name="T28" fmla="*/ 52 w 71"/>
                  <a:gd name="T29" fmla="*/ 36 h 85"/>
                  <a:gd name="T30" fmla="*/ 54 w 71"/>
                  <a:gd name="T31" fmla="*/ 40 h 85"/>
                  <a:gd name="T32" fmla="*/ 49 w 71"/>
                  <a:gd name="T33" fmla="*/ 40 h 85"/>
                  <a:gd name="T34" fmla="*/ 45 w 71"/>
                  <a:gd name="T35" fmla="*/ 40 h 85"/>
                  <a:gd name="T36" fmla="*/ 43 w 71"/>
                  <a:gd name="T37" fmla="*/ 44 h 85"/>
                  <a:gd name="T38" fmla="*/ 49 w 71"/>
                  <a:gd name="T39" fmla="*/ 40 h 85"/>
                  <a:gd name="T40" fmla="*/ 52 w 71"/>
                  <a:gd name="T41" fmla="*/ 47 h 85"/>
                  <a:gd name="T42" fmla="*/ 56 w 71"/>
                  <a:gd name="T43" fmla="*/ 47 h 85"/>
                  <a:gd name="T44" fmla="*/ 60 w 71"/>
                  <a:gd name="T45" fmla="*/ 51 h 85"/>
                  <a:gd name="T46" fmla="*/ 60 w 71"/>
                  <a:gd name="T47" fmla="*/ 55 h 85"/>
                  <a:gd name="T48" fmla="*/ 66 w 71"/>
                  <a:gd name="T49" fmla="*/ 55 h 85"/>
                  <a:gd name="T50" fmla="*/ 64 w 71"/>
                  <a:gd name="T51" fmla="*/ 59 h 85"/>
                  <a:gd name="T52" fmla="*/ 62 w 71"/>
                  <a:gd name="T53" fmla="*/ 64 h 85"/>
                  <a:gd name="T54" fmla="*/ 64 w 71"/>
                  <a:gd name="T55" fmla="*/ 70 h 85"/>
                  <a:gd name="T56" fmla="*/ 69 w 71"/>
                  <a:gd name="T57" fmla="*/ 66 h 85"/>
                  <a:gd name="T58" fmla="*/ 71 w 71"/>
                  <a:gd name="T59" fmla="*/ 76 h 85"/>
                  <a:gd name="T60" fmla="*/ 71 w 71"/>
                  <a:gd name="T61" fmla="*/ 81 h 85"/>
                  <a:gd name="T62" fmla="*/ 64 w 71"/>
                  <a:gd name="T63" fmla="*/ 85 h 85"/>
                  <a:gd name="T64" fmla="*/ 60 w 71"/>
                  <a:gd name="T65" fmla="*/ 85 h 85"/>
                  <a:gd name="T66" fmla="*/ 62 w 71"/>
                  <a:gd name="T67" fmla="*/ 78 h 85"/>
                  <a:gd name="T68" fmla="*/ 54 w 71"/>
                  <a:gd name="T69" fmla="*/ 72 h 85"/>
                  <a:gd name="T70" fmla="*/ 47 w 71"/>
                  <a:gd name="T71" fmla="*/ 72 h 85"/>
                  <a:gd name="T72" fmla="*/ 52 w 71"/>
                  <a:gd name="T73" fmla="*/ 68 h 85"/>
                  <a:gd name="T74" fmla="*/ 45 w 71"/>
                  <a:gd name="T75" fmla="*/ 64 h 85"/>
                  <a:gd name="T76" fmla="*/ 43 w 71"/>
                  <a:gd name="T77" fmla="*/ 57 h 85"/>
                  <a:gd name="T78" fmla="*/ 41 w 71"/>
                  <a:gd name="T79" fmla="*/ 61 h 85"/>
                  <a:gd name="T80" fmla="*/ 37 w 71"/>
                  <a:gd name="T81" fmla="*/ 57 h 85"/>
                  <a:gd name="T82" fmla="*/ 30 w 71"/>
                  <a:gd name="T83" fmla="*/ 61 h 85"/>
                  <a:gd name="T84" fmla="*/ 34 w 71"/>
                  <a:gd name="T85" fmla="*/ 57 h 85"/>
                  <a:gd name="T86" fmla="*/ 30 w 71"/>
                  <a:gd name="T87" fmla="*/ 57 h 85"/>
                  <a:gd name="T88" fmla="*/ 24 w 71"/>
                  <a:gd name="T89" fmla="*/ 57 h 85"/>
                  <a:gd name="T90" fmla="*/ 24 w 71"/>
                  <a:gd name="T91" fmla="*/ 53 h 85"/>
                  <a:gd name="T92" fmla="*/ 28 w 71"/>
                  <a:gd name="T93" fmla="*/ 53 h 85"/>
                  <a:gd name="T94" fmla="*/ 34 w 71"/>
                  <a:gd name="T95" fmla="*/ 53 h 85"/>
                  <a:gd name="T96" fmla="*/ 26 w 71"/>
                  <a:gd name="T97" fmla="*/ 42 h 85"/>
                  <a:gd name="T98" fmla="*/ 26 w 71"/>
                  <a:gd name="T99" fmla="*/ 38 h 85"/>
                  <a:gd name="T100" fmla="*/ 22 w 71"/>
                  <a:gd name="T101" fmla="*/ 42 h 85"/>
                  <a:gd name="T102" fmla="*/ 15 w 71"/>
                  <a:gd name="T103" fmla="*/ 40 h 85"/>
                  <a:gd name="T104" fmla="*/ 17 w 71"/>
                  <a:gd name="T105" fmla="*/ 34 h 85"/>
                  <a:gd name="T106" fmla="*/ 20 w 71"/>
                  <a:gd name="T107" fmla="*/ 30 h 85"/>
                  <a:gd name="T108" fmla="*/ 20 w 71"/>
                  <a:gd name="T109" fmla="*/ 25 h 85"/>
                  <a:gd name="T110" fmla="*/ 17 w 71"/>
                  <a:gd name="T111" fmla="*/ 19 h 85"/>
                  <a:gd name="T112" fmla="*/ 15 w 71"/>
                  <a:gd name="T113" fmla="*/ 15 h 85"/>
                  <a:gd name="T114" fmla="*/ 13 w 71"/>
                  <a:gd name="T115" fmla="*/ 12 h 85"/>
                  <a:gd name="T116" fmla="*/ 13 w 71"/>
                  <a:gd name="T117" fmla="*/ 10 h 85"/>
                  <a:gd name="T118" fmla="*/ 13 w 71"/>
                  <a:gd name="T119" fmla="*/ 8 h 85"/>
                  <a:gd name="T120" fmla="*/ 11 w 71"/>
                  <a:gd name="T121" fmla="*/ 1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1" h="85">
                    <a:moveTo>
                      <a:pt x="11" y="10"/>
                    </a:moveTo>
                    <a:lnTo>
                      <a:pt x="11" y="8"/>
                    </a:lnTo>
                    <a:lnTo>
                      <a:pt x="7" y="8"/>
                    </a:lnTo>
                    <a:lnTo>
                      <a:pt x="3" y="4"/>
                    </a:lnTo>
                    <a:lnTo>
                      <a:pt x="0" y="0"/>
                    </a:lnTo>
                    <a:lnTo>
                      <a:pt x="17" y="0"/>
                    </a:lnTo>
                    <a:lnTo>
                      <a:pt x="20" y="6"/>
                    </a:lnTo>
                    <a:lnTo>
                      <a:pt x="17" y="10"/>
                    </a:lnTo>
                    <a:lnTo>
                      <a:pt x="24" y="12"/>
                    </a:lnTo>
                    <a:lnTo>
                      <a:pt x="32" y="15"/>
                    </a:lnTo>
                    <a:lnTo>
                      <a:pt x="37" y="19"/>
                    </a:lnTo>
                    <a:lnTo>
                      <a:pt x="41" y="23"/>
                    </a:lnTo>
                    <a:lnTo>
                      <a:pt x="45" y="27"/>
                    </a:lnTo>
                    <a:lnTo>
                      <a:pt x="45" y="34"/>
                    </a:lnTo>
                    <a:lnTo>
                      <a:pt x="52" y="36"/>
                    </a:lnTo>
                    <a:lnTo>
                      <a:pt x="54" y="40"/>
                    </a:lnTo>
                    <a:lnTo>
                      <a:pt x="49" y="40"/>
                    </a:lnTo>
                    <a:lnTo>
                      <a:pt x="45" y="40"/>
                    </a:lnTo>
                    <a:lnTo>
                      <a:pt x="43" y="44"/>
                    </a:lnTo>
                    <a:lnTo>
                      <a:pt x="49" y="40"/>
                    </a:lnTo>
                    <a:lnTo>
                      <a:pt x="52" y="47"/>
                    </a:lnTo>
                    <a:lnTo>
                      <a:pt x="56" y="47"/>
                    </a:lnTo>
                    <a:lnTo>
                      <a:pt x="60" y="51"/>
                    </a:lnTo>
                    <a:lnTo>
                      <a:pt x="60" y="55"/>
                    </a:lnTo>
                    <a:lnTo>
                      <a:pt x="66" y="55"/>
                    </a:lnTo>
                    <a:lnTo>
                      <a:pt x="64" y="59"/>
                    </a:lnTo>
                    <a:lnTo>
                      <a:pt x="62" y="64"/>
                    </a:lnTo>
                    <a:lnTo>
                      <a:pt x="64" y="70"/>
                    </a:lnTo>
                    <a:lnTo>
                      <a:pt x="69" y="66"/>
                    </a:lnTo>
                    <a:lnTo>
                      <a:pt x="71" y="76"/>
                    </a:lnTo>
                    <a:lnTo>
                      <a:pt x="71" y="81"/>
                    </a:lnTo>
                    <a:lnTo>
                      <a:pt x="64" y="85"/>
                    </a:lnTo>
                    <a:lnTo>
                      <a:pt x="60" y="85"/>
                    </a:lnTo>
                    <a:lnTo>
                      <a:pt x="62" y="78"/>
                    </a:lnTo>
                    <a:lnTo>
                      <a:pt x="54" y="72"/>
                    </a:lnTo>
                    <a:lnTo>
                      <a:pt x="47" y="72"/>
                    </a:lnTo>
                    <a:lnTo>
                      <a:pt x="52" y="68"/>
                    </a:lnTo>
                    <a:lnTo>
                      <a:pt x="45" y="64"/>
                    </a:lnTo>
                    <a:lnTo>
                      <a:pt x="43" y="57"/>
                    </a:lnTo>
                    <a:lnTo>
                      <a:pt x="41" y="61"/>
                    </a:lnTo>
                    <a:lnTo>
                      <a:pt x="37" y="57"/>
                    </a:lnTo>
                    <a:lnTo>
                      <a:pt x="30" y="61"/>
                    </a:lnTo>
                    <a:lnTo>
                      <a:pt x="34" y="57"/>
                    </a:lnTo>
                    <a:lnTo>
                      <a:pt x="30" y="57"/>
                    </a:lnTo>
                    <a:lnTo>
                      <a:pt x="24" y="57"/>
                    </a:lnTo>
                    <a:lnTo>
                      <a:pt x="24" y="53"/>
                    </a:lnTo>
                    <a:lnTo>
                      <a:pt x="28" y="53"/>
                    </a:lnTo>
                    <a:lnTo>
                      <a:pt x="34" y="53"/>
                    </a:lnTo>
                    <a:lnTo>
                      <a:pt x="26" y="42"/>
                    </a:lnTo>
                    <a:lnTo>
                      <a:pt x="26" y="38"/>
                    </a:lnTo>
                    <a:lnTo>
                      <a:pt x="22" y="42"/>
                    </a:lnTo>
                    <a:lnTo>
                      <a:pt x="15" y="40"/>
                    </a:lnTo>
                    <a:lnTo>
                      <a:pt x="17" y="34"/>
                    </a:lnTo>
                    <a:lnTo>
                      <a:pt x="20" y="30"/>
                    </a:lnTo>
                    <a:lnTo>
                      <a:pt x="20" y="25"/>
                    </a:lnTo>
                    <a:lnTo>
                      <a:pt x="17" y="19"/>
                    </a:lnTo>
                    <a:lnTo>
                      <a:pt x="15" y="15"/>
                    </a:lnTo>
                    <a:lnTo>
                      <a:pt x="13" y="12"/>
                    </a:lnTo>
                    <a:lnTo>
                      <a:pt x="13" y="10"/>
                    </a:lnTo>
                    <a:lnTo>
                      <a:pt x="13" y="8"/>
                    </a:lnTo>
                    <a:lnTo>
                      <a:pt x="11" y="10"/>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8" name="Freeform 1254"/>
              <p:cNvSpPr>
                <a:spLocks/>
              </p:cNvSpPr>
              <p:nvPr/>
            </p:nvSpPr>
            <p:spPr bwMode="auto">
              <a:xfrm>
                <a:off x="1449" y="3919"/>
                <a:ext cx="71" cy="85"/>
              </a:xfrm>
              <a:custGeom>
                <a:avLst/>
                <a:gdLst>
                  <a:gd name="T0" fmla="*/ 11 w 71"/>
                  <a:gd name="T1" fmla="*/ 10 h 85"/>
                  <a:gd name="T2" fmla="*/ 11 w 71"/>
                  <a:gd name="T3" fmla="*/ 8 h 85"/>
                  <a:gd name="T4" fmla="*/ 7 w 71"/>
                  <a:gd name="T5" fmla="*/ 8 h 85"/>
                  <a:gd name="T6" fmla="*/ 3 w 71"/>
                  <a:gd name="T7" fmla="*/ 4 h 85"/>
                  <a:gd name="T8" fmla="*/ 0 w 71"/>
                  <a:gd name="T9" fmla="*/ 0 h 85"/>
                  <a:gd name="T10" fmla="*/ 17 w 71"/>
                  <a:gd name="T11" fmla="*/ 0 h 85"/>
                  <a:gd name="T12" fmla="*/ 20 w 71"/>
                  <a:gd name="T13" fmla="*/ 6 h 85"/>
                  <a:gd name="T14" fmla="*/ 17 w 71"/>
                  <a:gd name="T15" fmla="*/ 10 h 85"/>
                  <a:gd name="T16" fmla="*/ 24 w 71"/>
                  <a:gd name="T17" fmla="*/ 12 h 85"/>
                  <a:gd name="T18" fmla="*/ 32 w 71"/>
                  <a:gd name="T19" fmla="*/ 15 h 85"/>
                  <a:gd name="T20" fmla="*/ 37 w 71"/>
                  <a:gd name="T21" fmla="*/ 19 h 85"/>
                  <a:gd name="T22" fmla="*/ 41 w 71"/>
                  <a:gd name="T23" fmla="*/ 23 h 85"/>
                  <a:gd name="T24" fmla="*/ 45 w 71"/>
                  <a:gd name="T25" fmla="*/ 27 h 85"/>
                  <a:gd name="T26" fmla="*/ 45 w 71"/>
                  <a:gd name="T27" fmla="*/ 34 h 85"/>
                  <a:gd name="T28" fmla="*/ 52 w 71"/>
                  <a:gd name="T29" fmla="*/ 36 h 85"/>
                  <a:gd name="T30" fmla="*/ 54 w 71"/>
                  <a:gd name="T31" fmla="*/ 40 h 85"/>
                  <a:gd name="T32" fmla="*/ 49 w 71"/>
                  <a:gd name="T33" fmla="*/ 40 h 85"/>
                  <a:gd name="T34" fmla="*/ 45 w 71"/>
                  <a:gd name="T35" fmla="*/ 40 h 85"/>
                  <a:gd name="T36" fmla="*/ 43 w 71"/>
                  <a:gd name="T37" fmla="*/ 44 h 85"/>
                  <a:gd name="T38" fmla="*/ 49 w 71"/>
                  <a:gd name="T39" fmla="*/ 40 h 85"/>
                  <a:gd name="T40" fmla="*/ 52 w 71"/>
                  <a:gd name="T41" fmla="*/ 47 h 85"/>
                  <a:gd name="T42" fmla="*/ 56 w 71"/>
                  <a:gd name="T43" fmla="*/ 47 h 85"/>
                  <a:gd name="T44" fmla="*/ 60 w 71"/>
                  <a:gd name="T45" fmla="*/ 51 h 85"/>
                  <a:gd name="T46" fmla="*/ 60 w 71"/>
                  <a:gd name="T47" fmla="*/ 55 h 85"/>
                  <a:gd name="T48" fmla="*/ 66 w 71"/>
                  <a:gd name="T49" fmla="*/ 55 h 85"/>
                  <a:gd name="T50" fmla="*/ 64 w 71"/>
                  <a:gd name="T51" fmla="*/ 59 h 85"/>
                  <a:gd name="T52" fmla="*/ 62 w 71"/>
                  <a:gd name="T53" fmla="*/ 64 h 85"/>
                  <a:gd name="T54" fmla="*/ 64 w 71"/>
                  <a:gd name="T55" fmla="*/ 70 h 85"/>
                  <a:gd name="T56" fmla="*/ 69 w 71"/>
                  <a:gd name="T57" fmla="*/ 66 h 85"/>
                  <a:gd name="T58" fmla="*/ 71 w 71"/>
                  <a:gd name="T59" fmla="*/ 76 h 85"/>
                  <a:gd name="T60" fmla="*/ 71 w 71"/>
                  <a:gd name="T61" fmla="*/ 81 h 85"/>
                  <a:gd name="T62" fmla="*/ 64 w 71"/>
                  <a:gd name="T63" fmla="*/ 85 h 85"/>
                  <a:gd name="T64" fmla="*/ 60 w 71"/>
                  <a:gd name="T65" fmla="*/ 85 h 85"/>
                  <a:gd name="T66" fmla="*/ 62 w 71"/>
                  <a:gd name="T67" fmla="*/ 78 h 85"/>
                  <a:gd name="T68" fmla="*/ 54 w 71"/>
                  <a:gd name="T69" fmla="*/ 72 h 85"/>
                  <a:gd name="T70" fmla="*/ 47 w 71"/>
                  <a:gd name="T71" fmla="*/ 72 h 85"/>
                  <a:gd name="T72" fmla="*/ 52 w 71"/>
                  <a:gd name="T73" fmla="*/ 68 h 85"/>
                  <a:gd name="T74" fmla="*/ 45 w 71"/>
                  <a:gd name="T75" fmla="*/ 64 h 85"/>
                  <a:gd name="T76" fmla="*/ 43 w 71"/>
                  <a:gd name="T77" fmla="*/ 57 h 85"/>
                  <a:gd name="T78" fmla="*/ 41 w 71"/>
                  <a:gd name="T79" fmla="*/ 61 h 85"/>
                  <a:gd name="T80" fmla="*/ 37 w 71"/>
                  <a:gd name="T81" fmla="*/ 57 h 85"/>
                  <a:gd name="T82" fmla="*/ 30 w 71"/>
                  <a:gd name="T83" fmla="*/ 61 h 85"/>
                  <a:gd name="T84" fmla="*/ 34 w 71"/>
                  <a:gd name="T85" fmla="*/ 57 h 85"/>
                  <a:gd name="T86" fmla="*/ 30 w 71"/>
                  <a:gd name="T87" fmla="*/ 57 h 85"/>
                  <a:gd name="T88" fmla="*/ 24 w 71"/>
                  <a:gd name="T89" fmla="*/ 57 h 85"/>
                  <a:gd name="T90" fmla="*/ 24 w 71"/>
                  <a:gd name="T91" fmla="*/ 53 h 85"/>
                  <a:gd name="T92" fmla="*/ 28 w 71"/>
                  <a:gd name="T93" fmla="*/ 53 h 85"/>
                  <a:gd name="T94" fmla="*/ 34 w 71"/>
                  <a:gd name="T95" fmla="*/ 53 h 85"/>
                  <a:gd name="T96" fmla="*/ 26 w 71"/>
                  <a:gd name="T97" fmla="*/ 42 h 85"/>
                  <a:gd name="T98" fmla="*/ 26 w 71"/>
                  <a:gd name="T99" fmla="*/ 38 h 85"/>
                  <a:gd name="T100" fmla="*/ 22 w 71"/>
                  <a:gd name="T101" fmla="*/ 42 h 85"/>
                  <a:gd name="T102" fmla="*/ 15 w 71"/>
                  <a:gd name="T103" fmla="*/ 40 h 85"/>
                  <a:gd name="T104" fmla="*/ 17 w 71"/>
                  <a:gd name="T105" fmla="*/ 34 h 85"/>
                  <a:gd name="T106" fmla="*/ 20 w 71"/>
                  <a:gd name="T107" fmla="*/ 30 h 85"/>
                  <a:gd name="T108" fmla="*/ 20 w 71"/>
                  <a:gd name="T109" fmla="*/ 25 h 85"/>
                  <a:gd name="T110" fmla="*/ 17 w 71"/>
                  <a:gd name="T111" fmla="*/ 19 h 85"/>
                  <a:gd name="T112" fmla="*/ 15 w 71"/>
                  <a:gd name="T113" fmla="*/ 15 h 85"/>
                  <a:gd name="T114" fmla="*/ 13 w 71"/>
                  <a:gd name="T115" fmla="*/ 12 h 85"/>
                  <a:gd name="T116" fmla="*/ 13 w 71"/>
                  <a:gd name="T117" fmla="*/ 10 h 85"/>
                  <a:gd name="T118" fmla="*/ 13 w 71"/>
                  <a:gd name="T119" fmla="*/ 8 h 85"/>
                  <a:gd name="T120" fmla="*/ 11 w 71"/>
                  <a:gd name="T121" fmla="*/ 1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1" h="85">
                    <a:moveTo>
                      <a:pt x="11" y="10"/>
                    </a:moveTo>
                    <a:lnTo>
                      <a:pt x="11" y="8"/>
                    </a:lnTo>
                    <a:lnTo>
                      <a:pt x="7" y="8"/>
                    </a:lnTo>
                    <a:lnTo>
                      <a:pt x="3" y="4"/>
                    </a:lnTo>
                    <a:lnTo>
                      <a:pt x="0" y="0"/>
                    </a:lnTo>
                    <a:lnTo>
                      <a:pt x="17" y="0"/>
                    </a:lnTo>
                    <a:lnTo>
                      <a:pt x="20" y="6"/>
                    </a:lnTo>
                    <a:lnTo>
                      <a:pt x="17" y="10"/>
                    </a:lnTo>
                    <a:lnTo>
                      <a:pt x="24" y="12"/>
                    </a:lnTo>
                    <a:lnTo>
                      <a:pt x="32" y="15"/>
                    </a:lnTo>
                    <a:lnTo>
                      <a:pt x="37" y="19"/>
                    </a:lnTo>
                    <a:lnTo>
                      <a:pt x="41" y="23"/>
                    </a:lnTo>
                    <a:lnTo>
                      <a:pt x="45" y="27"/>
                    </a:lnTo>
                    <a:lnTo>
                      <a:pt x="45" y="34"/>
                    </a:lnTo>
                    <a:lnTo>
                      <a:pt x="52" y="36"/>
                    </a:lnTo>
                    <a:lnTo>
                      <a:pt x="54" y="40"/>
                    </a:lnTo>
                    <a:lnTo>
                      <a:pt x="49" y="40"/>
                    </a:lnTo>
                    <a:lnTo>
                      <a:pt x="45" y="40"/>
                    </a:lnTo>
                    <a:lnTo>
                      <a:pt x="43" y="44"/>
                    </a:lnTo>
                    <a:lnTo>
                      <a:pt x="49" y="40"/>
                    </a:lnTo>
                    <a:lnTo>
                      <a:pt x="52" y="47"/>
                    </a:lnTo>
                    <a:lnTo>
                      <a:pt x="56" y="47"/>
                    </a:lnTo>
                    <a:lnTo>
                      <a:pt x="60" y="51"/>
                    </a:lnTo>
                    <a:lnTo>
                      <a:pt x="60" y="55"/>
                    </a:lnTo>
                    <a:lnTo>
                      <a:pt x="66" y="55"/>
                    </a:lnTo>
                    <a:lnTo>
                      <a:pt x="64" y="59"/>
                    </a:lnTo>
                    <a:lnTo>
                      <a:pt x="62" y="64"/>
                    </a:lnTo>
                    <a:lnTo>
                      <a:pt x="64" y="70"/>
                    </a:lnTo>
                    <a:lnTo>
                      <a:pt x="69" y="66"/>
                    </a:lnTo>
                    <a:lnTo>
                      <a:pt x="71" y="76"/>
                    </a:lnTo>
                    <a:lnTo>
                      <a:pt x="71" y="81"/>
                    </a:lnTo>
                    <a:lnTo>
                      <a:pt x="64" y="85"/>
                    </a:lnTo>
                    <a:lnTo>
                      <a:pt x="60" y="85"/>
                    </a:lnTo>
                    <a:lnTo>
                      <a:pt x="62" y="78"/>
                    </a:lnTo>
                    <a:lnTo>
                      <a:pt x="54" y="72"/>
                    </a:lnTo>
                    <a:lnTo>
                      <a:pt x="47" y="72"/>
                    </a:lnTo>
                    <a:lnTo>
                      <a:pt x="52" y="68"/>
                    </a:lnTo>
                    <a:lnTo>
                      <a:pt x="45" y="64"/>
                    </a:lnTo>
                    <a:lnTo>
                      <a:pt x="43" y="57"/>
                    </a:lnTo>
                    <a:lnTo>
                      <a:pt x="41" y="61"/>
                    </a:lnTo>
                    <a:lnTo>
                      <a:pt x="37" y="57"/>
                    </a:lnTo>
                    <a:lnTo>
                      <a:pt x="30" y="61"/>
                    </a:lnTo>
                    <a:lnTo>
                      <a:pt x="34" y="57"/>
                    </a:lnTo>
                    <a:lnTo>
                      <a:pt x="30" y="57"/>
                    </a:lnTo>
                    <a:lnTo>
                      <a:pt x="24" y="57"/>
                    </a:lnTo>
                    <a:lnTo>
                      <a:pt x="24" y="53"/>
                    </a:lnTo>
                    <a:lnTo>
                      <a:pt x="28" y="53"/>
                    </a:lnTo>
                    <a:lnTo>
                      <a:pt x="34" y="53"/>
                    </a:lnTo>
                    <a:lnTo>
                      <a:pt x="26" y="42"/>
                    </a:lnTo>
                    <a:lnTo>
                      <a:pt x="26" y="38"/>
                    </a:lnTo>
                    <a:lnTo>
                      <a:pt x="22" y="42"/>
                    </a:lnTo>
                    <a:lnTo>
                      <a:pt x="15" y="40"/>
                    </a:lnTo>
                    <a:lnTo>
                      <a:pt x="17" y="34"/>
                    </a:lnTo>
                    <a:lnTo>
                      <a:pt x="20" y="30"/>
                    </a:lnTo>
                    <a:lnTo>
                      <a:pt x="20" y="25"/>
                    </a:lnTo>
                    <a:lnTo>
                      <a:pt x="17" y="19"/>
                    </a:lnTo>
                    <a:lnTo>
                      <a:pt x="15" y="15"/>
                    </a:lnTo>
                    <a:lnTo>
                      <a:pt x="13" y="12"/>
                    </a:lnTo>
                    <a:lnTo>
                      <a:pt x="13" y="10"/>
                    </a:lnTo>
                    <a:lnTo>
                      <a:pt x="13" y="8"/>
                    </a:lnTo>
                    <a:lnTo>
                      <a:pt x="11" y="10"/>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9" name="Freeform 1255"/>
              <p:cNvSpPr>
                <a:spLocks/>
              </p:cNvSpPr>
              <p:nvPr/>
            </p:nvSpPr>
            <p:spPr bwMode="auto">
              <a:xfrm>
                <a:off x="1454" y="3966"/>
                <a:ext cx="6" cy="4"/>
              </a:xfrm>
              <a:custGeom>
                <a:avLst/>
                <a:gdLst>
                  <a:gd name="T0" fmla="*/ 4 w 6"/>
                  <a:gd name="T1" fmla="*/ 4 h 4"/>
                  <a:gd name="T2" fmla="*/ 0 w 6"/>
                  <a:gd name="T3" fmla="*/ 0 h 4"/>
                  <a:gd name="T4" fmla="*/ 6 w 6"/>
                  <a:gd name="T5" fmla="*/ 0 h 4"/>
                  <a:gd name="T6" fmla="*/ 4 w 6"/>
                  <a:gd name="T7" fmla="*/ 4 h 4"/>
                </a:gdLst>
                <a:ahLst/>
                <a:cxnLst>
                  <a:cxn ang="0">
                    <a:pos x="T0" y="T1"/>
                  </a:cxn>
                  <a:cxn ang="0">
                    <a:pos x="T2" y="T3"/>
                  </a:cxn>
                  <a:cxn ang="0">
                    <a:pos x="T4" y="T5"/>
                  </a:cxn>
                  <a:cxn ang="0">
                    <a:pos x="T6" y="T7"/>
                  </a:cxn>
                </a:cxnLst>
                <a:rect l="0" t="0" r="r" b="b"/>
                <a:pathLst>
                  <a:path w="6" h="4">
                    <a:moveTo>
                      <a:pt x="4" y="4"/>
                    </a:moveTo>
                    <a:lnTo>
                      <a:pt x="0" y="0"/>
                    </a:lnTo>
                    <a:lnTo>
                      <a:pt x="6" y="0"/>
                    </a:lnTo>
                    <a:lnTo>
                      <a:pt x="4" y="4"/>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0" name="Freeform 1256"/>
              <p:cNvSpPr>
                <a:spLocks/>
              </p:cNvSpPr>
              <p:nvPr/>
            </p:nvSpPr>
            <p:spPr bwMode="auto">
              <a:xfrm>
                <a:off x="1454" y="3966"/>
                <a:ext cx="6" cy="4"/>
              </a:xfrm>
              <a:custGeom>
                <a:avLst/>
                <a:gdLst>
                  <a:gd name="T0" fmla="*/ 4 w 6"/>
                  <a:gd name="T1" fmla="*/ 4 h 4"/>
                  <a:gd name="T2" fmla="*/ 0 w 6"/>
                  <a:gd name="T3" fmla="*/ 0 h 4"/>
                  <a:gd name="T4" fmla="*/ 6 w 6"/>
                  <a:gd name="T5" fmla="*/ 0 h 4"/>
                  <a:gd name="T6" fmla="*/ 4 w 6"/>
                  <a:gd name="T7" fmla="*/ 4 h 4"/>
                </a:gdLst>
                <a:ahLst/>
                <a:cxnLst>
                  <a:cxn ang="0">
                    <a:pos x="T0" y="T1"/>
                  </a:cxn>
                  <a:cxn ang="0">
                    <a:pos x="T2" y="T3"/>
                  </a:cxn>
                  <a:cxn ang="0">
                    <a:pos x="T4" y="T5"/>
                  </a:cxn>
                  <a:cxn ang="0">
                    <a:pos x="T6" y="T7"/>
                  </a:cxn>
                </a:cxnLst>
                <a:rect l="0" t="0" r="r" b="b"/>
                <a:pathLst>
                  <a:path w="6" h="4">
                    <a:moveTo>
                      <a:pt x="4" y="4"/>
                    </a:moveTo>
                    <a:lnTo>
                      <a:pt x="0" y="0"/>
                    </a:lnTo>
                    <a:lnTo>
                      <a:pt x="6" y="0"/>
                    </a:lnTo>
                    <a:lnTo>
                      <a:pt x="4" y="4"/>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1" name="Freeform 1257"/>
              <p:cNvSpPr>
                <a:spLocks/>
              </p:cNvSpPr>
              <p:nvPr/>
            </p:nvSpPr>
            <p:spPr bwMode="auto">
              <a:xfrm>
                <a:off x="1456" y="3949"/>
                <a:ext cx="10" cy="6"/>
              </a:xfrm>
              <a:custGeom>
                <a:avLst/>
                <a:gdLst>
                  <a:gd name="T0" fmla="*/ 10 w 10"/>
                  <a:gd name="T1" fmla="*/ 0 h 6"/>
                  <a:gd name="T2" fmla="*/ 4 w 10"/>
                  <a:gd name="T3" fmla="*/ 2 h 6"/>
                  <a:gd name="T4" fmla="*/ 4 w 10"/>
                  <a:gd name="T5" fmla="*/ 6 h 6"/>
                  <a:gd name="T6" fmla="*/ 0 w 10"/>
                  <a:gd name="T7" fmla="*/ 4 h 6"/>
                  <a:gd name="T8" fmla="*/ 0 w 10"/>
                  <a:gd name="T9" fmla="*/ 0 h 6"/>
                  <a:gd name="T10" fmla="*/ 6 w 10"/>
                  <a:gd name="T11" fmla="*/ 2 h 6"/>
                  <a:gd name="T12" fmla="*/ 10 w 10"/>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10" y="0"/>
                    </a:moveTo>
                    <a:lnTo>
                      <a:pt x="4" y="2"/>
                    </a:lnTo>
                    <a:lnTo>
                      <a:pt x="4" y="6"/>
                    </a:lnTo>
                    <a:lnTo>
                      <a:pt x="0" y="4"/>
                    </a:lnTo>
                    <a:lnTo>
                      <a:pt x="0" y="0"/>
                    </a:lnTo>
                    <a:lnTo>
                      <a:pt x="6" y="2"/>
                    </a:lnTo>
                    <a:lnTo>
                      <a:pt x="10" y="0"/>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2" name="Freeform 1258"/>
              <p:cNvSpPr>
                <a:spLocks/>
              </p:cNvSpPr>
              <p:nvPr/>
            </p:nvSpPr>
            <p:spPr bwMode="auto">
              <a:xfrm>
                <a:off x="1456" y="3949"/>
                <a:ext cx="10" cy="6"/>
              </a:xfrm>
              <a:custGeom>
                <a:avLst/>
                <a:gdLst>
                  <a:gd name="T0" fmla="*/ 10 w 10"/>
                  <a:gd name="T1" fmla="*/ 0 h 6"/>
                  <a:gd name="T2" fmla="*/ 4 w 10"/>
                  <a:gd name="T3" fmla="*/ 2 h 6"/>
                  <a:gd name="T4" fmla="*/ 4 w 10"/>
                  <a:gd name="T5" fmla="*/ 6 h 6"/>
                  <a:gd name="T6" fmla="*/ 0 w 10"/>
                  <a:gd name="T7" fmla="*/ 4 h 6"/>
                  <a:gd name="T8" fmla="*/ 0 w 10"/>
                  <a:gd name="T9" fmla="*/ 0 h 6"/>
                  <a:gd name="T10" fmla="*/ 6 w 10"/>
                  <a:gd name="T11" fmla="*/ 2 h 6"/>
                  <a:gd name="T12" fmla="*/ 10 w 10"/>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10" y="0"/>
                    </a:moveTo>
                    <a:lnTo>
                      <a:pt x="4" y="2"/>
                    </a:lnTo>
                    <a:lnTo>
                      <a:pt x="4" y="6"/>
                    </a:lnTo>
                    <a:lnTo>
                      <a:pt x="0" y="4"/>
                    </a:lnTo>
                    <a:lnTo>
                      <a:pt x="0" y="0"/>
                    </a:lnTo>
                    <a:lnTo>
                      <a:pt x="6" y="2"/>
                    </a:lnTo>
                    <a:lnTo>
                      <a:pt x="10" y="0"/>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3" name="Freeform 1259"/>
              <p:cNvSpPr>
                <a:spLocks/>
              </p:cNvSpPr>
              <p:nvPr/>
            </p:nvSpPr>
            <p:spPr bwMode="auto">
              <a:xfrm>
                <a:off x="1462" y="3966"/>
                <a:ext cx="0" cy="4"/>
              </a:xfrm>
              <a:custGeom>
                <a:avLst/>
                <a:gdLst>
                  <a:gd name="T0" fmla="*/ 0 h 4"/>
                  <a:gd name="T1" fmla="*/ 4 h 4"/>
                  <a:gd name="T2" fmla="*/ 0 h 4"/>
                  <a:gd name="T3" fmla="*/ 0 h 4"/>
                </a:gdLst>
                <a:ahLst/>
                <a:cxnLst>
                  <a:cxn ang="0">
                    <a:pos x="0" y="T0"/>
                  </a:cxn>
                  <a:cxn ang="0">
                    <a:pos x="0" y="T1"/>
                  </a:cxn>
                  <a:cxn ang="0">
                    <a:pos x="0" y="T2"/>
                  </a:cxn>
                  <a:cxn ang="0">
                    <a:pos x="0" y="T3"/>
                  </a:cxn>
                </a:cxnLst>
                <a:rect l="0" t="0" r="r" b="b"/>
                <a:pathLst>
                  <a:path h="4">
                    <a:moveTo>
                      <a:pt x="0" y="0"/>
                    </a:moveTo>
                    <a:lnTo>
                      <a:pt x="0" y="4"/>
                    </a:lnTo>
                    <a:lnTo>
                      <a:pt x="0" y="0"/>
                    </a:lnTo>
                    <a:lnTo>
                      <a:pt x="0" y="0"/>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4" name="Freeform 1260"/>
              <p:cNvSpPr>
                <a:spLocks/>
              </p:cNvSpPr>
              <p:nvPr/>
            </p:nvSpPr>
            <p:spPr bwMode="auto">
              <a:xfrm>
                <a:off x="1462" y="3966"/>
                <a:ext cx="0" cy="4"/>
              </a:xfrm>
              <a:custGeom>
                <a:avLst/>
                <a:gdLst>
                  <a:gd name="T0" fmla="*/ 0 h 4"/>
                  <a:gd name="T1" fmla="*/ 4 h 4"/>
                  <a:gd name="T2" fmla="*/ 0 h 4"/>
                  <a:gd name="T3" fmla="*/ 0 h 4"/>
                </a:gdLst>
                <a:ahLst/>
                <a:cxnLst>
                  <a:cxn ang="0">
                    <a:pos x="0" y="T0"/>
                  </a:cxn>
                  <a:cxn ang="0">
                    <a:pos x="0" y="T1"/>
                  </a:cxn>
                  <a:cxn ang="0">
                    <a:pos x="0" y="T2"/>
                  </a:cxn>
                  <a:cxn ang="0">
                    <a:pos x="0" y="T3"/>
                  </a:cxn>
                </a:cxnLst>
                <a:rect l="0" t="0" r="r" b="b"/>
                <a:pathLst>
                  <a:path h="4">
                    <a:moveTo>
                      <a:pt x="0" y="0"/>
                    </a:moveTo>
                    <a:lnTo>
                      <a:pt x="0" y="4"/>
                    </a:lnTo>
                    <a:lnTo>
                      <a:pt x="0" y="0"/>
                    </a:lnTo>
                    <a:lnTo>
                      <a:pt x="0" y="0"/>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5" name="Freeform 1261"/>
              <p:cNvSpPr>
                <a:spLocks/>
              </p:cNvSpPr>
              <p:nvPr/>
            </p:nvSpPr>
            <p:spPr bwMode="auto">
              <a:xfrm>
                <a:off x="1464" y="3944"/>
                <a:ext cx="2" cy="5"/>
              </a:xfrm>
              <a:custGeom>
                <a:avLst/>
                <a:gdLst>
                  <a:gd name="T0" fmla="*/ 2 w 2"/>
                  <a:gd name="T1" fmla="*/ 0 h 5"/>
                  <a:gd name="T2" fmla="*/ 2 w 2"/>
                  <a:gd name="T3" fmla="*/ 5 h 5"/>
                  <a:gd name="T4" fmla="*/ 0 w 2"/>
                  <a:gd name="T5" fmla="*/ 0 h 5"/>
                  <a:gd name="T6" fmla="*/ 2 w 2"/>
                  <a:gd name="T7" fmla="*/ 0 h 5"/>
                </a:gdLst>
                <a:ahLst/>
                <a:cxnLst>
                  <a:cxn ang="0">
                    <a:pos x="T0" y="T1"/>
                  </a:cxn>
                  <a:cxn ang="0">
                    <a:pos x="T2" y="T3"/>
                  </a:cxn>
                  <a:cxn ang="0">
                    <a:pos x="T4" y="T5"/>
                  </a:cxn>
                  <a:cxn ang="0">
                    <a:pos x="T6" y="T7"/>
                  </a:cxn>
                </a:cxnLst>
                <a:rect l="0" t="0" r="r" b="b"/>
                <a:pathLst>
                  <a:path w="2" h="5">
                    <a:moveTo>
                      <a:pt x="2" y="0"/>
                    </a:moveTo>
                    <a:lnTo>
                      <a:pt x="2" y="5"/>
                    </a:lnTo>
                    <a:lnTo>
                      <a:pt x="0" y="0"/>
                    </a:lnTo>
                    <a:lnTo>
                      <a:pt x="2" y="0"/>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6" name="Freeform 1262"/>
              <p:cNvSpPr>
                <a:spLocks/>
              </p:cNvSpPr>
              <p:nvPr/>
            </p:nvSpPr>
            <p:spPr bwMode="auto">
              <a:xfrm>
                <a:off x="1464" y="3944"/>
                <a:ext cx="2" cy="5"/>
              </a:xfrm>
              <a:custGeom>
                <a:avLst/>
                <a:gdLst>
                  <a:gd name="T0" fmla="*/ 2 w 2"/>
                  <a:gd name="T1" fmla="*/ 0 h 5"/>
                  <a:gd name="T2" fmla="*/ 2 w 2"/>
                  <a:gd name="T3" fmla="*/ 5 h 5"/>
                  <a:gd name="T4" fmla="*/ 0 w 2"/>
                  <a:gd name="T5" fmla="*/ 0 h 5"/>
                  <a:gd name="T6" fmla="*/ 2 w 2"/>
                  <a:gd name="T7" fmla="*/ 0 h 5"/>
                </a:gdLst>
                <a:ahLst/>
                <a:cxnLst>
                  <a:cxn ang="0">
                    <a:pos x="T0" y="T1"/>
                  </a:cxn>
                  <a:cxn ang="0">
                    <a:pos x="T2" y="T3"/>
                  </a:cxn>
                  <a:cxn ang="0">
                    <a:pos x="T4" y="T5"/>
                  </a:cxn>
                  <a:cxn ang="0">
                    <a:pos x="T6" y="T7"/>
                  </a:cxn>
                </a:cxnLst>
                <a:rect l="0" t="0" r="r" b="b"/>
                <a:pathLst>
                  <a:path w="2" h="5">
                    <a:moveTo>
                      <a:pt x="2" y="0"/>
                    </a:moveTo>
                    <a:lnTo>
                      <a:pt x="2" y="5"/>
                    </a:lnTo>
                    <a:lnTo>
                      <a:pt x="0" y="0"/>
                    </a:lnTo>
                    <a:lnTo>
                      <a:pt x="2" y="0"/>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7" name="Freeform 1263"/>
              <p:cNvSpPr>
                <a:spLocks/>
              </p:cNvSpPr>
              <p:nvPr/>
            </p:nvSpPr>
            <p:spPr bwMode="auto">
              <a:xfrm>
                <a:off x="1469" y="3908"/>
                <a:ext cx="12" cy="13"/>
              </a:xfrm>
              <a:custGeom>
                <a:avLst/>
                <a:gdLst>
                  <a:gd name="T0" fmla="*/ 8 w 12"/>
                  <a:gd name="T1" fmla="*/ 0 h 13"/>
                  <a:gd name="T2" fmla="*/ 12 w 12"/>
                  <a:gd name="T3" fmla="*/ 4 h 13"/>
                  <a:gd name="T4" fmla="*/ 10 w 12"/>
                  <a:gd name="T5" fmla="*/ 11 h 13"/>
                  <a:gd name="T6" fmla="*/ 6 w 12"/>
                  <a:gd name="T7" fmla="*/ 13 h 13"/>
                  <a:gd name="T8" fmla="*/ 2 w 12"/>
                  <a:gd name="T9" fmla="*/ 9 h 13"/>
                  <a:gd name="T10" fmla="*/ 0 w 12"/>
                  <a:gd name="T11" fmla="*/ 4 h 13"/>
                  <a:gd name="T12" fmla="*/ 8 w 12"/>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2" h="13">
                    <a:moveTo>
                      <a:pt x="8" y="0"/>
                    </a:moveTo>
                    <a:lnTo>
                      <a:pt x="12" y="4"/>
                    </a:lnTo>
                    <a:lnTo>
                      <a:pt x="10" y="11"/>
                    </a:lnTo>
                    <a:lnTo>
                      <a:pt x="6" y="13"/>
                    </a:lnTo>
                    <a:lnTo>
                      <a:pt x="2" y="9"/>
                    </a:lnTo>
                    <a:lnTo>
                      <a:pt x="0" y="4"/>
                    </a:lnTo>
                    <a:lnTo>
                      <a:pt x="8" y="0"/>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8" name="Freeform 1264"/>
              <p:cNvSpPr>
                <a:spLocks/>
              </p:cNvSpPr>
              <p:nvPr/>
            </p:nvSpPr>
            <p:spPr bwMode="auto">
              <a:xfrm>
                <a:off x="1469" y="3908"/>
                <a:ext cx="12" cy="13"/>
              </a:xfrm>
              <a:custGeom>
                <a:avLst/>
                <a:gdLst>
                  <a:gd name="T0" fmla="*/ 8 w 12"/>
                  <a:gd name="T1" fmla="*/ 0 h 13"/>
                  <a:gd name="T2" fmla="*/ 12 w 12"/>
                  <a:gd name="T3" fmla="*/ 4 h 13"/>
                  <a:gd name="T4" fmla="*/ 10 w 12"/>
                  <a:gd name="T5" fmla="*/ 11 h 13"/>
                  <a:gd name="T6" fmla="*/ 6 w 12"/>
                  <a:gd name="T7" fmla="*/ 13 h 13"/>
                  <a:gd name="T8" fmla="*/ 2 w 12"/>
                  <a:gd name="T9" fmla="*/ 9 h 13"/>
                  <a:gd name="T10" fmla="*/ 0 w 12"/>
                  <a:gd name="T11" fmla="*/ 4 h 13"/>
                  <a:gd name="T12" fmla="*/ 8 w 12"/>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2" h="13">
                    <a:moveTo>
                      <a:pt x="8" y="0"/>
                    </a:moveTo>
                    <a:lnTo>
                      <a:pt x="12" y="4"/>
                    </a:lnTo>
                    <a:lnTo>
                      <a:pt x="10" y="11"/>
                    </a:lnTo>
                    <a:lnTo>
                      <a:pt x="6" y="13"/>
                    </a:lnTo>
                    <a:lnTo>
                      <a:pt x="2" y="9"/>
                    </a:lnTo>
                    <a:lnTo>
                      <a:pt x="0" y="4"/>
                    </a:lnTo>
                    <a:lnTo>
                      <a:pt x="8" y="0"/>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9" name="Freeform 1265"/>
              <p:cNvSpPr>
                <a:spLocks/>
              </p:cNvSpPr>
              <p:nvPr/>
            </p:nvSpPr>
            <p:spPr bwMode="auto">
              <a:xfrm>
                <a:off x="1460" y="3972"/>
                <a:ext cx="4" cy="8"/>
              </a:xfrm>
              <a:custGeom>
                <a:avLst/>
                <a:gdLst>
                  <a:gd name="T0" fmla="*/ 4 w 4"/>
                  <a:gd name="T1" fmla="*/ 0 h 8"/>
                  <a:gd name="T2" fmla="*/ 0 w 4"/>
                  <a:gd name="T3" fmla="*/ 4 h 8"/>
                  <a:gd name="T4" fmla="*/ 2 w 4"/>
                  <a:gd name="T5" fmla="*/ 8 h 8"/>
                  <a:gd name="T6" fmla="*/ 0 w 4"/>
                  <a:gd name="T7" fmla="*/ 4 h 8"/>
                  <a:gd name="T8" fmla="*/ 2 w 4"/>
                  <a:gd name="T9" fmla="*/ 0 h 8"/>
                  <a:gd name="T10" fmla="*/ 4 w 4"/>
                  <a:gd name="T11" fmla="*/ 0 h 8"/>
                </a:gdLst>
                <a:ahLst/>
                <a:cxnLst>
                  <a:cxn ang="0">
                    <a:pos x="T0" y="T1"/>
                  </a:cxn>
                  <a:cxn ang="0">
                    <a:pos x="T2" y="T3"/>
                  </a:cxn>
                  <a:cxn ang="0">
                    <a:pos x="T4" y="T5"/>
                  </a:cxn>
                  <a:cxn ang="0">
                    <a:pos x="T6" y="T7"/>
                  </a:cxn>
                  <a:cxn ang="0">
                    <a:pos x="T8" y="T9"/>
                  </a:cxn>
                  <a:cxn ang="0">
                    <a:pos x="T10" y="T11"/>
                  </a:cxn>
                </a:cxnLst>
                <a:rect l="0" t="0" r="r" b="b"/>
                <a:pathLst>
                  <a:path w="4" h="8">
                    <a:moveTo>
                      <a:pt x="4" y="0"/>
                    </a:moveTo>
                    <a:lnTo>
                      <a:pt x="0" y="4"/>
                    </a:lnTo>
                    <a:lnTo>
                      <a:pt x="2" y="8"/>
                    </a:lnTo>
                    <a:lnTo>
                      <a:pt x="0" y="4"/>
                    </a:lnTo>
                    <a:lnTo>
                      <a:pt x="2" y="0"/>
                    </a:lnTo>
                    <a:lnTo>
                      <a:pt x="4" y="0"/>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0" name="Freeform 1266"/>
              <p:cNvSpPr>
                <a:spLocks/>
              </p:cNvSpPr>
              <p:nvPr/>
            </p:nvSpPr>
            <p:spPr bwMode="auto">
              <a:xfrm>
                <a:off x="1460" y="3972"/>
                <a:ext cx="4" cy="8"/>
              </a:xfrm>
              <a:custGeom>
                <a:avLst/>
                <a:gdLst>
                  <a:gd name="T0" fmla="*/ 4 w 4"/>
                  <a:gd name="T1" fmla="*/ 0 h 8"/>
                  <a:gd name="T2" fmla="*/ 0 w 4"/>
                  <a:gd name="T3" fmla="*/ 4 h 8"/>
                  <a:gd name="T4" fmla="*/ 2 w 4"/>
                  <a:gd name="T5" fmla="*/ 8 h 8"/>
                  <a:gd name="T6" fmla="*/ 0 w 4"/>
                  <a:gd name="T7" fmla="*/ 4 h 8"/>
                  <a:gd name="T8" fmla="*/ 2 w 4"/>
                  <a:gd name="T9" fmla="*/ 0 h 8"/>
                  <a:gd name="T10" fmla="*/ 4 w 4"/>
                  <a:gd name="T11" fmla="*/ 0 h 8"/>
                </a:gdLst>
                <a:ahLst/>
                <a:cxnLst>
                  <a:cxn ang="0">
                    <a:pos x="T0" y="T1"/>
                  </a:cxn>
                  <a:cxn ang="0">
                    <a:pos x="T2" y="T3"/>
                  </a:cxn>
                  <a:cxn ang="0">
                    <a:pos x="T4" y="T5"/>
                  </a:cxn>
                  <a:cxn ang="0">
                    <a:pos x="T6" y="T7"/>
                  </a:cxn>
                  <a:cxn ang="0">
                    <a:pos x="T8" y="T9"/>
                  </a:cxn>
                  <a:cxn ang="0">
                    <a:pos x="T10" y="T11"/>
                  </a:cxn>
                </a:cxnLst>
                <a:rect l="0" t="0" r="r" b="b"/>
                <a:pathLst>
                  <a:path w="4" h="8">
                    <a:moveTo>
                      <a:pt x="4" y="0"/>
                    </a:moveTo>
                    <a:lnTo>
                      <a:pt x="0" y="4"/>
                    </a:lnTo>
                    <a:lnTo>
                      <a:pt x="2" y="8"/>
                    </a:lnTo>
                    <a:lnTo>
                      <a:pt x="0" y="4"/>
                    </a:lnTo>
                    <a:lnTo>
                      <a:pt x="2" y="0"/>
                    </a:lnTo>
                    <a:lnTo>
                      <a:pt x="4" y="0"/>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1" name="Freeform 1267"/>
              <p:cNvSpPr>
                <a:spLocks/>
              </p:cNvSpPr>
              <p:nvPr/>
            </p:nvSpPr>
            <p:spPr bwMode="auto">
              <a:xfrm>
                <a:off x="1464" y="3963"/>
                <a:ext cx="5" cy="5"/>
              </a:xfrm>
              <a:custGeom>
                <a:avLst/>
                <a:gdLst>
                  <a:gd name="T0" fmla="*/ 5 w 5"/>
                  <a:gd name="T1" fmla="*/ 0 h 5"/>
                  <a:gd name="T2" fmla="*/ 5 w 5"/>
                  <a:gd name="T3" fmla="*/ 5 h 5"/>
                  <a:gd name="T4" fmla="*/ 0 w 5"/>
                  <a:gd name="T5" fmla="*/ 0 h 5"/>
                  <a:gd name="T6" fmla="*/ 5 w 5"/>
                  <a:gd name="T7" fmla="*/ 0 h 5"/>
                </a:gdLst>
                <a:ahLst/>
                <a:cxnLst>
                  <a:cxn ang="0">
                    <a:pos x="T0" y="T1"/>
                  </a:cxn>
                  <a:cxn ang="0">
                    <a:pos x="T2" y="T3"/>
                  </a:cxn>
                  <a:cxn ang="0">
                    <a:pos x="T4" y="T5"/>
                  </a:cxn>
                  <a:cxn ang="0">
                    <a:pos x="T6" y="T7"/>
                  </a:cxn>
                </a:cxnLst>
                <a:rect l="0" t="0" r="r" b="b"/>
                <a:pathLst>
                  <a:path w="5" h="5">
                    <a:moveTo>
                      <a:pt x="5" y="0"/>
                    </a:moveTo>
                    <a:lnTo>
                      <a:pt x="5" y="5"/>
                    </a:lnTo>
                    <a:lnTo>
                      <a:pt x="0" y="0"/>
                    </a:lnTo>
                    <a:lnTo>
                      <a:pt x="5" y="0"/>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2" name="Freeform 1268"/>
              <p:cNvSpPr>
                <a:spLocks/>
              </p:cNvSpPr>
              <p:nvPr/>
            </p:nvSpPr>
            <p:spPr bwMode="auto">
              <a:xfrm>
                <a:off x="1464" y="3963"/>
                <a:ext cx="5" cy="5"/>
              </a:xfrm>
              <a:custGeom>
                <a:avLst/>
                <a:gdLst>
                  <a:gd name="T0" fmla="*/ 5 w 5"/>
                  <a:gd name="T1" fmla="*/ 0 h 5"/>
                  <a:gd name="T2" fmla="*/ 5 w 5"/>
                  <a:gd name="T3" fmla="*/ 5 h 5"/>
                  <a:gd name="T4" fmla="*/ 0 w 5"/>
                  <a:gd name="T5" fmla="*/ 0 h 5"/>
                  <a:gd name="T6" fmla="*/ 5 w 5"/>
                  <a:gd name="T7" fmla="*/ 0 h 5"/>
                </a:gdLst>
                <a:ahLst/>
                <a:cxnLst>
                  <a:cxn ang="0">
                    <a:pos x="T0" y="T1"/>
                  </a:cxn>
                  <a:cxn ang="0">
                    <a:pos x="T2" y="T3"/>
                  </a:cxn>
                  <a:cxn ang="0">
                    <a:pos x="T4" y="T5"/>
                  </a:cxn>
                  <a:cxn ang="0">
                    <a:pos x="T6" y="T7"/>
                  </a:cxn>
                </a:cxnLst>
                <a:rect l="0" t="0" r="r" b="b"/>
                <a:pathLst>
                  <a:path w="5" h="5">
                    <a:moveTo>
                      <a:pt x="5" y="0"/>
                    </a:moveTo>
                    <a:lnTo>
                      <a:pt x="5" y="5"/>
                    </a:lnTo>
                    <a:lnTo>
                      <a:pt x="0" y="0"/>
                    </a:lnTo>
                    <a:lnTo>
                      <a:pt x="5" y="0"/>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3" name="Freeform 1269"/>
              <p:cNvSpPr>
                <a:spLocks/>
              </p:cNvSpPr>
              <p:nvPr/>
            </p:nvSpPr>
            <p:spPr bwMode="auto">
              <a:xfrm>
                <a:off x="1466" y="3974"/>
                <a:ext cx="7" cy="9"/>
              </a:xfrm>
              <a:custGeom>
                <a:avLst/>
                <a:gdLst>
                  <a:gd name="T0" fmla="*/ 5 w 7"/>
                  <a:gd name="T1" fmla="*/ 0 h 9"/>
                  <a:gd name="T2" fmla="*/ 7 w 7"/>
                  <a:gd name="T3" fmla="*/ 6 h 9"/>
                  <a:gd name="T4" fmla="*/ 0 w 7"/>
                  <a:gd name="T5" fmla="*/ 9 h 9"/>
                  <a:gd name="T6" fmla="*/ 0 w 7"/>
                  <a:gd name="T7" fmla="*/ 4 h 9"/>
                  <a:gd name="T8" fmla="*/ 5 w 7"/>
                  <a:gd name="T9" fmla="*/ 0 h 9"/>
                </a:gdLst>
                <a:ahLst/>
                <a:cxnLst>
                  <a:cxn ang="0">
                    <a:pos x="T0" y="T1"/>
                  </a:cxn>
                  <a:cxn ang="0">
                    <a:pos x="T2" y="T3"/>
                  </a:cxn>
                  <a:cxn ang="0">
                    <a:pos x="T4" y="T5"/>
                  </a:cxn>
                  <a:cxn ang="0">
                    <a:pos x="T6" y="T7"/>
                  </a:cxn>
                  <a:cxn ang="0">
                    <a:pos x="T8" y="T9"/>
                  </a:cxn>
                </a:cxnLst>
                <a:rect l="0" t="0" r="r" b="b"/>
                <a:pathLst>
                  <a:path w="7" h="9">
                    <a:moveTo>
                      <a:pt x="5" y="0"/>
                    </a:moveTo>
                    <a:lnTo>
                      <a:pt x="7" y="6"/>
                    </a:lnTo>
                    <a:lnTo>
                      <a:pt x="0" y="9"/>
                    </a:lnTo>
                    <a:lnTo>
                      <a:pt x="0" y="4"/>
                    </a:lnTo>
                    <a:lnTo>
                      <a:pt x="5" y="0"/>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4" name="Freeform 1270"/>
              <p:cNvSpPr>
                <a:spLocks/>
              </p:cNvSpPr>
              <p:nvPr/>
            </p:nvSpPr>
            <p:spPr bwMode="auto">
              <a:xfrm>
                <a:off x="1466" y="3974"/>
                <a:ext cx="7" cy="9"/>
              </a:xfrm>
              <a:custGeom>
                <a:avLst/>
                <a:gdLst>
                  <a:gd name="T0" fmla="*/ 5 w 7"/>
                  <a:gd name="T1" fmla="*/ 0 h 9"/>
                  <a:gd name="T2" fmla="*/ 7 w 7"/>
                  <a:gd name="T3" fmla="*/ 6 h 9"/>
                  <a:gd name="T4" fmla="*/ 0 w 7"/>
                  <a:gd name="T5" fmla="*/ 9 h 9"/>
                  <a:gd name="T6" fmla="*/ 0 w 7"/>
                  <a:gd name="T7" fmla="*/ 4 h 9"/>
                  <a:gd name="T8" fmla="*/ 5 w 7"/>
                  <a:gd name="T9" fmla="*/ 0 h 9"/>
                </a:gdLst>
                <a:ahLst/>
                <a:cxnLst>
                  <a:cxn ang="0">
                    <a:pos x="T0" y="T1"/>
                  </a:cxn>
                  <a:cxn ang="0">
                    <a:pos x="T2" y="T3"/>
                  </a:cxn>
                  <a:cxn ang="0">
                    <a:pos x="T4" y="T5"/>
                  </a:cxn>
                  <a:cxn ang="0">
                    <a:pos x="T6" y="T7"/>
                  </a:cxn>
                  <a:cxn ang="0">
                    <a:pos x="T8" y="T9"/>
                  </a:cxn>
                </a:cxnLst>
                <a:rect l="0" t="0" r="r" b="b"/>
                <a:pathLst>
                  <a:path w="7" h="9">
                    <a:moveTo>
                      <a:pt x="5" y="0"/>
                    </a:moveTo>
                    <a:lnTo>
                      <a:pt x="7" y="6"/>
                    </a:lnTo>
                    <a:lnTo>
                      <a:pt x="0" y="9"/>
                    </a:lnTo>
                    <a:lnTo>
                      <a:pt x="0" y="4"/>
                    </a:lnTo>
                    <a:lnTo>
                      <a:pt x="5" y="0"/>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5" name="Freeform 1271"/>
              <p:cNvSpPr>
                <a:spLocks/>
              </p:cNvSpPr>
              <p:nvPr/>
            </p:nvSpPr>
            <p:spPr bwMode="auto">
              <a:xfrm>
                <a:off x="1490" y="3904"/>
                <a:ext cx="13" cy="19"/>
              </a:xfrm>
              <a:custGeom>
                <a:avLst/>
                <a:gdLst>
                  <a:gd name="T0" fmla="*/ 0 w 13"/>
                  <a:gd name="T1" fmla="*/ 0 h 19"/>
                  <a:gd name="T2" fmla="*/ 13 w 13"/>
                  <a:gd name="T3" fmla="*/ 8 h 19"/>
                  <a:gd name="T4" fmla="*/ 13 w 13"/>
                  <a:gd name="T5" fmla="*/ 15 h 19"/>
                  <a:gd name="T6" fmla="*/ 13 w 13"/>
                  <a:gd name="T7" fmla="*/ 19 h 19"/>
                  <a:gd name="T8" fmla="*/ 8 w 13"/>
                  <a:gd name="T9" fmla="*/ 15 h 19"/>
                  <a:gd name="T10" fmla="*/ 2 w 13"/>
                  <a:gd name="T11" fmla="*/ 15 h 19"/>
                  <a:gd name="T12" fmla="*/ 0 w 13"/>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3" h="19">
                    <a:moveTo>
                      <a:pt x="0" y="0"/>
                    </a:moveTo>
                    <a:lnTo>
                      <a:pt x="13" y="8"/>
                    </a:lnTo>
                    <a:lnTo>
                      <a:pt x="13" y="15"/>
                    </a:lnTo>
                    <a:lnTo>
                      <a:pt x="13" y="19"/>
                    </a:lnTo>
                    <a:lnTo>
                      <a:pt x="8" y="15"/>
                    </a:lnTo>
                    <a:lnTo>
                      <a:pt x="2" y="15"/>
                    </a:lnTo>
                    <a:lnTo>
                      <a:pt x="0" y="0"/>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89" name="Freeform 1273"/>
            <p:cNvSpPr>
              <a:spLocks/>
            </p:cNvSpPr>
            <p:nvPr/>
          </p:nvSpPr>
          <p:spPr bwMode="auto">
            <a:xfrm>
              <a:off x="2522537" y="5959475"/>
              <a:ext cx="20638" cy="30163"/>
            </a:xfrm>
            <a:custGeom>
              <a:avLst/>
              <a:gdLst>
                <a:gd name="T0" fmla="*/ 0 w 13"/>
                <a:gd name="T1" fmla="*/ 0 h 19"/>
                <a:gd name="T2" fmla="*/ 13 w 13"/>
                <a:gd name="T3" fmla="*/ 8 h 19"/>
                <a:gd name="T4" fmla="*/ 13 w 13"/>
                <a:gd name="T5" fmla="*/ 15 h 19"/>
                <a:gd name="T6" fmla="*/ 13 w 13"/>
                <a:gd name="T7" fmla="*/ 19 h 19"/>
                <a:gd name="T8" fmla="*/ 8 w 13"/>
                <a:gd name="T9" fmla="*/ 15 h 19"/>
                <a:gd name="T10" fmla="*/ 2 w 13"/>
                <a:gd name="T11" fmla="*/ 15 h 19"/>
                <a:gd name="T12" fmla="*/ 0 w 13"/>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3" h="19">
                  <a:moveTo>
                    <a:pt x="0" y="0"/>
                  </a:moveTo>
                  <a:lnTo>
                    <a:pt x="13" y="8"/>
                  </a:lnTo>
                  <a:lnTo>
                    <a:pt x="13" y="15"/>
                  </a:lnTo>
                  <a:lnTo>
                    <a:pt x="13" y="19"/>
                  </a:lnTo>
                  <a:lnTo>
                    <a:pt x="8" y="15"/>
                  </a:lnTo>
                  <a:lnTo>
                    <a:pt x="2" y="15"/>
                  </a:lnTo>
                  <a:lnTo>
                    <a:pt x="0" y="0"/>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 name="Freeform 1274"/>
            <p:cNvSpPr>
              <a:spLocks/>
            </p:cNvSpPr>
            <p:nvPr/>
          </p:nvSpPr>
          <p:spPr bwMode="auto">
            <a:xfrm>
              <a:off x="2508250" y="5972175"/>
              <a:ext cx="34925" cy="38100"/>
            </a:xfrm>
            <a:custGeom>
              <a:avLst/>
              <a:gdLst>
                <a:gd name="T0" fmla="*/ 9 w 22"/>
                <a:gd name="T1" fmla="*/ 0 h 24"/>
                <a:gd name="T2" fmla="*/ 9 w 22"/>
                <a:gd name="T3" fmla="*/ 5 h 24"/>
                <a:gd name="T4" fmla="*/ 17 w 22"/>
                <a:gd name="T5" fmla="*/ 11 h 24"/>
                <a:gd name="T6" fmla="*/ 17 w 22"/>
                <a:gd name="T7" fmla="*/ 15 h 24"/>
                <a:gd name="T8" fmla="*/ 22 w 22"/>
                <a:gd name="T9" fmla="*/ 22 h 24"/>
                <a:gd name="T10" fmla="*/ 15 w 22"/>
                <a:gd name="T11" fmla="*/ 24 h 24"/>
                <a:gd name="T12" fmla="*/ 7 w 22"/>
                <a:gd name="T13" fmla="*/ 17 h 24"/>
                <a:gd name="T14" fmla="*/ 2 w 22"/>
                <a:gd name="T15" fmla="*/ 15 h 24"/>
                <a:gd name="T16" fmla="*/ 0 w 22"/>
                <a:gd name="T17" fmla="*/ 11 h 24"/>
                <a:gd name="T18" fmla="*/ 2 w 22"/>
                <a:gd name="T19" fmla="*/ 7 h 24"/>
                <a:gd name="T20" fmla="*/ 2 w 22"/>
                <a:gd name="T21" fmla="*/ 0 h 24"/>
                <a:gd name="T22" fmla="*/ 9 w 22"/>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4">
                  <a:moveTo>
                    <a:pt x="9" y="0"/>
                  </a:moveTo>
                  <a:lnTo>
                    <a:pt x="9" y="5"/>
                  </a:lnTo>
                  <a:lnTo>
                    <a:pt x="17" y="11"/>
                  </a:lnTo>
                  <a:lnTo>
                    <a:pt x="17" y="15"/>
                  </a:lnTo>
                  <a:lnTo>
                    <a:pt x="22" y="22"/>
                  </a:lnTo>
                  <a:lnTo>
                    <a:pt x="15" y="24"/>
                  </a:lnTo>
                  <a:lnTo>
                    <a:pt x="7" y="17"/>
                  </a:lnTo>
                  <a:lnTo>
                    <a:pt x="2" y="15"/>
                  </a:lnTo>
                  <a:lnTo>
                    <a:pt x="0" y="11"/>
                  </a:lnTo>
                  <a:lnTo>
                    <a:pt x="2" y="7"/>
                  </a:lnTo>
                  <a:lnTo>
                    <a:pt x="2" y="0"/>
                  </a:lnTo>
                  <a:lnTo>
                    <a:pt x="9" y="0"/>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 name="Freeform 1275"/>
            <p:cNvSpPr>
              <a:spLocks/>
            </p:cNvSpPr>
            <p:nvPr/>
          </p:nvSpPr>
          <p:spPr bwMode="auto">
            <a:xfrm>
              <a:off x="2508250" y="5972175"/>
              <a:ext cx="34925" cy="38100"/>
            </a:xfrm>
            <a:custGeom>
              <a:avLst/>
              <a:gdLst>
                <a:gd name="T0" fmla="*/ 9 w 22"/>
                <a:gd name="T1" fmla="*/ 0 h 24"/>
                <a:gd name="T2" fmla="*/ 9 w 22"/>
                <a:gd name="T3" fmla="*/ 5 h 24"/>
                <a:gd name="T4" fmla="*/ 17 w 22"/>
                <a:gd name="T5" fmla="*/ 11 h 24"/>
                <a:gd name="T6" fmla="*/ 17 w 22"/>
                <a:gd name="T7" fmla="*/ 15 h 24"/>
                <a:gd name="T8" fmla="*/ 22 w 22"/>
                <a:gd name="T9" fmla="*/ 22 h 24"/>
                <a:gd name="T10" fmla="*/ 15 w 22"/>
                <a:gd name="T11" fmla="*/ 24 h 24"/>
                <a:gd name="T12" fmla="*/ 7 w 22"/>
                <a:gd name="T13" fmla="*/ 17 h 24"/>
                <a:gd name="T14" fmla="*/ 2 w 22"/>
                <a:gd name="T15" fmla="*/ 15 h 24"/>
                <a:gd name="T16" fmla="*/ 0 w 22"/>
                <a:gd name="T17" fmla="*/ 11 h 24"/>
                <a:gd name="T18" fmla="*/ 2 w 22"/>
                <a:gd name="T19" fmla="*/ 7 h 24"/>
                <a:gd name="T20" fmla="*/ 2 w 22"/>
                <a:gd name="T21" fmla="*/ 0 h 24"/>
                <a:gd name="T22" fmla="*/ 9 w 22"/>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4">
                  <a:moveTo>
                    <a:pt x="9" y="0"/>
                  </a:moveTo>
                  <a:lnTo>
                    <a:pt x="9" y="5"/>
                  </a:lnTo>
                  <a:lnTo>
                    <a:pt x="17" y="11"/>
                  </a:lnTo>
                  <a:lnTo>
                    <a:pt x="17" y="15"/>
                  </a:lnTo>
                  <a:lnTo>
                    <a:pt x="22" y="22"/>
                  </a:lnTo>
                  <a:lnTo>
                    <a:pt x="15" y="24"/>
                  </a:lnTo>
                  <a:lnTo>
                    <a:pt x="7" y="17"/>
                  </a:lnTo>
                  <a:lnTo>
                    <a:pt x="2" y="15"/>
                  </a:lnTo>
                  <a:lnTo>
                    <a:pt x="0" y="11"/>
                  </a:lnTo>
                  <a:lnTo>
                    <a:pt x="2" y="7"/>
                  </a:lnTo>
                  <a:lnTo>
                    <a:pt x="2" y="0"/>
                  </a:lnTo>
                  <a:lnTo>
                    <a:pt x="9" y="0"/>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 name="Freeform 1276"/>
            <p:cNvSpPr>
              <a:spLocks/>
            </p:cNvSpPr>
            <p:nvPr/>
          </p:nvSpPr>
          <p:spPr bwMode="auto">
            <a:xfrm>
              <a:off x="2498725" y="6076950"/>
              <a:ext cx="33338" cy="47625"/>
            </a:xfrm>
            <a:custGeom>
              <a:avLst/>
              <a:gdLst>
                <a:gd name="T0" fmla="*/ 2 w 21"/>
                <a:gd name="T1" fmla="*/ 0 h 30"/>
                <a:gd name="T2" fmla="*/ 4 w 21"/>
                <a:gd name="T3" fmla="*/ 7 h 30"/>
                <a:gd name="T4" fmla="*/ 8 w 21"/>
                <a:gd name="T5" fmla="*/ 11 h 30"/>
                <a:gd name="T6" fmla="*/ 11 w 21"/>
                <a:gd name="T7" fmla="*/ 15 h 30"/>
                <a:gd name="T8" fmla="*/ 19 w 21"/>
                <a:gd name="T9" fmla="*/ 24 h 30"/>
                <a:gd name="T10" fmla="*/ 21 w 21"/>
                <a:gd name="T11" fmla="*/ 30 h 30"/>
                <a:gd name="T12" fmla="*/ 17 w 21"/>
                <a:gd name="T13" fmla="*/ 30 h 30"/>
                <a:gd name="T14" fmla="*/ 4 w 21"/>
                <a:gd name="T15" fmla="*/ 17 h 30"/>
                <a:gd name="T16" fmla="*/ 0 w 21"/>
                <a:gd name="T17" fmla="*/ 11 h 30"/>
                <a:gd name="T18" fmla="*/ 2 w 21"/>
                <a:gd name="T19" fmla="*/ 0 h 30"/>
                <a:gd name="T20" fmla="*/ 2 w 21"/>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0">
                  <a:moveTo>
                    <a:pt x="2" y="0"/>
                  </a:moveTo>
                  <a:lnTo>
                    <a:pt x="4" y="7"/>
                  </a:lnTo>
                  <a:lnTo>
                    <a:pt x="8" y="11"/>
                  </a:lnTo>
                  <a:lnTo>
                    <a:pt x="11" y="15"/>
                  </a:lnTo>
                  <a:lnTo>
                    <a:pt x="19" y="24"/>
                  </a:lnTo>
                  <a:lnTo>
                    <a:pt x="21" y="30"/>
                  </a:lnTo>
                  <a:lnTo>
                    <a:pt x="17" y="30"/>
                  </a:lnTo>
                  <a:lnTo>
                    <a:pt x="4" y="17"/>
                  </a:lnTo>
                  <a:lnTo>
                    <a:pt x="0" y="11"/>
                  </a:lnTo>
                  <a:lnTo>
                    <a:pt x="2" y="0"/>
                  </a:lnTo>
                  <a:lnTo>
                    <a:pt x="2" y="0"/>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 name="Freeform 1277"/>
            <p:cNvSpPr>
              <a:spLocks/>
            </p:cNvSpPr>
            <p:nvPr/>
          </p:nvSpPr>
          <p:spPr bwMode="auto">
            <a:xfrm>
              <a:off x="2498725" y="6076950"/>
              <a:ext cx="33338" cy="47625"/>
            </a:xfrm>
            <a:custGeom>
              <a:avLst/>
              <a:gdLst>
                <a:gd name="T0" fmla="*/ 2 w 21"/>
                <a:gd name="T1" fmla="*/ 0 h 30"/>
                <a:gd name="T2" fmla="*/ 4 w 21"/>
                <a:gd name="T3" fmla="*/ 7 h 30"/>
                <a:gd name="T4" fmla="*/ 8 w 21"/>
                <a:gd name="T5" fmla="*/ 11 h 30"/>
                <a:gd name="T6" fmla="*/ 11 w 21"/>
                <a:gd name="T7" fmla="*/ 15 h 30"/>
                <a:gd name="T8" fmla="*/ 19 w 21"/>
                <a:gd name="T9" fmla="*/ 24 h 30"/>
                <a:gd name="T10" fmla="*/ 21 w 21"/>
                <a:gd name="T11" fmla="*/ 30 h 30"/>
                <a:gd name="T12" fmla="*/ 17 w 21"/>
                <a:gd name="T13" fmla="*/ 30 h 30"/>
                <a:gd name="T14" fmla="*/ 4 w 21"/>
                <a:gd name="T15" fmla="*/ 17 h 30"/>
                <a:gd name="T16" fmla="*/ 0 w 21"/>
                <a:gd name="T17" fmla="*/ 11 h 30"/>
                <a:gd name="T18" fmla="*/ 2 w 21"/>
                <a:gd name="T19" fmla="*/ 0 h 30"/>
                <a:gd name="T20" fmla="*/ 2 w 21"/>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0">
                  <a:moveTo>
                    <a:pt x="2" y="0"/>
                  </a:moveTo>
                  <a:lnTo>
                    <a:pt x="4" y="7"/>
                  </a:lnTo>
                  <a:lnTo>
                    <a:pt x="8" y="11"/>
                  </a:lnTo>
                  <a:lnTo>
                    <a:pt x="11" y="15"/>
                  </a:lnTo>
                  <a:lnTo>
                    <a:pt x="19" y="24"/>
                  </a:lnTo>
                  <a:lnTo>
                    <a:pt x="21" y="30"/>
                  </a:lnTo>
                  <a:lnTo>
                    <a:pt x="17" y="30"/>
                  </a:lnTo>
                  <a:lnTo>
                    <a:pt x="4" y="17"/>
                  </a:lnTo>
                  <a:lnTo>
                    <a:pt x="0" y="11"/>
                  </a:lnTo>
                  <a:lnTo>
                    <a:pt x="2" y="0"/>
                  </a:lnTo>
                  <a:lnTo>
                    <a:pt x="2" y="0"/>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 name="Freeform 1278"/>
            <p:cNvSpPr>
              <a:spLocks/>
            </p:cNvSpPr>
            <p:nvPr/>
          </p:nvSpPr>
          <p:spPr bwMode="auto">
            <a:xfrm>
              <a:off x="2519362" y="6080125"/>
              <a:ext cx="6350" cy="14288"/>
            </a:xfrm>
            <a:custGeom>
              <a:avLst/>
              <a:gdLst>
                <a:gd name="T0" fmla="*/ 0 w 4"/>
                <a:gd name="T1" fmla="*/ 0 h 9"/>
                <a:gd name="T2" fmla="*/ 4 w 4"/>
                <a:gd name="T3" fmla="*/ 5 h 9"/>
                <a:gd name="T4" fmla="*/ 4 w 4"/>
                <a:gd name="T5" fmla="*/ 9 h 9"/>
                <a:gd name="T6" fmla="*/ 0 w 4"/>
                <a:gd name="T7" fmla="*/ 9 h 9"/>
                <a:gd name="T8" fmla="*/ 0 w 4"/>
                <a:gd name="T9" fmla="*/ 5 h 9"/>
                <a:gd name="T10" fmla="*/ 0 w 4"/>
                <a:gd name="T11" fmla="*/ 0 h 9"/>
              </a:gdLst>
              <a:ahLst/>
              <a:cxnLst>
                <a:cxn ang="0">
                  <a:pos x="T0" y="T1"/>
                </a:cxn>
                <a:cxn ang="0">
                  <a:pos x="T2" y="T3"/>
                </a:cxn>
                <a:cxn ang="0">
                  <a:pos x="T4" y="T5"/>
                </a:cxn>
                <a:cxn ang="0">
                  <a:pos x="T6" y="T7"/>
                </a:cxn>
                <a:cxn ang="0">
                  <a:pos x="T8" y="T9"/>
                </a:cxn>
                <a:cxn ang="0">
                  <a:pos x="T10" y="T11"/>
                </a:cxn>
              </a:cxnLst>
              <a:rect l="0" t="0" r="r" b="b"/>
              <a:pathLst>
                <a:path w="4" h="9">
                  <a:moveTo>
                    <a:pt x="0" y="0"/>
                  </a:moveTo>
                  <a:lnTo>
                    <a:pt x="4" y="5"/>
                  </a:lnTo>
                  <a:lnTo>
                    <a:pt x="4" y="9"/>
                  </a:lnTo>
                  <a:lnTo>
                    <a:pt x="0" y="9"/>
                  </a:lnTo>
                  <a:lnTo>
                    <a:pt x="0" y="5"/>
                  </a:lnTo>
                  <a:lnTo>
                    <a:pt x="0" y="0"/>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 name="Freeform 1279"/>
            <p:cNvSpPr>
              <a:spLocks/>
            </p:cNvSpPr>
            <p:nvPr/>
          </p:nvSpPr>
          <p:spPr bwMode="auto">
            <a:xfrm>
              <a:off x="2519362" y="6080125"/>
              <a:ext cx="6350" cy="14288"/>
            </a:xfrm>
            <a:custGeom>
              <a:avLst/>
              <a:gdLst>
                <a:gd name="T0" fmla="*/ 0 w 4"/>
                <a:gd name="T1" fmla="*/ 0 h 9"/>
                <a:gd name="T2" fmla="*/ 4 w 4"/>
                <a:gd name="T3" fmla="*/ 5 h 9"/>
                <a:gd name="T4" fmla="*/ 4 w 4"/>
                <a:gd name="T5" fmla="*/ 9 h 9"/>
                <a:gd name="T6" fmla="*/ 0 w 4"/>
                <a:gd name="T7" fmla="*/ 9 h 9"/>
                <a:gd name="T8" fmla="*/ 0 w 4"/>
                <a:gd name="T9" fmla="*/ 5 h 9"/>
                <a:gd name="T10" fmla="*/ 0 w 4"/>
                <a:gd name="T11" fmla="*/ 0 h 9"/>
              </a:gdLst>
              <a:ahLst/>
              <a:cxnLst>
                <a:cxn ang="0">
                  <a:pos x="T0" y="T1"/>
                </a:cxn>
                <a:cxn ang="0">
                  <a:pos x="T2" y="T3"/>
                </a:cxn>
                <a:cxn ang="0">
                  <a:pos x="T4" y="T5"/>
                </a:cxn>
                <a:cxn ang="0">
                  <a:pos x="T6" y="T7"/>
                </a:cxn>
                <a:cxn ang="0">
                  <a:pos x="T8" y="T9"/>
                </a:cxn>
                <a:cxn ang="0">
                  <a:pos x="T10" y="T11"/>
                </a:cxn>
              </a:cxnLst>
              <a:rect l="0" t="0" r="r" b="b"/>
              <a:pathLst>
                <a:path w="4" h="9">
                  <a:moveTo>
                    <a:pt x="0" y="0"/>
                  </a:moveTo>
                  <a:lnTo>
                    <a:pt x="4" y="5"/>
                  </a:lnTo>
                  <a:lnTo>
                    <a:pt x="4" y="9"/>
                  </a:lnTo>
                  <a:lnTo>
                    <a:pt x="0" y="9"/>
                  </a:lnTo>
                  <a:lnTo>
                    <a:pt x="0" y="5"/>
                  </a:lnTo>
                  <a:lnTo>
                    <a:pt x="0" y="0"/>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6" name="Freeform 1280"/>
            <p:cNvSpPr>
              <a:spLocks/>
            </p:cNvSpPr>
            <p:nvPr/>
          </p:nvSpPr>
          <p:spPr bwMode="auto">
            <a:xfrm>
              <a:off x="2528887" y="6103938"/>
              <a:ext cx="6350" cy="11113"/>
            </a:xfrm>
            <a:custGeom>
              <a:avLst/>
              <a:gdLst>
                <a:gd name="T0" fmla="*/ 2 w 4"/>
                <a:gd name="T1" fmla="*/ 0 h 7"/>
                <a:gd name="T2" fmla="*/ 4 w 4"/>
                <a:gd name="T3" fmla="*/ 7 h 7"/>
                <a:gd name="T4" fmla="*/ 0 w 4"/>
                <a:gd name="T5" fmla="*/ 5 h 7"/>
                <a:gd name="T6" fmla="*/ 0 w 4"/>
                <a:gd name="T7" fmla="*/ 0 h 7"/>
                <a:gd name="T8" fmla="*/ 2 w 4"/>
                <a:gd name="T9" fmla="*/ 0 h 7"/>
              </a:gdLst>
              <a:ahLst/>
              <a:cxnLst>
                <a:cxn ang="0">
                  <a:pos x="T0" y="T1"/>
                </a:cxn>
                <a:cxn ang="0">
                  <a:pos x="T2" y="T3"/>
                </a:cxn>
                <a:cxn ang="0">
                  <a:pos x="T4" y="T5"/>
                </a:cxn>
                <a:cxn ang="0">
                  <a:pos x="T6" y="T7"/>
                </a:cxn>
                <a:cxn ang="0">
                  <a:pos x="T8" y="T9"/>
                </a:cxn>
              </a:cxnLst>
              <a:rect l="0" t="0" r="r" b="b"/>
              <a:pathLst>
                <a:path w="4" h="7">
                  <a:moveTo>
                    <a:pt x="2" y="0"/>
                  </a:moveTo>
                  <a:lnTo>
                    <a:pt x="4" y="7"/>
                  </a:lnTo>
                  <a:lnTo>
                    <a:pt x="0" y="5"/>
                  </a:lnTo>
                  <a:lnTo>
                    <a:pt x="0" y="0"/>
                  </a:lnTo>
                  <a:lnTo>
                    <a:pt x="2" y="0"/>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 name="Freeform 1281"/>
            <p:cNvSpPr>
              <a:spLocks/>
            </p:cNvSpPr>
            <p:nvPr/>
          </p:nvSpPr>
          <p:spPr bwMode="auto">
            <a:xfrm>
              <a:off x="2528887" y="6103938"/>
              <a:ext cx="6350" cy="11113"/>
            </a:xfrm>
            <a:custGeom>
              <a:avLst/>
              <a:gdLst>
                <a:gd name="T0" fmla="*/ 2 w 4"/>
                <a:gd name="T1" fmla="*/ 0 h 7"/>
                <a:gd name="T2" fmla="*/ 4 w 4"/>
                <a:gd name="T3" fmla="*/ 7 h 7"/>
                <a:gd name="T4" fmla="*/ 0 w 4"/>
                <a:gd name="T5" fmla="*/ 5 h 7"/>
                <a:gd name="T6" fmla="*/ 0 w 4"/>
                <a:gd name="T7" fmla="*/ 0 h 7"/>
                <a:gd name="T8" fmla="*/ 2 w 4"/>
                <a:gd name="T9" fmla="*/ 0 h 7"/>
              </a:gdLst>
              <a:ahLst/>
              <a:cxnLst>
                <a:cxn ang="0">
                  <a:pos x="T0" y="T1"/>
                </a:cxn>
                <a:cxn ang="0">
                  <a:pos x="T2" y="T3"/>
                </a:cxn>
                <a:cxn ang="0">
                  <a:pos x="T4" y="T5"/>
                </a:cxn>
                <a:cxn ang="0">
                  <a:pos x="T6" y="T7"/>
                </a:cxn>
                <a:cxn ang="0">
                  <a:pos x="T8" y="T9"/>
                </a:cxn>
              </a:cxnLst>
              <a:rect l="0" t="0" r="r" b="b"/>
              <a:pathLst>
                <a:path w="4" h="7">
                  <a:moveTo>
                    <a:pt x="2" y="0"/>
                  </a:moveTo>
                  <a:lnTo>
                    <a:pt x="4" y="7"/>
                  </a:lnTo>
                  <a:lnTo>
                    <a:pt x="0" y="5"/>
                  </a:lnTo>
                  <a:lnTo>
                    <a:pt x="0" y="0"/>
                  </a:lnTo>
                  <a:lnTo>
                    <a:pt x="2" y="0"/>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8" name="Freeform 1282"/>
            <p:cNvSpPr>
              <a:spLocks/>
            </p:cNvSpPr>
            <p:nvPr/>
          </p:nvSpPr>
          <p:spPr bwMode="auto">
            <a:xfrm>
              <a:off x="2566987" y="6049963"/>
              <a:ext cx="9525" cy="20638"/>
            </a:xfrm>
            <a:custGeom>
              <a:avLst/>
              <a:gdLst>
                <a:gd name="T0" fmla="*/ 0 w 6"/>
                <a:gd name="T1" fmla="*/ 0 h 13"/>
                <a:gd name="T2" fmla="*/ 4 w 6"/>
                <a:gd name="T3" fmla="*/ 2 h 13"/>
                <a:gd name="T4" fmla="*/ 6 w 6"/>
                <a:gd name="T5" fmla="*/ 9 h 13"/>
                <a:gd name="T6" fmla="*/ 6 w 6"/>
                <a:gd name="T7" fmla="*/ 13 h 13"/>
                <a:gd name="T8" fmla="*/ 2 w 6"/>
                <a:gd name="T9" fmla="*/ 11 h 13"/>
                <a:gd name="T10" fmla="*/ 0 w 6"/>
                <a:gd name="T11" fmla="*/ 5 h 13"/>
                <a:gd name="T12" fmla="*/ 0 w 6"/>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6" h="13">
                  <a:moveTo>
                    <a:pt x="0" y="0"/>
                  </a:moveTo>
                  <a:lnTo>
                    <a:pt x="4" y="2"/>
                  </a:lnTo>
                  <a:lnTo>
                    <a:pt x="6" y="9"/>
                  </a:lnTo>
                  <a:lnTo>
                    <a:pt x="6" y="13"/>
                  </a:lnTo>
                  <a:lnTo>
                    <a:pt x="2" y="11"/>
                  </a:lnTo>
                  <a:lnTo>
                    <a:pt x="0" y="5"/>
                  </a:lnTo>
                  <a:lnTo>
                    <a:pt x="0" y="0"/>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 name="Freeform 1283"/>
            <p:cNvSpPr>
              <a:spLocks/>
            </p:cNvSpPr>
            <p:nvPr/>
          </p:nvSpPr>
          <p:spPr bwMode="auto">
            <a:xfrm>
              <a:off x="2566987" y="6049963"/>
              <a:ext cx="9525" cy="20638"/>
            </a:xfrm>
            <a:custGeom>
              <a:avLst/>
              <a:gdLst>
                <a:gd name="T0" fmla="*/ 0 w 6"/>
                <a:gd name="T1" fmla="*/ 0 h 13"/>
                <a:gd name="T2" fmla="*/ 4 w 6"/>
                <a:gd name="T3" fmla="*/ 2 h 13"/>
                <a:gd name="T4" fmla="*/ 6 w 6"/>
                <a:gd name="T5" fmla="*/ 9 h 13"/>
                <a:gd name="T6" fmla="*/ 6 w 6"/>
                <a:gd name="T7" fmla="*/ 13 h 13"/>
                <a:gd name="T8" fmla="*/ 2 w 6"/>
                <a:gd name="T9" fmla="*/ 11 h 13"/>
                <a:gd name="T10" fmla="*/ 0 w 6"/>
                <a:gd name="T11" fmla="*/ 5 h 13"/>
                <a:gd name="T12" fmla="*/ 0 w 6"/>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6" h="13">
                  <a:moveTo>
                    <a:pt x="0" y="0"/>
                  </a:moveTo>
                  <a:lnTo>
                    <a:pt x="4" y="2"/>
                  </a:lnTo>
                  <a:lnTo>
                    <a:pt x="6" y="9"/>
                  </a:lnTo>
                  <a:lnTo>
                    <a:pt x="6" y="13"/>
                  </a:lnTo>
                  <a:lnTo>
                    <a:pt x="2" y="11"/>
                  </a:lnTo>
                  <a:lnTo>
                    <a:pt x="0" y="5"/>
                  </a:lnTo>
                  <a:lnTo>
                    <a:pt x="0" y="0"/>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 name="Freeform 1284"/>
            <p:cNvSpPr>
              <a:spLocks/>
            </p:cNvSpPr>
            <p:nvPr/>
          </p:nvSpPr>
          <p:spPr bwMode="auto">
            <a:xfrm>
              <a:off x="2566987" y="5995988"/>
              <a:ext cx="42863" cy="68263"/>
            </a:xfrm>
            <a:custGeom>
              <a:avLst/>
              <a:gdLst>
                <a:gd name="T0" fmla="*/ 8 w 27"/>
                <a:gd name="T1" fmla="*/ 39 h 43"/>
                <a:gd name="T2" fmla="*/ 4 w 27"/>
                <a:gd name="T3" fmla="*/ 36 h 43"/>
                <a:gd name="T4" fmla="*/ 0 w 27"/>
                <a:gd name="T5" fmla="*/ 34 h 43"/>
                <a:gd name="T6" fmla="*/ 2 w 27"/>
                <a:gd name="T7" fmla="*/ 28 h 43"/>
                <a:gd name="T8" fmla="*/ 4 w 27"/>
                <a:gd name="T9" fmla="*/ 24 h 43"/>
                <a:gd name="T10" fmla="*/ 0 w 27"/>
                <a:gd name="T11" fmla="*/ 19 h 43"/>
                <a:gd name="T12" fmla="*/ 6 w 27"/>
                <a:gd name="T13" fmla="*/ 15 h 43"/>
                <a:gd name="T14" fmla="*/ 0 w 27"/>
                <a:gd name="T15" fmla="*/ 15 h 43"/>
                <a:gd name="T16" fmla="*/ 6 w 27"/>
                <a:gd name="T17" fmla="*/ 11 h 43"/>
                <a:gd name="T18" fmla="*/ 0 w 27"/>
                <a:gd name="T19" fmla="*/ 9 h 43"/>
                <a:gd name="T20" fmla="*/ 4 w 27"/>
                <a:gd name="T21" fmla="*/ 4 h 43"/>
                <a:gd name="T22" fmla="*/ 8 w 27"/>
                <a:gd name="T23" fmla="*/ 0 h 43"/>
                <a:gd name="T24" fmla="*/ 14 w 27"/>
                <a:gd name="T25" fmla="*/ 0 h 43"/>
                <a:gd name="T26" fmla="*/ 19 w 27"/>
                <a:gd name="T27" fmla="*/ 4 h 43"/>
                <a:gd name="T28" fmla="*/ 25 w 27"/>
                <a:gd name="T29" fmla="*/ 17 h 43"/>
                <a:gd name="T30" fmla="*/ 25 w 27"/>
                <a:gd name="T31" fmla="*/ 22 h 43"/>
                <a:gd name="T32" fmla="*/ 27 w 27"/>
                <a:gd name="T33" fmla="*/ 28 h 43"/>
                <a:gd name="T34" fmla="*/ 25 w 27"/>
                <a:gd name="T35" fmla="*/ 39 h 43"/>
                <a:gd name="T36" fmla="*/ 23 w 27"/>
                <a:gd name="T37" fmla="*/ 43 h 43"/>
                <a:gd name="T38" fmla="*/ 19 w 27"/>
                <a:gd name="T39" fmla="*/ 41 h 43"/>
                <a:gd name="T40" fmla="*/ 17 w 27"/>
                <a:gd name="T41" fmla="*/ 34 h 43"/>
                <a:gd name="T42" fmla="*/ 19 w 27"/>
                <a:gd name="T43" fmla="*/ 39 h 43"/>
                <a:gd name="T44" fmla="*/ 12 w 27"/>
                <a:gd name="T45" fmla="*/ 39 h 43"/>
                <a:gd name="T46" fmla="*/ 14 w 27"/>
                <a:gd name="T47" fmla="*/ 34 h 43"/>
                <a:gd name="T48" fmla="*/ 17 w 27"/>
                <a:gd name="T49" fmla="*/ 28 h 43"/>
                <a:gd name="T50" fmla="*/ 12 w 27"/>
                <a:gd name="T51" fmla="*/ 24 h 43"/>
                <a:gd name="T52" fmla="*/ 14 w 27"/>
                <a:gd name="T53" fmla="*/ 28 h 43"/>
                <a:gd name="T54" fmla="*/ 12 w 27"/>
                <a:gd name="T55" fmla="*/ 32 h 43"/>
                <a:gd name="T56" fmla="*/ 8 w 27"/>
                <a:gd name="T57" fmla="*/ 28 h 43"/>
                <a:gd name="T58" fmla="*/ 12 w 27"/>
                <a:gd name="T59" fmla="*/ 34 h 43"/>
                <a:gd name="T60" fmla="*/ 8 w 27"/>
                <a:gd name="T61"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 h="43">
                  <a:moveTo>
                    <a:pt x="8" y="39"/>
                  </a:moveTo>
                  <a:lnTo>
                    <a:pt x="4" y="36"/>
                  </a:lnTo>
                  <a:lnTo>
                    <a:pt x="0" y="34"/>
                  </a:lnTo>
                  <a:lnTo>
                    <a:pt x="2" y="28"/>
                  </a:lnTo>
                  <a:lnTo>
                    <a:pt x="4" y="24"/>
                  </a:lnTo>
                  <a:lnTo>
                    <a:pt x="0" y="19"/>
                  </a:lnTo>
                  <a:lnTo>
                    <a:pt x="6" y="15"/>
                  </a:lnTo>
                  <a:lnTo>
                    <a:pt x="0" y="15"/>
                  </a:lnTo>
                  <a:lnTo>
                    <a:pt x="6" y="11"/>
                  </a:lnTo>
                  <a:lnTo>
                    <a:pt x="0" y="9"/>
                  </a:lnTo>
                  <a:lnTo>
                    <a:pt x="4" y="4"/>
                  </a:lnTo>
                  <a:lnTo>
                    <a:pt x="8" y="0"/>
                  </a:lnTo>
                  <a:lnTo>
                    <a:pt x="14" y="0"/>
                  </a:lnTo>
                  <a:lnTo>
                    <a:pt x="19" y="4"/>
                  </a:lnTo>
                  <a:lnTo>
                    <a:pt x="25" y="17"/>
                  </a:lnTo>
                  <a:lnTo>
                    <a:pt x="25" y="22"/>
                  </a:lnTo>
                  <a:lnTo>
                    <a:pt x="27" y="28"/>
                  </a:lnTo>
                  <a:lnTo>
                    <a:pt x="25" y="39"/>
                  </a:lnTo>
                  <a:lnTo>
                    <a:pt x="23" y="43"/>
                  </a:lnTo>
                  <a:lnTo>
                    <a:pt x="19" y="41"/>
                  </a:lnTo>
                  <a:lnTo>
                    <a:pt x="17" y="34"/>
                  </a:lnTo>
                  <a:lnTo>
                    <a:pt x="19" y="39"/>
                  </a:lnTo>
                  <a:lnTo>
                    <a:pt x="12" y="39"/>
                  </a:lnTo>
                  <a:lnTo>
                    <a:pt x="14" y="34"/>
                  </a:lnTo>
                  <a:lnTo>
                    <a:pt x="17" y="28"/>
                  </a:lnTo>
                  <a:lnTo>
                    <a:pt x="12" y="24"/>
                  </a:lnTo>
                  <a:lnTo>
                    <a:pt x="14" y="28"/>
                  </a:lnTo>
                  <a:lnTo>
                    <a:pt x="12" y="32"/>
                  </a:lnTo>
                  <a:lnTo>
                    <a:pt x="8" y="28"/>
                  </a:lnTo>
                  <a:lnTo>
                    <a:pt x="12" y="34"/>
                  </a:lnTo>
                  <a:lnTo>
                    <a:pt x="8" y="39"/>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 name="Freeform 1285"/>
            <p:cNvSpPr>
              <a:spLocks/>
            </p:cNvSpPr>
            <p:nvPr/>
          </p:nvSpPr>
          <p:spPr bwMode="auto">
            <a:xfrm>
              <a:off x="2566987" y="5995988"/>
              <a:ext cx="42863" cy="68263"/>
            </a:xfrm>
            <a:custGeom>
              <a:avLst/>
              <a:gdLst>
                <a:gd name="T0" fmla="*/ 8 w 27"/>
                <a:gd name="T1" fmla="*/ 39 h 43"/>
                <a:gd name="T2" fmla="*/ 4 w 27"/>
                <a:gd name="T3" fmla="*/ 36 h 43"/>
                <a:gd name="T4" fmla="*/ 0 w 27"/>
                <a:gd name="T5" fmla="*/ 34 h 43"/>
                <a:gd name="T6" fmla="*/ 2 w 27"/>
                <a:gd name="T7" fmla="*/ 28 h 43"/>
                <a:gd name="T8" fmla="*/ 4 w 27"/>
                <a:gd name="T9" fmla="*/ 24 h 43"/>
                <a:gd name="T10" fmla="*/ 0 w 27"/>
                <a:gd name="T11" fmla="*/ 19 h 43"/>
                <a:gd name="T12" fmla="*/ 6 w 27"/>
                <a:gd name="T13" fmla="*/ 15 h 43"/>
                <a:gd name="T14" fmla="*/ 0 w 27"/>
                <a:gd name="T15" fmla="*/ 15 h 43"/>
                <a:gd name="T16" fmla="*/ 6 w 27"/>
                <a:gd name="T17" fmla="*/ 11 h 43"/>
                <a:gd name="T18" fmla="*/ 0 w 27"/>
                <a:gd name="T19" fmla="*/ 9 h 43"/>
                <a:gd name="T20" fmla="*/ 4 w 27"/>
                <a:gd name="T21" fmla="*/ 4 h 43"/>
                <a:gd name="T22" fmla="*/ 8 w 27"/>
                <a:gd name="T23" fmla="*/ 0 h 43"/>
                <a:gd name="T24" fmla="*/ 14 w 27"/>
                <a:gd name="T25" fmla="*/ 0 h 43"/>
                <a:gd name="T26" fmla="*/ 19 w 27"/>
                <a:gd name="T27" fmla="*/ 4 h 43"/>
                <a:gd name="T28" fmla="*/ 25 w 27"/>
                <a:gd name="T29" fmla="*/ 17 h 43"/>
                <a:gd name="T30" fmla="*/ 25 w 27"/>
                <a:gd name="T31" fmla="*/ 22 h 43"/>
                <a:gd name="T32" fmla="*/ 27 w 27"/>
                <a:gd name="T33" fmla="*/ 28 h 43"/>
                <a:gd name="T34" fmla="*/ 25 w 27"/>
                <a:gd name="T35" fmla="*/ 39 h 43"/>
                <a:gd name="T36" fmla="*/ 23 w 27"/>
                <a:gd name="T37" fmla="*/ 43 h 43"/>
                <a:gd name="T38" fmla="*/ 19 w 27"/>
                <a:gd name="T39" fmla="*/ 41 h 43"/>
                <a:gd name="T40" fmla="*/ 17 w 27"/>
                <a:gd name="T41" fmla="*/ 34 h 43"/>
                <a:gd name="T42" fmla="*/ 19 w 27"/>
                <a:gd name="T43" fmla="*/ 39 h 43"/>
                <a:gd name="T44" fmla="*/ 12 w 27"/>
                <a:gd name="T45" fmla="*/ 39 h 43"/>
                <a:gd name="T46" fmla="*/ 14 w 27"/>
                <a:gd name="T47" fmla="*/ 34 h 43"/>
                <a:gd name="T48" fmla="*/ 17 w 27"/>
                <a:gd name="T49" fmla="*/ 28 h 43"/>
                <a:gd name="T50" fmla="*/ 12 w 27"/>
                <a:gd name="T51" fmla="*/ 24 h 43"/>
                <a:gd name="T52" fmla="*/ 14 w 27"/>
                <a:gd name="T53" fmla="*/ 28 h 43"/>
                <a:gd name="T54" fmla="*/ 12 w 27"/>
                <a:gd name="T55" fmla="*/ 32 h 43"/>
                <a:gd name="T56" fmla="*/ 8 w 27"/>
                <a:gd name="T57" fmla="*/ 28 h 43"/>
                <a:gd name="T58" fmla="*/ 12 w 27"/>
                <a:gd name="T59" fmla="*/ 34 h 43"/>
                <a:gd name="T60" fmla="*/ 8 w 27"/>
                <a:gd name="T61"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 h="43">
                  <a:moveTo>
                    <a:pt x="8" y="39"/>
                  </a:moveTo>
                  <a:lnTo>
                    <a:pt x="4" y="36"/>
                  </a:lnTo>
                  <a:lnTo>
                    <a:pt x="0" y="34"/>
                  </a:lnTo>
                  <a:lnTo>
                    <a:pt x="2" y="28"/>
                  </a:lnTo>
                  <a:lnTo>
                    <a:pt x="4" y="24"/>
                  </a:lnTo>
                  <a:lnTo>
                    <a:pt x="0" y="19"/>
                  </a:lnTo>
                  <a:lnTo>
                    <a:pt x="6" y="15"/>
                  </a:lnTo>
                  <a:lnTo>
                    <a:pt x="0" y="15"/>
                  </a:lnTo>
                  <a:lnTo>
                    <a:pt x="6" y="11"/>
                  </a:lnTo>
                  <a:lnTo>
                    <a:pt x="0" y="9"/>
                  </a:lnTo>
                  <a:lnTo>
                    <a:pt x="4" y="4"/>
                  </a:lnTo>
                  <a:lnTo>
                    <a:pt x="8" y="0"/>
                  </a:lnTo>
                  <a:lnTo>
                    <a:pt x="14" y="0"/>
                  </a:lnTo>
                  <a:lnTo>
                    <a:pt x="19" y="4"/>
                  </a:lnTo>
                  <a:lnTo>
                    <a:pt x="25" y="17"/>
                  </a:lnTo>
                  <a:lnTo>
                    <a:pt x="25" y="22"/>
                  </a:lnTo>
                  <a:lnTo>
                    <a:pt x="27" y="28"/>
                  </a:lnTo>
                  <a:lnTo>
                    <a:pt x="25" y="39"/>
                  </a:lnTo>
                  <a:lnTo>
                    <a:pt x="23" y="43"/>
                  </a:lnTo>
                  <a:lnTo>
                    <a:pt x="19" y="41"/>
                  </a:lnTo>
                  <a:lnTo>
                    <a:pt x="17" y="34"/>
                  </a:lnTo>
                  <a:lnTo>
                    <a:pt x="19" y="39"/>
                  </a:lnTo>
                  <a:lnTo>
                    <a:pt x="12" y="39"/>
                  </a:lnTo>
                  <a:lnTo>
                    <a:pt x="14" y="34"/>
                  </a:lnTo>
                  <a:lnTo>
                    <a:pt x="17" y="28"/>
                  </a:lnTo>
                  <a:lnTo>
                    <a:pt x="12" y="24"/>
                  </a:lnTo>
                  <a:lnTo>
                    <a:pt x="14" y="28"/>
                  </a:lnTo>
                  <a:lnTo>
                    <a:pt x="12" y="32"/>
                  </a:lnTo>
                  <a:lnTo>
                    <a:pt x="8" y="28"/>
                  </a:lnTo>
                  <a:lnTo>
                    <a:pt x="12" y="34"/>
                  </a:lnTo>
                  <a:lnTo>
                    <a:pt x="8" y="39"/>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 name="Freeform 1286"/>
            <p:cNvSpPr>
              <a:spLocks/>
            </p:cNvSpPr>
            <p:nvPr/>
          </p:nvSpPr>
          <p:spPr bwMode="auto">
            <a:xfrm>
              <a:off x="2582862" y="6061075"/>
              <a:ext cx="14288" cy="15875"/>
            </a:xfrm>
            <a:custGeom>
              <a:avLst/>
              <a:gdLst>
                <a:gd name="T0" fmla="*/ 2 w 9"/>
                <a:gd name="T1" fmla="*/ 2 h 10"/>
                <a:gd name="T2" fmla="*/ 7 w 9"/>
                <a:gd name="T3" fmla="*/ 4 h 10"/>
                <a:gd name="T4" fmla="*/ 9 w 9"/>
                <a:gd name="T5" fmla="*/ 10 h 10"/>
                <a:gd name="T6" fmla="*/ 4 w 9"/>
                <a:gd name="T7" fmla="*/ 10 h 10"/>
                <a:gd name="T8" fmla="*/ 0 w 9"/>
                <a:gd name="T9" fmla="*/ 6 h 10"/>
                <a:gd name="T10" fmla="*/ 0 w 9"/>
                <a:gd name="T11" fmla="*/ 0 h 10"/>
                <a:gd name="T12" fmla="*/ 2 w 9"/>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2" y="2"/>
                  </a:moveTo>
                  <a:lnTo>
                    <a:pt x="7" y="4"/>
                  </a:lnTo>
                  <a:lnTo>
                    <a:pt x="9" y="10"/>
                  </a:lnTo>
                  <a:lnTo>
                    <a:pt x="4" y="10"/>
                  </a:lnTo>
                  <a:lnTo>
                    <a:pt x="0" y="6"/>
                  </a:lnTo>
                  <a:lnTo>
                    <a:pt x="0" y="0"/>
                  </a:lnTo>
                  <a:lnTo>
                    <a:pt x="2" y="2"/>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 name="Freeform 1287"/>
            <p:cNvSpPr>
              <a:spLocks/>
            </p:cNvSpPr>
            <p:nvPr/>
          </p:nvSpPr>
          <p:spPr bwMode="auto">
            <a:xfrm>
              <a:off x="2582862" y="6061075"/>
              <a:ext cx="14288" cy="15875"/>
            </a:xfrm>
            <a:custGeom>
              <a:avLst/>
              <a:gdLst>
                <a:gd name="T0" fmla="*/ 2 w 9"/>
                <a:gd name="T1" fmla="*/ 2 h 10"/>
                <a:gd name="T2" fmla="*/ 7 w 9"/>
                <a:gd name="T3" fmla="*/ 4 h 10"/>
                <a:gd name="T4" fmla="*/ 9 w 9"/>
                <a:gd name="T5" fmla="*/ 10 h 10"/>
                <a:gd name="T6" fmla="*/ 4 w 9"/>
                <a:gd name="T7" fmla="*/ 10 h 10"/>
                <a:gd name="T8" fmla="*/ 0 w 9"/>
                <a:gd name="T9" fmla="*/ 6 h 10"/>
                <a:gd name="T10" fmla="*/ 0 w 9"/>
                <a:gd name="T11" fmla="*/ 0 h 10"/>
                <a:gd name="T12" fmla="*/ 2 w 9"/>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2" y="2"/>
                  </a:moveTo>
                  <a:lnTo>
                    <a:pt x="7" y="4"/>
                  </a:lnTo>
                  <a:lnTo>
                    <a:pt x="9" y="10"/>
                  </a:lnTo>
                  <a:lnTo>
                    <a:pt x="4" y="10"/>
                  </a:lnTo>
                  <a:lnTo>
                    <a:pt x="0" y="6"/>
                  </a:lnTo>
                  <a:lnTo>
                    <a:pt x="0" y="0"/>
                  </a:lnTo>
                  <a:lnTo>
                    <a:pt x="2" y="2"/>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 name="Freeform 1288"/>
            <p:cNvSpPr>
              <a:spLocks/>
            </p:cNvSpPr>
            <p:nvPr/>
          </p:nvSpPr>
          <p:spPr bwMode="auto">
            <a:xfrm>
              <a:off x="2597150" y="6084888"/>
              <a:ext cx="9525" cy="9525"/>
            </a:xfrm>
            <a:custGeom>
              <a:avLst/>
              <a:gdLst>
                <a:gd name="T0" fmla="*/ 4 w 6"/>
                <a:gd name="T1" fmla="*/ 0 h 6"/>
                <a:gd name="T2" fmla="*/ 6 w 6"/>
                <a:gd name="T3" fmla="*/ 4 h 6"/>
                <a:gd name="T4" fmla="*/ 0 w 6"/>
                <a:gd name="T5" fmla="*/ 6 h 6"/>
                <a:gd name="T6" fmla="*/ 2 w 6"/>
                <a:gd name="T7" fmla="*/ 2 h 6"/>
                <a:gd name="T8" fmla="*/ 4 w 6"/>
                <a:gd name="T9" fmla="*/ 0 h 6"/>
              </a:gdLst>
              <a:ahLst/>
              <a:cxnLst>
                <a:cxn ang="0">
                  <a:pos x="T0" y="T1"/>
                </a:cxn>
                <a:cxn ang="0">
                  <a:pos x="T2" y="T3"/>
                </a:cxn>
                <a:cxn ang="0">
                  <a:pos x="T4" y="T5"/>
                </a:cxn>
                <a:cxn ang="0">
                  <a:pos x="T6" y="T7"/>
                </a:cxn>
                <a:cxn ang="0">
                  <a:pos x="T8" y="T9"/>
                </a:cxn>
              </a:cxnLst>
              <a:rect l="0" t="0" r="r" b="b"/>
              <a:pathLst>
                <a:path w="6" h="6">
                  <a:moveTo>
                    <a:pt x="4" y="0"/>
                  </a:moveTo>
                  <a:lnTo>
                    <a:pt x="6" y="4"/>
                  </a:lnTo>
                  <a:lnTo>
                    <a:pt x="0" y="6"/>
                  </a:lnTo>
                  <a:lnTo>
                    <a:pt x="2" y="2"/>
                  </a:lnTo>
                  <a:lnTo>
                    <a:pt x="4" y="0"/>
                  </a:lnTo>
                  <a:close/>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 name="Freeform 1289"/>
            <p:cNvSpPr>
              <a:spLocks/>
            </p:cNvSpPr>
            <p:nvPr/>
          </p:nvSpPr>
          <p:spPr bwMode="auto">
            <a:xfrm>
              <a:off x="2597150" y="6084888"/>
              <a:ext cx="9525" cy="9525"/>
            </a:xfrm>
            <a:custGeom>
              <a:avLst/>
              <a:gdLst>
                <a:gd name="T0" fmla="*/ 4 w 6"/>
                <a:gd name="T1" fmla="*/ 0 h 6"/>
                <a:gd name="T2" fmla="*/ 6 w 6"/>
                <a:gd name="T3" fmla="*/ 4 h 6"/>
                <a:gd name="T4" fmla="*/ 0 w 6"/>
                <a:gd name="T5" fmla="*/ 6 h 6"/>
                <a:gd name="T6" fmla="*/ 2 w 6"/>
                <a:gd name="T7" fmla="*/ 2 h 6"/>
                <a:gd name="T8" fmla="*/ 4 w 6"/>
                <a:gd name="T9" fmla="*/ 0 h 6"/>
              </a:gdLst>
              <a:ahLst/>
              <a:cxnLst>
                <a:cxn ang="0">
                  <a:pos x="T0" y="T1"/>
                </a:cxn>
                <a:cxn ang="0">
                  <a:pos x="T2" y="T3"/>
                </a:cxn>
                <a:cxn ang="0">
                  <a:pos x="T4" y="T5"/>
                </a:cxn>
                <a:cxn ang="0">
                  <a:pos x="T6" y="T7"/>
                </a:cxn>
                <a:cxn ang="0">
                  <a:pos x="T8" y="T9"/>
                </a:cxn>
              </a:cxnLst>
              <a:rect l="0" t="0" r="r" b="b"/>
              <a:pathLst>
                <a:path w="6" h="6">
                  <a:moveTo>
                    <a:pt x="4" y="0"/>
                  </a:moveTo>
                  <a:lnTo>
                    <a:pt x="6" y="4"/>
                  </a:lnTo>
                  <a:lnTo>
                    <a:pt x="0" y="6"/>
                  </a:lnTo>
                  <a:lnTo>
                    <a:pt x="2" y="2"/>
                  </a:lnTo>
                  <a:lnTo>
                    <a:pt x="4" y="0"/>
                  </a:lnTo>
                </a:path>
              </a:pathLst>
            </a:cu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06" name="Line 1290"/>
          <p:cNvSpPr>
            <a:spLocks noChangeShapeType="1"/>
          </p:cNvSpPr>
          <p:nvPr/>
        </p:nvSpPr>
        <p:spPr bwMode="auto">
          <a:xfrm>
            <a:off x="9982200" y="255111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7" name="Line 1291"/>
          <p:cNvSpPr>
            <a:spLocks noChangeShapeType="1"/>
          </p:cNvSpPr>
          <p:nvPr/>
        </p:nvSpPr>
        <p:spPr bwMode="auto">
          <a:xfrm>
            <a:off x="9982200" y="2551113"/>
            <a:ext cx="0" cy="0"/>
          </a:xfrm>
          <a:prstGeom prst="line">
            <a:avLst/>
          </a:prstGeom>
          <a:noFill/>
          <a:ln w="1428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8" name="Line 1292"/>
          <p:cNvSpPr>
            <a:spLocks noChangeShapeType="1"/>
          </p:cNvSpPr>
          <p:nvPr/>
        </p:nvSpPr>
        <p:spPr bwMode="auto">
          <a:xfrm>
            <a:off x="8853487" y="218293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9" name="Line 1293"/>
          <p:cNvSpPr>
            <a:spLocks noChangeShapeType="1"/>
          </p:cNvSpPr>
          <p:nvPr/>
        </p:nvSpPr>
        <p:spPr bwMode="auto">
          <a:xfrm>
            <a:off x="8853487" y="2182934"/>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0" name="Line 1294"/>
          <p:cNvSpPr>
            <a:spLocks noChangeShapeType="1"/>
          </p:cNvSpPr>
          <p:nvPr/>
        </p:nvSpPr>
        <p:spPr bwMode="auto">
          <a:xfrm>
            <a:off x="8853487" y="200672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1" name="Line 1295"/>
          <p:cNvSpPr>
            <a:spLocks noChangeShapeType="1"/>
          </p:cNvSpPr>
          <p:nvPr/>
        </p:nvSpPr>
        <p:spPr bwMode="auto">
          <a:xfrm>
            <a:off x="8853487" y="2006721"/>
            <a:ext cx="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2" name="Freeform 1296"/>
          <p:cNvSpPr>
            <a:spLocks/>
          </p:cNvSpPr>
          <p:nvPr/>
        </p:nvSpPr>
        <p:spPr bwMode="auto">
          <a:xfrm>
            <a:off x="9075737" y="2432171"/>
            <a:ext cx="190500" cy="0"/>
          </a:xfrm>
          <a:custGeom>
            <a:avLst/>
            <a:gdLst>
              <a:gd name="T0" fmla="*/ 120 w 120"/>
              <a:gd name="T1" fmla="*/ 0 w 120"/>
              <a:gd name="T2" fmla="*/ 120 w 120"/>
            </a:gdLst>
            <a:ahLst/>
            <a:cxnLst>
              <a:cxn ang="0">
                <a:pos x="T0" y="0"/>
              </a:cxn>
              <a:cxn ang="0">
                <a:pos x="T1" y="0"/>
              </a:cxn>
              <a:cxn ang="0">
                <a:pos x="T2" y="0"/>
              </a:cxn>
            </a:cxnLst>
            <a:rect l="0" t="0" r="r" b="b"/>
            <a:pathLst>
              <a:path w="120">
                <a:moveTo>
                  <a:pt x="120" y="0"/>
                </a:moveTo>
                <a:lnTo>
                  <a:pt x="0" y="0"/>
                </a:lnTo>
                <a:lnTo>
                  <a:pt x="1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3" name="Line 1297"/>
          <p:cNvSpPr>
            <a:spLocks noChangeShapeType="1"/>
          </p:cNvSpPr>
          <p:nvPr/>
        </p:nvSpPr>
        <p:spPr bwMode="auto">
          <a:xfrm flipH="1">
            <a:off x="9075737" y="2432171"/>
            <a:ext cx="19050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4" name="Freeform 1298"/>
          <p:cNvSpPr>
            <a:spLocks/>
          </p:cNvSpPr>
          <p:nvPr/>
        </p:nvSpPr>
        <p:spPr bwMode="auto">
          <a:xfrm>
            <a:off x="9021763" y="2255959"/>
            <a:ext cx="244475" cy="0"/>
          </a:xfrm>
          <a:custGeom>
            <a:avLst/>
            <a:gdLst>
              <a:gd name="T0" fmla="*/ 154 w 154"/>
              <a:gd name="T1" fmla="*/ 0 w 154"/>
              <a:gd name="T2" fmla="*/ 154 w 154"/>
            </a:gdLst>
            <a:ahLst/>
            <a:cxnLst>
              <a:cxn ang="0">
                <a:pos x="T0" y="0"/>
              </a:cxn>
              <a:cxn ang="0">
                <a:pos x="T1" y="0"/>
              </a:cxn>
              <a:cxn ang="0">
                <a:pos x="T2" y="0"/>
              </a:cxn>
            </a:cxnLst>
            <a:rect l="0" t="0" r="r" b="b"/>
            <a:pathLst>
              <a:path w="154">
                <a:moveTo>
                  <a:pt x="154" y="0"/>
                </a:moveTo>
                <a:lnTo>
                  <a:pt x="0" y="0"/>
                </a:lnTo>
                <a:lnTo>
                  <a:pt x="1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5" name="Line 1299"/>
          <p:cNvSpPr>
            <a:spLocks noChangeShapeType="1"/>
          </p:cNvSpPr>
          <p:nvPr/>
        </p:nvSpPr>
        <p:spPr bwMode="auto">
          <a:xfrm flipH="1">
            <a:off x="9021763" y="2255959"/>
            <a:ext cx="244475"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6" name="Freeform 1300"/>
          <p:cNvSpPr>
            <a:spLocks/>
          </p:cNvSpPr>
          <p:nvPr/>
        </p:nvSpPr>
        <p:spPr bwMode="auto">
          <a:xfrm>
            <a:off x="9102726" y="2608384"/>
            <a:ext cx="163513" cy="0"/>
          </a:xfrm>
          <a:custGeom>
            <a:avLst/>
            <a:gdLst>
              <a:gd name="T0" fmla="*/ 103 w 103"/>
              <a:gd name="T1" fmla="*/ 0 w 103"/>
              <a:gd name="T2" fmla="*/ 103 w 103"/>
            </a:gdLst>
            <a:ahLst/>
            <a:cxnLst>
              <a:cxn ang="0">
                <a:pos x="T0" y="0"/>
              </a:cxn>
              <a:cxn ang="0">
                <a:pos x="T1" y="0"/>
              </a:cxn>
              <a:cxn ang="0">
                <a:pos x="T2" y="0"/>
              </a:cxn>
            </a:cxnLst>
            <a:rect l="0" t="0" r="r" b="b"/>
            <a:pathLst>
              <a:path w="103">
                <a:moveTo>
                  <a:pt x="103" y="0"/>
                </a:moveTo>
                <a:lnTo>
                  <a:pt x="0" y="0"/>
                </a:lnTo>
                <a:lnTo>
                  <a:pt x="103"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7" name="Line 1301"/>
          <p:cNvSpPr>
            <a:spLocks noChangeShapeType="1"/>
          </p:cNvSpPr>
          <p:nvPr/>
        </p:nvSpPr>
        <p:spPr bwMode="auto">
          <a:xfrm flipH="1">
            <a:off x="9102726" y="2608384"/>
            <a:ext cx="163513"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8" name="Freeform 1302"/>
          <p:cNvSpPr>
            <a:spLocks/>
          </p:cNvSpPr>
          <p:nvPr/>
        </p:nvSpPr>
        <p:spPr bwMode="auto">
          <a:xfrm>
            <a:off x="8791575" y="2986209"/>
            <a:ext cx="109538" cy="0"/>
          </a:xfrm>
          <a:custGeom>
            <a:avLst/>
            <a:gdLst>
              <a:gd name="T0" fmla="*/ 69 w 69"/>
              <a:gd name="T1" fmla="*/ 0 w 69"/>
              <a:gd name="T2" fmla="*/ 69 w 69"/>
            </a:gdLst>
            <a:ahLst/>
            <a:cxnLst>
              <a:cxn ang="0">
                <a:pos x="T0" y="0"/>
              </a:cxn>
              <a:cxn ang="0">
                <a:pos x="T1" y="0"/>
              </a:cxn>
              <a:cxn ang="0">
                <a:pos x="T2" y="0"/>
              </a:cxn>
            </a:cxnLst>
            <a:rect l="0" t="0" r="r" b="b"/>
            <a:pathLst>
              <a:path w="69">
                <a:moveTo>
                  <a:pt x="69" y="0"/>
                </a:moveTo>
                <a:lnTo>
                  <a:pt x="0" y="0"/>
                </a:lnTo>
                <a:lnTo>
                  <a:pt x="69"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9" name="Line 1303"/>
          <p:cNvSpPr>
            <a:spLocks noChangeShapeType="1"/>
          </p:cNvSpPr>
          <p:nvPr/>
        </p:nvSpPr>
        <p:spPr bwMode="auto">
          <a:xfrm flipH="1">
            <a:off x="8791575" y="2986209"/>
            <a:ext cx="109538"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0" name="Freeform 1304"/>
          <p:cNvSpPr>
            <a:spLocks/>
          </p:cNvSpPr>
          <p:nvPr/>
        </p:nvSpPr>
        <p:spPr bwMode="auto">
          <a:xfrm>
            <a:off x="8710612" y="3216396"/>
            <a:ext cx="190500" cy="0"/>
          </a:xfrm>
          <a:custGeom>
            <a:avLst/>
            <a:gdLst>
              <a:gd name="T0" fmla="*/ 120 w 120"/>
              <a:gd name="T1" fmla="*/ 0 w 120"/>
              <a:gd name="T2" fmla="*/ 120 w 120"/>
            </a:gdLst>
            <a:ahLst/>
            <a:cxnLst>
              <a:cxn ang="0">
                <a:pos x="T0" y="0"/>
              </a:cxn>
              <a:cxn ang="0">
                <a:pos x="T1" y="0"/>
              </a:cxn>
              <a:cxn ang="0">
                <a:pos x="T2" y="0"/>
              </a:cxn>
            </a:cxnLst>
            <a:rect l="0" t="0" r="r" b="b"/>
            <a:pathLst>
              <a:path w="120">
                <a:moveTo>
                  <a:pt x="120" y="0"/>
                </a:moveTo>
                <a:lnTo>
                  <a:pt x="0" y="0"/>
                </a:lnTo>
                <a:lnTo>
                  <a:pt x="1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1" name="Line 1305"/>
          <p:cNvSpPr>
            <a:spLocks noChangeShapeType="1"/>
          </p:cNvSpPr>
          <p:nvPr/>
        </p:nvSpPr>
        <p:spPr bwMode="auto">
          <a:xfrm flipH="1">
            <a:off x="8710612" y="3216396"/>
            <a:ext cx="19050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2" name="Rectangle 1339"/>
          <p:cNvSpPr>
            <a:spLocks noChangeArrowheads="1"/>
          </p:cNvSpPr>
          <p:nvPr/>
        </p:nvSpPr>
        <p:spPr bwMode="auto">
          <a:xfrm>
            <a:off x="4059238" y="1913852"/>
            <a:ext cx="34304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a:r>
              <a:rPr lang="en-US" altLang="en-US" sz="1000" b="1" dirty="0">
                <a:solidFill>
                  <a:srgbClr val="000000"/>
                </a:solidFill>
              </a:rPr>
              <a:t>Mont.</a:t>
            </a:r>
            <a:endParaRPr lang="en-US" altLang="en-US" dirty="0"/>
          </a:p>
        </p:txBody>
      </p:sp>
      <p:sp>
        <p:nvSpPr>
          <p:cNvPr id="623" name="Rectangle 1341"/>
          <p:cNvSpPr>
            <a:spLocks noChangeArrowheads="1"/>
          </p:cNvSpPr>
          <p:nvPr/>
        </p:nvSpPr>
        <p:spPr bwMode="auto">
          <a:xfrm>
            <a:off x="5264942" y="2974144"/>
            <a:ext cx="27732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a:r>
              <a:rPr lang="en-US" altLang="en-US" sz="1000" b="1" dirty="0">
                <a:solidFill>
                  <a:srgbClr val="000000"/>
                </a:solidFill>
              </a:rPr>
              <a:t>Neb.</a:t>
            </a:r>
            <a:endParaRPr lang="en-US" altLang="en-US" dirty="0"/>
          </a:p>
        </p:txBody>
      </p:sp>
      <p:sp>
        <p:nvSpPr>
          <p:cNvPr id="624" name="Rectangle 1344"/>
          <p:cNvSpPr>
            <a:spLocks noChangeArrowheads="1"/>
          </p:cNvSpPr>
          <p:nvPr/>
        </p:nvSpPr>
        <p:spPr bwMode="auto">
          <a:xfrm>
            <a:off x="8253600" y="3441069"/>
            <a:ext cx="19075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a:r>
              <a:rPr lang="en-US" altLang="en-US" sz="1000" b="1" dirty="0">
                <a:solidFill>
                  <a:srgbClr val="000000"/>
                </a:solidFill>
              </a:rPr>
              <a:t>Va.</a:t>
            </a:r>
            <a:endParaRPr lang="en-US" altLang="en-US" dirty="0"/>
          </a:p>
        </p:txBody>
      </p:sp>
      <p:sp>
        <p:nvSpPr>
          <p:cNvPr id="625" name="Rectangle 1347"/>
          <p:cNvSpPr>
            <a:spLocks noChangeArrowheads="1"/>
          </p:cNvSpPr>
          <p:nvPr/>
        </p:nvSpPr>
        <p:spPr bwMode="auto">
          <a:xfrm>
            <a:off x="7818546" y="3341809"/>
            <a:ext cx="3337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a:r>
              <a:rPr lang="en-US" altLang="en-US" sz="1000" b="1" kern="100" dirty="0">
                <a:solidFill>
                  <a:srgbClr val="000000"/>
                </a:solidFill>
              </a:rPr>
              <a:t>W.Va.</a:t>
            </a:r>
            <a:endParaRPr lang="en-US" altLang="en-US" kern="100" dirty="0"/>
          </a:p>
        </p:txBody>
      </p:sp>
      <p:sp>
        <p:nvSpPr>
          <p:cNvPr id="626" name="Rectangle 1351"/>
          <p:cNvSpPr>
            <a:spLocks noChangeArrowheads="1"/>
          </p:cNvSpPr>
          <p:nvPr/>
        </p:nvSpPr>
        <p:spPr bwMode="auto">
          <a:xfrm>
            <a:off x="7681912" y="4418928"/>
            <a:ext cx="25487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a:r>
              <a:rPr lang="en-US" altLang="en-US" sz="1000" b="1" dirty="0">
                <a:solidFill>
                  <a:srgbClr val="000000"/>
                </a:solidFill>
              </a:rPr>
              <a:t>Ga.*</a:t>
            </a:r>
            <a:endParaRPr lang="en-US" altLang="en-US" dirty="0">
              <a:solidFill>
                <a:srgbClr val="FF0000"/>
              </a:solidFill>
            </a:endParaRPr>
          </a:p>
        </p:txBody>
      </p:sp>
      <p:sp>
        <p:nvSpPr>
          <p:cNvPr id="627" name="Rectangle 1353"/>
          <p:cNvSpPr>
            <a:spLocks noChangeArrowheads="1"/>
          </p:cNvSpPr>
          <p:nvPr/>
        </p:nvSpPr>
        <p:spPr bwMode="auto">
          <a:xfrm>
            <a:off x="3404547" y="2456778"/>
            <a:ext cx="34144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a:r>
              <a:rPr lang="en-US" altLang="en-US" sz="1000" b="1" dirty="0">
                <a:solidFill>
                  <a:srgbClr val="000000"/>
                </a:solidFill>
              </a:rPr>
              <a:t>Idaho</a:t>
            </a:r>
            <a:endParaRPr lang="en-US" altLang="en-US" dirty="0"/>
          </a:p>
        </p:txBody>
      </p:sp>
      <p:sp>
        <p:nvSpPr>
          <p:cNvPr id="628" name="Rectangle 1355"/>
          <p:cNvSpPr>
            <a:spLocks noChangeArrowheads="1"/>
          </p:cNvSpPr>
          <p:nvPr/>
        </p:nvSpPr>
        <p:spPr bwMode="auto">
          <a:xfrm>
            <a:off x="6773544" y="3205284"/>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a:r>
              <a:rPr lang="en-US" altLang="en-US" sz="1000" b="1" dirty="0">
                <a:solidFill>
                  <a:srgbClr val="000000"/>
                </a:solidFill>
              </a:rPr>
              <a:t>Ill.</a:t>
            </a:r>
            <a:endParaRPr lang="en-US" altLang="en-US" dirty="0"/>
          </a:p>
        </p:txBody>
      </p:sp>
      <p:sp>
        <p:nvSpPr>
          <p:cNvPr id="629" name="Rectangle 1357"/>
          <p:cNvSpPr>
            <a:spLocks noChangeArrowheads="1"/>
          </p:cNvSpPr>
          <p:nvPr/>
        </p:nvSpPr>
        <p:spPr bwMode="auto">
          <a:xfrm>
            <a:off x="6086475" y="2871908"/>
            <a:ext cx="2837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a:r>
              <a:rPr lang="en-US" altLang="en-US" sz="1000" b="1" dirty="0">
                <a:solidFill>
                  <a:srgbClr val="000000"/>
                </a:solidFill>
              </a:rPr>
              <a:t>Iowa</a:t>
            </a:r>
            <a:endParaRPr lang="en-US" altLang="en-US" dirty="0"/>
          </a:p>
        </p:txBody>
      </p:sp>
      <p:sp>
        <p:nvSpPr>
          <p:cNvPr id="630" name="Rectangle 1359"/>
          <p:cNvSpPr>
            <a:spLocks noChangeArrowheads="1"/>
          </p:cNvSpPr>
          <p:nvPr/>
        </p:nvSpPr>
        <p:spPr bwMode="auto">
          <a:xfrm>
            <a:off x="5405437" y="3508973"/>
            <a:ext cx="27732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a:r>
              <a:rPr lang="en-US" altLang="en-US" sz="1000" b="1" dirty="0">
                <a:solidFill>
                  <a:srgbClr val="000000"/>
                </a:solidFill>
              </a:rPr>
              <a:t>Kan.</a:t>
            </a:r>
            <a:endParaRPr lang="en-US" altLang="en-US" dirty="0"/>
          </a:p>
        </p:txBody>
      </p:sp>
      <p:sp>
        <p:nvSpPr>
          <p:cNvPr id="631" name="Rectangle 1362"/>
          <p:cNvSpPr>
            <a:spLocks noChangeArrowheads="1"/>
          </p:cNvSpPr>
          <p:nvPr/>
        </p:nvSpPr>
        <p:spPr bwMode="auto">
          <a:xfrm>
            <a:off x="7351455" y="3564158"/>
            <a:ext cx="19877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a:r>
              <a:rPr lang="en-US" altLang="en-US" sz="1000" b="1" dirty="0">
                <a:solidFill>
                  <a:srgbClr val="000000"/>
                </a:solidFill>
              </a:rPr>
              <a:t>Ky.</a:t>
            </a:r>
            <a:endParaRPr lang="en-US" altLang="en-US" dirty="0"/>
          </a:p>
        </p:txBody>
      </p:sp>
      <p:sp>
        <p:nvSpPr>
          <p:cNvPr id="632" name="Rectangle 1365"/>
          <p:cNvSpPr>
            <a:spLocks noChangeArrowheads="1"/>
          </p:cNvSpPr>
          <p:nvPr/>
        </p:nvSpPr>
        <p:spPr bwMode="auto">
          <a:xfrm>
            <a:off x="6356350" y="4791989"/>
            <a:ext cx="1843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a:r>
              <a:rPr lang="en-US" altLang="en-US" sz="1000" b="1" dirty="0">
                <a:solidFill>
                  <a:srgbClr val="000000"/>
                </a:solidFill>
              </a:rPr>
              <a:t>La.</a:t>
            </a:r>
            <a:endParaRPr lang="en-US" altLang="en-US" dirty="0"/>
          </a:p>
        </p:txBody>
      </p:sp>
      <p:sp>
        <p:nvSpPr>
          <p:cNvPr id="633" name="Rectangle 1367"/>
          <p:cNvSpPr>
            <a:spLocks noChangeArrowheads="1"/>
          </p:cNvSpPr>
          <p:nvPr/>
        </p:nvSpPr>
        <p:spPr bwMode="auto">
          <a:xfrm>
            <a:off x="9073992" y="1800346"/>
            <a:ext cx="36227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a:r>
              <a:rPr lang="en-US" altLang="en-US" sz="1000" b="1" dirty="0">
                <a:solidFill>
                  <a:srgbClr val="000000"/>
                </a:solidFill>
              </a:rPr>
              <a:t>Maine</a:t>
            </a:r>
            <a:endParaRPr lang="en-US" altLang="en-US" dirty="0"/>
          </a:p>
        </p:txBody>
      </p:sp>
      <p:sp>
        <p:nvSpPr>
          <p:cNvPr id="634" name="Rectangle 1369"/>
          <p:cNvSpPr>
            <a:spLocks noChangeArrowheads="1"/>
          </p:cNvSpPr>
          <p:nvPr/>
        </p:nvSpPr>
        <p:spPr bwMode="auto">
          <a:xfrm>
            <a:off x="4398963" y="3391656"/>
            <a:ext cx="32060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a:r>
              <a:rPr lang="en-US" altLang="en-US" sz="1000" b="1" dirty="0">
                <a:solidFill>
                  <a:srgbClr val="000000"/>
                </a:solidFill>
              </a:rPr>
              <a:t>Colo.</a:t>
            </a:r>
            <a:endParaRPr lang="en-US" altLang="en-US" dirty="0"/>
          </a:p>
        </p:txBody>
      </p:sp>
      <p:sp>
        <p:nvSpPr>
          <p:cNvPr id="635" name="Rectangle 1371"/>
          <p:cNvSpPr>
            <a:spLocks noChangeArrowheads="1"/>
          </p:cNvSpPr>
          <p:nvPr/>
        </p:nvSpPr>
        <p:spPr bwMode="auto">
          <a:xfrm>
            <a:off x="8942387" y="3135434"/>
            <a:ext cx="23403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a:r>
              <a:rPr lang="en-US" altLang="en-US" sz="1000" b="1" dirty="0">
                <a:solidFill>
                  <a:srgbClr val="000000"/>
                </a:solidFill>
              </a:rPr>
              <a:t>Del.</a:t>
            </a:r>
            <a:endParaRPr lang="en-US" altLang="en-US" dirty="0"/>
          </a:p>
        </p:txBody>
      </p:sp>
      <p:sp>
        <p:nvSpPr>
          <p:cNvPr id="636" name="Rectangle 1373"/>
          <p:cNvSpPr>
            <a:spLocks noChangeArrowheads="1"/>
          </p:cNvSpPr>
          <p:nvPr/>
        </p:nvSpPr>
        <p:spPr bwMode="auto">
          <a:xfrm>
            <a:off x="8942387" y="2910009"/>
            <a:ext cx="23403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a:r>
              <a:rPr lang="en-US" altLang="en-US" sz="1000" b="1">
                <a:solidFill>
                  <a:srgbClr val="000000"/>
                </a:solidFill>
              </a:rPr>
              <a:t>N.J.</a:t>
            </a:r>
            <a:endParaRPr lang="en-US" altLang="en-US"/>
          </a:p>
        </p:txBody>
      </p:sp>
      <p:sp>
        <p:nvSpPr>
          <p:cNvPr id="637" name="Rectangle 1375"/>
          <p:cNvSpPr>
            <a:spLocks noChangeArrowheads="1"/>
          </p:cNvSpPr>
          <p:nvPr/>
        </p:nvSpPr>
        <p:spPr bwMode="auto">
          <a:xfrm>
            <a:off x="9301162" y="2416175"/>
            <a:ext cx="3542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a:r>
              <a:rPr lang="en-US" altLang="en-US" sz="1000" b="1">
                <a:solidFill>
                  <a:srgbClr val="000000"/>
                </a:solidFill>
              </a:rPr>
              <a:t>Mass.</a:t>
            </a:r>
            <a:endParaRPr lang="en-US" altLang="en-US"/>
          </a:p>
        </p:txBody>
      </p:sp>
      <p:sp>
        <p:nvSpPr>
          <p:cNvPr id="638" name="Rectangle 1377"/>
          <p:cNvSpPr>
            <a:spLocks noChangeArrowheads="1"/>
          </p:cNvSpPr>
          <p:nvPr/>
        </p:nvSpPr>
        <p:spPr bwMode="auto">
          <a:xfrm>
            <a:off x="8168323" y="3799009"/>
            <a:ext cx="25648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a:r>
              <a:rPr lang="en-US" altLang="en-US" sz="1000" b="1" dirty="0">
                <a:solidFill>
                  <a:srgbClr val="000000"/>
                </a:solidFill>
              </a:rPr>
              <a:t>N.C.</a:t>
            </a:r>
            <a:endParaRPr lang="en-US" altLang="en-US" dirty="0"/>
          </a:p>
        </p:txBody>
      </p:sp>
      <p:sp>
        <p:nvSpPr>
          <p:cNvPr id="639" name="Rectangle 1379"/>
          <p:cNvSpPr>
            <a:spLocks noChangeArrowheads="1"/>
          </p:cNvSpPr>
          <p:nvPr/>
        </p:nvSpPr>
        <p:spPr bwMode="auto">
          <a:xfrm>
            <a:off x="8016875" y="4137046"/>
            <a:ext cx="24846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a:r>
              <a:rPr lang="en-US" altLang="en-US" sz="1000" b="1" dirty="0">
                <a:solidFill>
                  <a:srgbClr val="000000"/>
                </a:solidFill>
              </a:rPr>
              <a:t>S.C.</a:t>
            </a:r>
            <a:endParaRPr lang="en-US" altLang="en-US" dirty="0"/>
          </a:p>
        </p:txBody>
      </p:sp>
      <p:sp>
        <p:nvSpPr>
          <p:cNvPr id="640" name="Rectangle 1381"/>
          <p:cNvSpPr>
            <a:spLocks noChangeArrowheads="1"/>
          </p:cNvSpPr>
          <p:nvPr/>
        </p:nvSpPr>
        <p:spPr bwMode="auto">
          <a:xfrm>
            <a:off x="7228609" y="2578220"/>
            <a:ext cx="32701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a:r>
              <a:rPr lang="en-US" altLang="en-US" sz="1000" b="1" dirty="0">
                <a:solidFill>
                  <a:srgbClr val="000000"/>
                </a:solidFill>
              </a:rPr>
              <a:t>Mich.</a:t>
            </a:r>
            <a:endParaRPr lang="en-US" altLang="en-US" dirty="0"/>
          </a:p>
        </p:txBody>
      </p:sp>
      <p:sp>
        <p:nvSpPr>
          <p:cNvPr id="641" name="Rectangle 1383"/>
          <p:cNvSpPr>
            <a:spLocks noChangeArrowheads="1"/>
          </p:cNvSpPr>
          <p:nvPr/>
        </p:nvSpPr>
        <p:spPr bwMode="auto">
          <a:xfrm>
            <a:off x="5908674" y="2158327"/>
            <a:ext cx="33502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a:r>
              <a:rPr lang="en-US" altLang="en-US" sz="1000" b="1" dirty="0">
                <a:solidFill>
                  <a:srgbClr val="000000"/>
                </a:solidFill>
              </a:rPr>
              <a:t>Minn.</a:t>
            </a:r>
            <a:endParaRPr lang="en-US" altLang="en-US" dirty="0"/>
          </a:p>
        </p:txBody>
      </p:sp>
      <p:sp>
        <p:nvSpPr>
          <p:cNvPr id="642" name="Rectangle 1385"/>
          <p:cNvSpPr>
            <a:spLocks noChangeArrowheads="1"/>
          </p:cNvSpPr>
          <p:nvPr/>
        </p:nvSpPr>
        <p:spPr bwMode="auto">
          <a:xfrm>
            <a:off x="6699250" y="4492429"/>
            <a:ext cx="31899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a:r>
              <a:rPr lang="en-US" altLang="en-US" sz="1000" b="1" dirty="0">
                <a:solidFill>
                  <a:srgbClr val="000000"/>
                </a:solidFill>
              </a:rPr>
              <a:t>Miss.</a:t>
            </a:r>
            <a:endParaRPr lang="en-US" altLang="en-US" dirty="0"/>
          </a:p>
        </p:txBody>
      </p:sp>
      <p:sp>
        <p:nvSpPr>
          <p:cNvPr id="643" name="Rectangle 1387"/>
          <p:cNvSpPr>
            <a:spLocks noChangeArrowheads="1"/>
          </p:cNvSpPr>
          <p:nvPr/>
        </p:nvSpPr>
        <p:spPr bwMode="auto">
          <a:xfrm>
            <a:off x="9304337" y="2554409"/>
            <a:ext cx="19877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a:r>
              <a:rPr lang="en-US" altLang="en-US" sz="1000" b="1">
                <a:solidFill>
                  <a:srgbClr val="000000"/>
                </a:solidFill>
              </a:rPr>
              <a:t>R.I.</a:t>
            </a:r>
            <a:endParaRPr lang="en-US" altLang="en-US"/>
          </a:p>
        </p:txBody>
      </p:sp>
      <p:sp>
        <p:nvSpPr>
          <p:cNvPr id="644" name="Rectangle 1389"/>
          <p:cNvSpPr>
            <a:spLocks noChangeArrowheads="1"/>
          </p:cNvSpPr>
          <p:nvPr/>
        </p:nvSpPr>
        <p:spPr bwMode="auto">
          <a:xfrm>
            <a:off x="4317841" y="4190089"/>
            <a:ext cx="2709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a:r>
              <a:rPr lang="en-US" altLang="en-US" sz="1000" b="1" dirty="0">
                <a:solidFill>
                  <a:srgbClr val="000000"/>
                </a:solidFill>
              </a:rPr>
              <a:t>N.M.</a:t>
            </a:r>
            <a:endParaRPr lang="en-US" altLang="en-US" dirty="0"/>
          </a:p>
        </p:txBody>
      </p:sp>
      <p:sp>
        <p:nvSpPr>
          <p:cNvPr id="645" name="Rectangle 1392"/>
          <p:cNvSpPr>
            <a:spLocks noChangeArrowheads="1"/>
          </p:cNvSpPr>
          <p:nvPr/>
        </p:nvSpPr>
        <p:spPr bwMode="auto">
          <a:xfrm>
            <a:off x="5272954" y="4740496"/>
            <a:ext cx="36067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a:r>
              <a:rPr lang="en-US" altLang="en-US" sz="1000" b="1" dirty="0">
                <a:solidFill>
                  <a:srgbClr val="000000"/>
                </a:solidFill>
              </a:rPr>
              <a:t>Texas</a:t>
            </a:r>
            <a:endParaRPr lang="en-US" altLang="en-US" dirty="0"/>
          </a:p>
        </p:txBody>
      </p:sp>
      <p:sp>
        <p:nvSpPr>
          <p:cNvPr id="646" name="Rectangle 1395"/>
          <p:cNvSpPr>
            <a:spLocks noChangeArrowheads="1"/>
          </p:cNvSpPr>
          <p:nvPr/>
        </p:nvSpPr>
        <p:spPr bwMode="auto">
          <a:xfrm>
            <a:off x="4253126" y="2618009"/>
            <a:ext cx="30617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a:r>
              <a:rPr lang="en-US" altLang="en-US" sz="1000" b="1" dirty="0">
                <a:solidFill>
                  <a:srgbClr val="000000"/>
                </a:solidFill>
              </a:rPr>
              <a:t>Wyo.</a:t>
            </a:r>
            <a:endParaRPr lang="en-US" altLang="en-US" dirty="0"/>
          </a:p>
        </p:txBody>
      </p:sp>
      <p:sp>
        <p:nvSpPr>
          <p:cNvPr id="647" name="Rectangle 1397"/>
          <p:cNvSpPr>
            <a:spLocks noChangeArrowheads="1"/>
          </p:cNvSpPr>
          <p:nvPr/>
        </p:nvSpPr>
        <p:spPr bwMode="auto">
          <a:xfrm>
            <a:off x="5202237" y="2454396"/>
            <a:ext cx="24846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a:r>
              <a:rPr lang="en-US" altLang="en-US" sz="1000" b="1" dirty="0">
                <a:solidFill>
                  <a:srgbClr val="000000"/>
                </a:solidFill>
              </a:rPr>
              <a:t>S.D.</a:t>
            </a:r>
            <a:endParaRPr lang="en-US" altLang="en-US" dirty="0"/>
          </a:p>
        </p:txBody>
      </p:sp>
      <p:sp>
        <p:nvSpPr>
          <p:cNvPr id="648" name="Rectangle 1400"/>
          <p:cNvSpPr>
            <a:spLocks noChangeArrowheads="1"/>
          </p:cNvSpPr>
          <p:nvPr/>
        </p:nvSpPr>
        <p:spPr bwMode="auto">
          <a:xfrm>
            <a:off x="7096792" y="3927597"/>
            <a:ext cx="34144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a:r>
              <a:rPr lang="en-US" altLang="en-US" sz="1000" b="1" dirty="0">
                <a:solidFill>
                  <a:srgbClr val="000000"/>
                </a:solidFill>
              </a:rPr>
              <a:t>Tenn.</a:t>
            </a:r>
            <a:endParaRPr lang="en-US" altLang="en-US" dirty="0"/>
          </a:p>
        </p:txBody>
      </p:sp>
      <p:sp>
        <p:nvSpPr>
          <p:cNvPr id="649" name="Rectangle 1402"/>
          <p:cNvSpPr>
            <a:spLocks noChangeArrowheads="1"/>
          </p:cNvSpPr>
          <p:nvPr/>
        </p:nvSpPr>
        <p:spPr bwMode="auto">
          <a:xfrm>
            <a:off x="5569744" y="4047770"/>
            <a:ext cx="31098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a:r>
              <a:rPr lang="en-US" altLang="en-US" sz="1000" b="1" dirty="0">
                <a:solidFill>
                  <a:srgbClr val="000000"/>
                </a:solidFill>
              </a:rPr>
              <a:t>Okla.</a:t>
            </a:r>
            <a:endParaRPr lang="en-US" altLang="en-US" dirty="0"/>
          </a:p>
        </p:txBody>
      </p:sp>
      <p:sp>
        <p:nvSpPr>
          <p:cNvPr id="650" name="Rectangle 1404"/>
          <p:cNvSpPr>
            <a:spLocks noChangeArrowheads="1"/>
          </p:cNvSpPr>
          <p:nvPr/>
        </p:nvSpPr>
        <p:spPr bwMode="auto">
          <a:xfrm>
            <a:off x="2625724" y="2158327"/>
            <a:ext cx="25487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a:r>
              <a:rPr lang="en-US" altLang="en-US" sz="1000" b="1" dirty="0">
                <a:solidFill>
                  <a:srgbClr val="000000"/>
                </a:solidFill>
              </a:rPr>
              <a:t>Ore.</a:t>
            </a:r>
            <a:endParaRPr lang="en-US" altLang="en-US" dirty="0"/>
          </a:p>
        </p:txBody>
      </p:sp>
      <p:sp>
        <p:nvSpPr>
          <p:cNvPr id="651" name="Rectangle 1406"/>
          <p:cNvSpPr>
            <a:spLocks noChangeArrowheads="1"/>
          </p:cNvSpPr>
          <p:nvPr/>
        </p:nvSpPr>
        <p:spPr bwMode="auto">
          <a:xfrm>
            <a:off x="6288087" y="4168102"/>
            <a:ext cx="24846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a:r>
              <a:rPr lang="en-US" altLang="en-US" sz="1000" b="1" dirty="0">
                <a:solidFill>
                  <a:srgbClr val="000000"/>
                </a:solidFill>
              </a:rPr>
              <a:t>Ark.</a:t>
            </a:r>
            <a:endParaRPr lang="en-US" altLang="en-US" dirty="0"/>
          </a:p>
        </p:txBody>
      </p:sp>
      <p:sp>
        <p:nvSpPr>
          <p:cNvPr id="652" name="Rectangle 1408"/>
          <p:cNvSpPr>
            <a:spLocks noChangeArrowheads="1"/>
          </p:cNvSpPr>
          <p:nvPr/>
        </p:nvSpPr>
        <p:spPr bwMode="auto">
          <a:xfrm>
            <a:off x="9304337" y="2187696"/>
            <a:ext cx="25648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a:r>
              <a:rPr lang="en-US" altLang="en-US" sz="1000" b="1">
                <a:solidFill>
                  <a:srgbClr val="000000"/>
                </a:solidFill>
              </a:rPr>
              <a:t>N.H.</a:t>
            </a:r>
            <a:endParaRPr lang="en-US" altLang="en-US"/>
          </a:p>
        </p:txBody>
      </p:sp>
      <p:sp>
        <p:nvSpPr>
          <p:cNvPr id="653" name="Rectangle 1410"/>
          <p:cNvSpPr>
            <a:spLocks noChangeArrowheads="1"/>
          </p:cNvSpPr>
          <p:nvPr/>
        </p:nvSpPr>
        <p:spPr bwMode="auto">
          <a:xfrm>
            <a:off x="2964657" y="5057579"/>
            <a:ext cx="41036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a:r>
              <a:rPr lang="en-US" altLang="en-US" sz="1000" b="1" dirty="0">
                <a:solidFill>
                  <a:srgbClr val="000000"/>
                </a:solidFill>
              </a:rPr>
              <a:t>Alaska</a:t>
            </a:r>
            <a:endParaRPr lang="en-US" altLang="en-US" dirty="0"/>
          </a:p>
        </p:txBody>
      </p:sp>
      <p:sp>
        <p:nvSpPr>
          <p:cNvPr id="654" name="Rectangle 1412"/>
          <p:cNvSpPr>
            <a:spLocks noChangeArrowheads="1"/>
          </p:cNvSpPr>
          <p:nvPr/>
        </p:nvSpPr>
        <p:spPr bwMode="auto">
          <a:xfrm>
            <a:off x="4469607" y="5744489"/>
            <a:ext cx="40395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a:r>
              <a:rPr lang="en-US" altLang="en-US" sz="1000" b="1" dirty="0">
                <a:solidFill>
                  <a:srgbClr val="000000"/>
                </a:solidFill>
              </a:rPr>
              <a:t>Hawaii</a:t>
            </a:r>
            <a:endParaRPr lang="en-US" altLang="en-US" dirty="0"/>
          </a:p>
        </p:txBody>
      </p:sp>
      <p:sp>
        <p:nvSpPr>
          <p:cNvPr id="655" name="Rectangle 1414"/>
          <p:cNvSpPr>
            <a:spLocks noChangeArrowheads="1"/>
          </p:cNvSpPr>
          <p:nvPr/>
        </p:nvSpPr>
        <p:spPr bwMode="auto">
          <a:xfrm>
            <a:off x="7188676" y="4457821"/>
            <a:ext cx="23403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a:r>
              <a:rPr lang="en-US" altLang="en-US" sz="1000" b="1" dirty="0">
                <a:solidFill>
                  <a:srgbClr val="000000"/>
                </a:solidFill>
              </a:rPr>
              <a:t>Ala.</a:t>
            </a:r>
            <a:endParaRPr lang="en-US" altLang="en-US" dirty="0"/>
          </a:p>
        </p:txBody>
      </p:sp>
      <p:sp>
        <p:nvSpPr>
          <p:cNvPr id="656" name="Freeform 1416"/>
          <p:cNvSpPr>
            <a:spLocks/>
          </p:cNvSpPr>
          <p:nvPr/>
        </p:nvSpPr>
        <p:spPr bwMode="auto">
          <a:xfrm>
            <a:off x="8924925" y="2675060"/>
            <a:ext cx="249238" cy="74613"/>
          </a:xfrm>
          <a:custGeom>
            <a:avLst/>
            <a:gdLst>
              <a:gd name="T0" fmla="*/ 0 w 157"/>
              <a:gd name="T1" fmla="*/ 0 h 47"/>
              <a:gd name="T2" fmla="*/ 157 w 157"/>
              <a:gd name="T3" fmla="*/ 0 h 47"/>
              <a:gd name="T4" fmla="*/ 157 w 157"/>
              <a:gd name="T5" fmla="*/ 47 h 47"/>
            </a:gdLst>
            <a:ahLst/>
            <a:cxnLst>
              <a:cxn ang="0">
                <a:pos x="T0" y="T1"/>
              </a:cxn>
              <a:cxn ang="0">
                <a:pos x="T2" y="T3"/>
              </a:cxn>
              <a:cxn ang="0">
                <a:pos x="T4" y="T5"/>
              </a:cxn>
            </a:cxnLst>
            <a:rect l="0" t="0" r="r" b="b"/>
            <a:pathLst>
              <a:path w="157" h="47">
                <a:moveTo>
                  <a:pt x="0" y="0"/>
                </a:moveTo>
                <a:lnTo>
                  <a:pt x="157" y="0"/>
                </a:lnTo>
                <a:lnTo>
                  <a:pt x="157" y="47"/>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7" name="Freeform 1417"/>
          <p:cNvSpPr>
            <a:spLocks/>
          </p:cNvSpPr>
          <p:nvPr/>
        </p:nvSpPr>
        <p:spPr bwMode="auto">
          <a:xfrm>
            <a:off x="8524876" y="3168773"/>
            <a:ext cx="331786" cy="142875"/>
          </a:xfrm>
          <a:custGeom>
            <a:avLst/>
            <a:gdLst>
              <a:gd name="T0" fmla="*/ 200 w 200"/>
              <a:gd name="T1" fmla="*/ 107 h 107"/>
              <a:gd name="T2" fmla="*/ 0 w 200"/>
              <a:gd name="T3" fmla="*/ 107 h 107"/>
              <a:gd name="T4" fmla="*/ 0 w 200"/>
              <a:gd name="T5" fmla="*/ 0 h 107"/>
            </a:gdLst>
            <a:ahLst/>
            <a:cxnLst>
              <a:cxn ang="0">
                <a:pos x="T0" y="T1"/>
              </a:cxn>
              <a:cxn ang="0">
                <a:pos x="T2" y="T3"/>
              </a:cxn>
              <a:cxn ang="0">
                <a:pos x="T4" y="T5"/>
              </a:cxn>
            </a:cxnLst>
            <a:rect l="0" t="0" r="r" b="b"/>
            <a:pathLst>
              <a:path w="200" h="107">
                <a:moveTo>
                  <a:pt x="200" y="107"/>
                </a:moveTo>
                <a:lnTo>
                  <a:pt x="0" y="107"/>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8" name="Rectangle 1418"/>
          <p:cNvSpPr>
            <a:spLocks noChangeArrowheads="1"/>
          </p:cNvSpPr>
          <p:nvPr/>
        </p:nvSpPr>
        <p:spPr bwMode="auto">
          <a:xfrm>
            <a:off x="6288087" y="3530434"/>
            <a:ext cx="22121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a:r>
              <a:rPr lang="en-US" altLang="en-US" sz="1000" b="1" dirty="0">
                <a:solidFill>
                  <a:srgbClr val="000000"/>
                </a:solidFill>
              </a:rPr>
              <a:t>Mo.</a:t>
            </a:r>
            <a:endParaRPr lang="en-US" altLang="en-US" dirty="0"/>
          </a:p>
        </p:txBody>
      </p:sp>
      <p:sp>
        <p:nvSpPr>
          <p:cNvPr id="659" name="Rectangle 1420"/>
          <p:cNvSpPr>
            <a:spLocks noChangeArrowheads="1"/>
          </p:cNvSpPr>
          <p:nvPr/>
        </p:nvSpPr>
        <p:spPr bwMode="auto">
          <a:xfrm>
            <a:off x="2935491" y="3120829"/>
            <a:ext cx="26930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a:r>
              <a:rPr lang="en-US" altLang="en-US" sz="1000" b="1" dirty="0">
                <a:solidFill>
                  <a:srgbClr val="000000"/>
                </a:solidFill>
              </a:rPr>
              <a:t>Nev.</a:t>
            </a:r>
            <a:endParaRPr lang="en-US" altLang="en-US" dirty="0"/>
          </a:p>
        </p:txBody>
      </p:sp>
      <p:sp>
        <p:nvSpPr>
          <p:cNvPr id="660" name="Rectangle 1424"/>
          <p:cNvSpPr>
            <a:spLocks noChangeArrowheads="1"/>
          </p:cNvSpPr>
          <p:nvPr/>
        </p:nvSpPr>
        <p:spPr bwMode="auto">
          <a:xfrm>
            <a:off x="8760142" y="2059110"/>
            <a:ext cx="16350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a:r>
              <a:rPr lang="en-US" altLang="en-US" sz="1000" b="1" dirty="0">
                <a:solidFill>
                  <a:srgbClr val="000000"/>
                </a:solidFill>
              </a:rPr>
              <a:t>Vt.</a:t>
            </a:r>
            <a:endParaRPr lang="en-US" altLang="en-US" dirty="0"/>
          </a:p>
        </p:txBody>
      </p:sp>
      <p:sp>
        <p:nvSpPr>
          <p:cNvPr id="661" name="Rectangle 1426"/>
          <p:cNvSpPr>
            <a:spLocks noChangeArrowheads="1"/>
          </p:cNvSpPr>
          <p:nvPr/>
        </p:nvSpPr>
        <p:spPr bwMode="auto">
          <a:xfrm>
            <a:off x="3609975" y="3239891"/>
            <a:ext cx="28533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a:r>
              <a:rPr lang="en-US" altLang="en-US" sz="1000" b="1" dirty="0">
                <a:solidFill>
                  <a:srgbClr val="000000"/>
                </a:solidFill>
              </a:rPr>
              <a:t>Utah</a:t>
            </a:r>
            <a:endParaRPr lang="en-US" altLang="en-US" dirty="0"/>
          </a:p>
        </p:txBody>
      </p:sp>
      <p:sp>
        <p:nvSpPr>
          <p:cNvPr id="662" name="Rectangle 1428"/>
          <p:cNvSpPr>
            <a:spLocks noChangeArrowheads="1"/>
          </p:cNvSpPr>
          <p:nvPr/>
        </p:nvSpPr>
        <p:spPr bwMode="auto">
          <a:xfrm>
            <a:off x="8081168" y="5165053"/>
            <a:ext cx="21961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a:r>
              <a:rPr lang="en-US" altLang="en-US" sz="1000" b="1" dirty="0">
                <a:solidFill>
                  <a:srgbClr val="000000"/>
                </a:solidFill>
              </a:rPr>
              <a:t>Fla.</a:t>
            </a:r>
            <a:endParaRPr lang="en-US" altLang="en-US" dirty="0"/>
          </a:p>
        </p:txBody>
      </p:sp>
      <p:sp>
        <p:nvSpPr>
          <p:cNvPr id="663" name="Rectangle 1430"/>
          <p:cNvSpPr>
            <a:spLocks noChangeArrowheads="1"/>
          </p:cNvSpPr>
          <p:nvPr/>
        </p:nvSpPr>
        <p:spPr bwMode="auto">
          <a:xfrm>
            <a:off x="7133615" y="3185936"/>
            <a:ext cx="22762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a:r>
              <a:rPr lang="en-US" altLang="en-US" sz="1000" b="1" dirty="0">
                <a:solidFill>
                  <a:srgbClr val="000000"/>
                </a:solidFill>
              </a:rPr>
              <a:t>Ind.</a:t>
            </a:r>
            <a:endParaRPr lang="en-US" altLang="en-US" dirty="0"/>
          </a:p>
        </p:txBody>
      </p:sp>
      <p:sp>
        <p:nvSpPr>
          <p:cNvPr id="664" name="Rectangle 1432"/>
          <p:cNvSpPr>
            <a:spLocks noChangeArrowheads="1"/>
          </p:cNvSpPr>
          <p:nvPr/>
        </p:nvSpPr>
        <p:spPr bwMode="auto">
          <a:xfrm>
            <a:off x="7515861" y="3081718"/>
            <a:ext cx="29174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a:r>
              <a:rPr lang="en-US" altLang="en-US" sz="1000" b="1" dirty="0">
                <a:solidFill>
                  <a:srgbClr val="000000"/>
                </a:solidFill>
              </a:rPr>
              <a:t>Ohio</a:t>
            </a:r>
            <a:endParaRPr lang="en-US" altLang="en-US" dirty="0"/>
          </a:p>
        </p:txBody>
      </p:sp>
      <p:sp>
        <p:nvSpPr>
          <p:cNvPr id="665" name="Rectangle 1434"/>
          <p:cNvSpPr>
            <a:spLocks noChangeArrowheads="1"/>
          </p:cNvSpPr>
          <p:nvPr/>
        </p:nvSpPr>
        <p:spPr bwMode="auto">
          <a:xfrm>
            <a:off x="8899525" y="3251321"/>
            <a:ext cx="22121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a:r>
              <a:rPr lang="en-US" altLang="en-US" sz="1000" b="1" dirty="0">
                <a:solidFill>
                  <a:srgbClr val="000000"/>
                </a:solidFill>
              </a:rPr>
              <a:t>Md.</a:t>
            </a:r>
            <a:endParaRPr lang="en-US" altLang="en-US" dirty="0"/>
          </a:p>
        </p:txBody>
      </p:sp>
      <p:sp>
        <p:nvSpPr>
          <p:cNvPr id="666" name="Rectangle 1437"/>
          <p:cNvSpPr>
            <a:spLocks noChangeArrowheads="1"/>
          </p:cNvSpPr>
          <p:nvPr/>
        </p:nvSpPr>
        <p:spPr bwMode="auto">
          <a:xfrm>
            <a:off x="8457770" y="2415602"/>
            <a:ext cx="24846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a:r>
              <a:rPr lang="en-US" altLang="en-US" sz="1000" b="1" dirty="0">
                <a:solidFill>
                  <a:srgbClr val="000000"/>
                </a:solidFill>
              </a:rPr>
              <a:t>N.Y.</a:t>
            </a:r>
            <a:endParaRPr lang="en-US" altLang="en-US" dirty="0"/>
          </a:p>
        </p:txBody>
      </p:sp>
      <p:sp>
        <p:nvSpPr>
          <p:cNvPr id="667" name="Rectangle 1441"/>
          <p:cNvSpPr>
            <a:spLocks noChangeArrowheads="1"/>
          </p:cNvSpPr>
          <p:nvPr/>
        </p:nvSpPr>
        <p:spPr bwMode="auto">
          <a:xfrm>
            <a:off x="6564313" y="2418777"/>
            <a:ext cx="26289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a:r>
              <a:rPr lang="en-US" altLang="en-US" sz="1000" b="1" dirty="0">
                <a:solidFill>
                  <a:srgbClr val="000000"/>
                </a:solidFill>
              </a:rPr>
              <a:t>Wis.</a:t>
            </a:r>
            <a:endParaRPr lang="en-US" altLang="en-US" dirty="0"/>
          </a:p>
        </p:txBody>
      </p:sp>
      <p:sp>
        <p:nvSpPr>
          <p:cNvPr id="668" name="Rectangle 1443"/>
          <p:cNvSpPr>
            <a:spLocks noChangeArrowheads="1"/>
          </p:cNvSpPr>
          <p:nvPr/>
        </p:nvSpPr>
        <p:spPr bwMode="auto">
          <a:xfrm>
            <a:off x="9012237" y="2722684"/>
            <a:ext cx="36388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a:r>
              <a:rPr lang="en-US" altLang="en-US" sz="1000" b="1">
                <a:solidFill>
                  <a:srgbClr val="000000"/>
                </a:solidFill>
              </a:rPr>
              <a:t>Conn.</a:t>
            </a:r>
            <a:endParaRPr lang="en-US" altLang="en-US"/>
          </a:p>
        </p:txBody>
      </p:sp>
      <p:sp>
        <p:nvSpPr>
          <p:cNvPr id="669" name="Rectangle 1445"/>
          <p:cNvSpPr>
            <a:spLocks noChangeArrowheads="1"/>
          </p:cNvSpPr>
          <p:nvPr/>
        </p:nvSpPr>
        <p:spPr bwMode="auto">
          <a:xfrm>
            <a:off x="3494345" y="4087023"/>
            <a:ext cx="27732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defTabSz="914400"/>
            <a:r>
              <a:rPr lang="en-US" altLang="en-US" sz="1000" b="1" dirty="0">
                <a:solidFill>
                  <a:srgbClr val="000000"/>
                </a:solidFill>
              </a:rPr>
              <a:t>Ariz.</a:t>
            </a:r>
            <a:endParaRPr lang="en-US" altLang="en-US" dirty="0"/>
          </a:p>
        </p:txBody>
      </p:sp>
      <p:sp>
        <p:nvSpPr>
          <p:cNvPr id="670" name="Rectangle 1447"/>
          <p:cNvSpPr>
            <a:spLocks noChangeArrowheads="1"/>
          </p:cNvSpPr>
          <p:nvPr/>
        </p:nvSpPr>
        <p:spPr bwMode="auto">
          <a:xfrm>
            <a:off x="5213351" y="1939253"/>
            <a:ext cx="25648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a:r>
              <a:rPr lang="en-US" altLang="en-US" sz="1000" b="1" dirty="0">
                <a:solidFill>
                  <a:srgbClr val="000000"/>
                </a:solidFill>
              </a:rPr>
              <a:t>N.D.</a:t>
            </a:r>
            <a:endParaRPr lang="en-US" altLang="en-US" dirty="0"/>
          </a:p>
        </p:txBody>
      </p:sp>
      <p:sp>
        <p:nvSpPr>
          <p:cNvPr id="671" name="Rectangle 1449"/>
          <p:cNvSpPr>
            <a:spLocks noChangeArrowheads="1"/>
          </p:cNvSpPr>
          <p:nvPr/>
        </p:nvSpPr>
        <p:spPr bwMode="auto">
          <a:xfrm>
            <a:off x="8220869" y="2839842"/>
            <a:ext cx="19075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a:r>
              <a:rPr lang="en-US" altLang="en-US" sz="1000" b="1" dirty="0">
                <a:solidFill>
                  <a:srgbClr val="000000"/>
                </a:solidFill>
              </a:rPr>
              <a:t>Pa.</a:t>
            </a:r>
            <a:endParaRPr lang="en-US" altLang="en-US" dirty="0"/>
          </a:p>
        </p:txBody>
      </p:sp>
      <p:sp>
        <p:nvSpPr>
          <p:cNvPr id="672" name="Rectangle 1452"/>
          <p:cNvSpPr>
            <a:spLocks noChangeArrowheads="1"/>
          </p:cNvSpPr>
          <p:nvPr/>
        </p:nvSpPr>
        <p:spPr bwMode="auto">
          <a:xfrm>
            <a:off x="2785195" y="1621901"/>
            <a:ext cx="37670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a:r>
              <a:rPr lang="en-US" altLang="en-US" sz="1000" b="1" dirty="0">
                <a:solidFill>
                  <a:srgbClr val="000000"/>
                </a:solidFill>
              </a:rPr>
              <a:t>Wash.</a:t>
            </a:r>
            <a:endParaRPr lang="en-US" altLang="en-US" dirty="0"/>
          </a:p>
        </p:txBody>
      </p:sp>
      <p:sp>
        <p:nvSpPr>
          <p:cNvPr id="673" name="Rectangle 1454"/>
          <p:cNvSpPr>
            <a:spLocks noChangeArrowheads="1"/>
          </p:cNvSpPr>
          <p:nvPr/>
        </p:nvSpPr>
        <p:spPr bwMode="auto">
          <a:xfrm>
            <a:off x="2419350" y="3433884"/>
            <a:ext cx="31258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a:r>
              <a:rPr lang="en-US" altLang="en-US" sz="1000" b="1" dirty="0">
                <a:solidFill>
                  <a:srgbClr val="000000"/>
                </a:solidFill>
              </a:rPr>
              <a:t>Calif.</a:t>
            </a:r>
            <a:endParaRPr lang="en-US" altLang="en-US" dirty="0"/>
          </a:p>
        </p:txBody>
      </p:sp>
      <p:grpSp>
        <p:nvGrpSpPr>
          <p:cNvPr id="674" name="Group 673"/>
          <p:cNvGrpSpPr/>
          <p:nvPr/>
        </p:nvGrpSpPr>
        <p:grpSpPr>
          <a:xfrm>
            <a:off x="6051241" y="800100"/>
            <a:ext cx="2874296" cy="610048"/>
            <a:chOff x="3737410" y="913660"/>
            <a:chExt cx="2874296" cy="610048"/>
          </a:xfrm>
        </p:grpSpPr>
        <p:sp>
          <p:nvSpPr>
            <p:cNvPr id="675" name="Rectangle 1306"/>
            <p:cNvSpPr>
              <a:spLocks noChangeArrowheads="1"/>
            </p:cNvSpPr>
            <p:nvPr/>
          </p:nvSpPr>
          <p:spPr bwMode="auto">
            <a:xfrm>
              <a:off x="5502428" y="1128126"/>
              <a:ext cx="110927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a:r>
                <a:rPr lang="en-US" altLang="en-US" sz="1100" dirty="0">
                  <a:solidFill>
                    <a:srgbClr val="231F20"/>
                  </a:solidFill>
                </a:rPr>
                <a:t>Likely Republican</a:t>
              </a:r>
              <a:endParaRPr lang="en-US" altLang="en-US" sz="1100" dirty="0"/>
            </a:p>
          </p:txBody>
        </p:sp>
        <p:sp>
          <p:nvSpPr>
            <p:cNvPr id="676" name="Rectangle 1308"/>
            <p:cNvSpPr>
              <a:spLocks noChangeArrowheads="1"/>
            </p:cNvSpPr>
            <p:nvPr/>
          </p:nvSpPr>
          <p:spPr bwMode="auto">
            <a:xfrm>
              <a:off x="5494831" y="920750"/>
              <a:ext cx="106279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a:r>
                <a:rPr lang="en-US" altLang="en-US" sz="1100" dirty="0">
                  <a:solidFill>
                    <a:srgbClr val="231F20"/>
                  </a:solidFill>
                </a:rPr>
                <a:t>Solid Republican</a:t>
              </a:r>
              <a:endParaRPr lang="en-US" altLang="en-US" sz="1100" dirty="0"/>
            </a:p>
          </p:txBody>
        </p:sp>
        <p:sp>
          <p:nvSpPr>
            <p:cNvPr id="677" name="Rectangle 1331"/>
            <p:cNvSpPr>
              <a:spLocks noChangeArrowheads="1"/>
            </p:cNvSpPr>
            <p:nvPr/>
          </p:nvSpPr>
          <p:spPr bwMode="auto">
            <a:xfrm>
              <a:off x="3945048" y="1137485"/>
              <a:ext cx="111408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a:r>
                <a:rPr lang="en-US" altLang="en-US" sz="1100" dirty="0">
                  <a:solidFill>
                    <a:srgbClr val="231F20"/>
                  </a:solidFill>
                </a:rPr>
                <a:t>Likely Democratic</a:t>
              </a:r>
              <a:endParaRPr lang="en-US" altLang="en-US" sz="1100" dirty="0"/>
            </a:p>
          </p:txBody>
        </p:sp>
        <p:sp>
          <p:nvSpPr>
            <p:cNvPr id="678" name="Rectangle 1333"/>
            <p:cNvSpPr>
              <a:spLocks noChangeArrowheads="1"/>
            </p:cNvSpPr>
            <p:nvPr/>
          </p:nvSpPr>
          <p:spPr bwMode="auto">
            <a:xfrm>
              <a:off x="3945048" y="1354431"/>
              <a:ext cx="106599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a:r>
                <a:rPr lang="en-US" altLang="en-US" sz="1100" dirty="0">
                  <a:solidFill>
                    <a:srgbClr val="231F20"/>
                  </a:solidFill>
                </a:rPr>
                <a:t>Lean Democratic</a:t>
              </a:r>
              <a:endParaRPr lang="en-US" altLang="en-US" sz="1100" dirty="0"/>
            </a:p>
          </p:txBody>
        </p:sp>
        <p:sp>
          <p:nvSpPr>
            <p:cNvPr id="679" name="Rectangle 1332"/>
            <p:cNvSpPr>
              <a:spLocks noChangeArrowheads="1"/>
            </p:cNvSpPr>
            <p:nvPr/>
          </p:nvSpPr>
          <p:spPr bwMode="auto">
            <a:xfrm>
              <a:off x="3737410" y="952207"/>
              <a:ext cx="144065" cy="107950"/>
            </a:xfrm>
            <a:prstGeom prst="rect">
              <a:avLst/>
            </a:prstGeom>
            <a:solidFill>
              <a:srgbClr val="0070C0"/>
            </a:solidFill>
            <a:ln>
              <a:noFill/>
            </a:ln>
          </p:spPr>
          <p:txBody>
            <a:bodyPr vert="horz" wrap="square" lIns="91440" tIns="45720" rIns="91440" bIns="45720" numCol="1" anchor="t" anchorCtr="0" compatLnSpc="1">
              <a:prstTxWarp prst="textNoShape">
                <a:avLst/>
              </a:prstTxWarp>
            </a:bodyPr>
            <a:lstStyle/>
            <a:p>
              <a:endParaRPr lang="en-US"/>
            </a:p>
          </p:txBody>
        </p:sp>
        <p:sp>
          <p:nvSpPr>
            <p:cNvPr id="680" name="Rectangle 1333"/>
            <p:cNvSpPr>
              <a:spLocks noChangeArrowheads="1"/>
            </p:cNvSpPr>
            <p:nvPr/>
          </p:nvSpPr>
          <p:spPr bwMode="auto">
            <a:xfrm>
              <a:off x="3934330" y="913660"/>
              <a:ext cx="106760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a:r>
                <a:rPr lang="en-US" altLang="en-US" sz="1100" dirty="0">
                  <a:solidFill>
                    <a:srgbClr val="231F20"/>
                  </a:solidFill>
                </a:rPr>
                <a:t>Solid Democratic</a:t>
              </a:r>
              <a:endParaRPr lang="en-US" altLang="en-US" sz="1100" dirty="0"/>
            </a:p>
          </p:txBody>
        </p:sp>
        <p:sp>
          <p:nvSpPr>
            <p:cNvPr id="681" name="Rectangle 1308"/>
            <p:cNvSpPr>
              <a:spLocks noChangeArrowheads="1"/>
            </p:cNvSpPr>
            <p:nvPr/>
          </p:nvSpPr>
          <p:spPr bwMode="auto">
            <a:xfrm>
              <a:off x="5495633" y="1334596"/>
              <a:ext cx="106118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a:r>
                <a:rPr lang="en-US" altLang="en-US" sz="1100" dirty="0">
                  <a:solidFill>
                    <a:srgbClr val="231F20"/>
                  </a:solidFill>
                </a:rPr>
                <a:t>Lean Republican</a:t>
              </a:r>
              <a:endParaRPr lang="en-US" altLang="en-US" sz="1100" dirty="0"/>
            </a:p>
          </p:txBody>
        </p:sp>
        <p:sp>
          <p:nvSpPr>
            <p:cNvPr id="682" name="Rectangle 1332"/>
            <p:cNvSpPr>
              <a:spLocks noChangeArrowheads="1"/>
            </p:cNvSpPr>
            <p:nvPr/>
          </p:nvSpPr>
          <p:spPr bwMode="auto">
            <a:xfrm>
              <a:off x="3737410" y="1176337"/>
              <a:ext cx="144065" cy="107950"/>
            </a:xfrm>
            <a:prstGeom prst="rect">
              <a:avLst/>
            </a:prstGeom>
            <a:solidFill>
              <a:srgbClr val="21A0FF"/>
            </a:solidFill>
            <a:ln>
              <a:noFill/>
            </a:ln>
          </p:spPr>
          <p:txBody>
            <a:bodyPr vert="horz" wrap="square" lIns="91440" tIns="45720" rIns="91440" bIns="45720" numCol="1" anchor="t" anchorCtr="0" compatLnSpc="1">
              <a:prstTxWarp prst="textNoShape">
                <a:avLst/>
              </a:prstTxWarp>
            </a:bodyPr>
            <a:lstStyle/>
            <a:p>
              <a:endParaRPr lang="en-US"/>
            </a:p>
          </p:txBody>
        </p:sp>
        <p:sp>
          <p:nvSpPr>
            <p:cNvPr id="683" name="Rectangle 1332"/>
            <p:cNvSpPr>
              <a:spLocks noChangeArrowheads="1"/>
            </p:cNvSpPr>
            <p:nvPr/>
          </p:nvSpPr>
          <p:spPr bwMode="auto">
            <a:xfrm>
              <a:off x="3737410" y="1381125"/>
              <a:ext cx="144065" cy="107950"/>
            </a:xfrm>
            <a:prstGeom prst="rect">
              <a:avLst/>
            </a:prstGeom>
            <a:solidFill>
              <a:srgbClr val="9BD4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4" name="Rectangle 1332"/>
            <p:cNvSpPr>
              <a:spLocks noChangeArrowheads="1"/>
            </p:cNvSpPr>
            <p:nvPr/>
          </p:nvSpPr>
          <p:spPr bwMode="auto">
            <a:xfrm>
              <a:off x="5269364" y="958850"/>
              <a:ext cx="144065" cy="107950"/>
            </a:xfrm>
            <a:prstGeom prst="rect">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US"/>
            </a:p>
          </p:txBody>
        </p:sp>
        <p:sp>
          <p:nvSpPr>
            <p:cNvPr id="685" name="Rectangle 1332"/>
            <p:cNvSpPr>
              <a:spLocks noChangeArrowheads="1"/>
            </p:cNvSpPr>
            <p:nvPr/>
          </p:nvSpPr>
          <p:spPr bwMode="auto">
            <a:xfrm>
              <a:off x="5269818" y="1170985"/>
              <a:ext cx="144065" cy="107950"/>
            </a:xfrm>
            <a:prstGeom prst="rect">
              <a:avLst/>
            </a:prstGeom>
            <a:solidFill>
              <a:srgbClr val="FF69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6" name="Rectangle 1332"/>
            <p:cNvSpPr>
              <a:spLocks noChangeArrowheads="1"/>
            </p:cNvSpPr>
            <p:nvPr/>
          </p:nvSpPr>
          <p:spPr bwMode="auto">
            <a:xfrm>
              <a:off x="5269364" y="1373642"/>
              <a:ext cx="144065" cy="107950"/>
            </a:xfrm>
            <a:prstGeom prst="rect">
              <a:avLst/>
            </a:prstGeom>
            <a:solidFill>
              <a:srgbClr val="FF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87" name="Rectangle 1307"/>
          <p:cNvSpPr>
            <a:spLocks noChangeArrowheads="1"/>
          </p:cNvSpPr>
          <p:nvPr/>
        </p:nvSpPr>
        <p:spPr bwMode="auto">
          <a:xfrm>
            <a:off x="9229130" y="1050925"/>
            <a:ext cx="144065" cy="107950"/>
          </a:xfrm>
          <a:prstGeom prst="rect">
            <a:avLst/>
          </a:prstGeom>
          <a:solidFill>
            <a:srgbClr val="CCCCCC"/>
          </a:solidFill>
          <a:ln>
            <a:noFill/>
          </a:ln>
        </p:spPr>
        <p:txBody>
          <a:bodyPr vert="horz" wrap="square" lIns="91440" tIns="45720" rIns="91440" bIns="45720" numCol="1" anchor="t" anchorCtr="0" compatLnSpc="1">
            <a:prstTxWarp prst="textNoShape">
              <a:avLst/>
            </a:prstTxWarp>
          </a:bodyPr>
          <a:lstStyle/>
          <a:p>
            <a:endParaRPr lang="en-US"/>
          </a:p>
        </p:txBody>
      </p:sp>
      <p:sp>
        <p:nvSpPr>
          <p:cNvPr id="688" name="Rectangle 1306"/>
          <p:cNvSpPr>
            <a:spLocks noChangeArrowheads="1"/>
          </p:cNvSpPr>
          <p:nvPr/>
        </p:nvSpPr>
        <p:spPr bwMode="auto">
          <a:xfrm>
            <a:off x="9451254" y="1012047"/>
            <a:ext cx="493725" cy="169277"/>
          </a:xfrm>
          <a:prstGeom prst="rect">
            <a:avLst/>
          </a:prstGeom>
          <a:noFill/>
          <a:ln>
            <a:noFill/>
          </a:ln>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a:r>
              <a:rPr lang="en-US" altLang="en-US" sz="1100" dirty="0">
                <a:solidFill>
                  <a:srgbClr val="231F20"/>
                </a:solidFill>
              </a:rPr>
              <a:t>No race</a:t>
            </a:r>
            <a:endParaRPr lang="en-US" altLang="en-US" sz="1100" dirty="0"/>
          </a:p>
        </p:txBody>
      </p:sp>
      <p:sp>
        <p:nvSpPr>
          <p:cNvPr id="689" name="Rectangle 1307"/>
          <p:cNvSpPr>
            <a:spLocks noChangeArrowheads="1"/>
          </p:cNvSpPr>
          <p:nvPr/>
        </p:nvSpPr>
        <p:spPr bwMode="auto">
          <a:xfrm>
            <a:off x="9229130" y="846724"/>
            <a:ext cx="144065" cy="107950"/>
          </a:xfrm>
          <a:prstGeom prst="rect">
            <a:avLst/>
          </a:prstGeom>
          <a:solidFill>
            <a:srgbClr val="FFC80B"/>
          </a:solidFill>
          <a:ln>
            <a:noFill/>
          </a:ln>
        </p:spPr>
        <p:txBody>
          <a:bodyPr vert="horz" wrap="square" lIns="91440" tIns="45720" rIns="91440" bIns="45720" numCol="1" anchor="t" anchorCtr="0" compatLnSpc="1">
            <a:prstTxWarp prst="textNoShape">
              <a:avLst/>
            </a:prstTxWarp>
          </a:bodyPr>
          <a:lstStyle/>
          <a:p>
            <a:endParaRPr lang="en-US"/>
          </a:p>
        </p:txBody>
      </p:sp>
      <p:sp>
        <p:nvSpPr>
          <p:cNvPr id="690" name="Rectangle 1306"/>
          <p:cNvSpPr>
            <a:spLocks noChangeArrowheads="1"/>
          </p:cNvSpPr>
          <p:nvPr/>
        </p:nvSpPr>
        <p:spPr bwMode="auto">
          <a:xfrm>
            <a:off x="9451253" y="807846"/>
            <a:ext cx="501740" cy="169277"/>
          </a:xfrm>
          <a:prstGeom prst="rect">
            <a:avLst/>
          </a:prstGeom>
          <a:noFill/>
          <a:ln>
            <a:noFill/>
          </a:ln>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914400"/>
            <a:r>
              <a:rPr lang="en-US" altLang="en-US" sz="1100" dirty="0">
                <a:solidFill>
                  <a:srgbClr val="231F20"/>
                </a:solidFill>
              </a:rPr>
              <a:t>Toss up</a:t>
            </a:r>
            <a:endParaRPr lang="en-US" altLang="en-US" sz="1100" dirty="0"/>
          </a:p>
        </p:txBody>
      </p:sp>
      <p:sp>
        <p:nvSpPr>
          <p:cNvPr id="2" name="Title 1"/>
          <p:cNvSpPr>
            <a:spLocks noGrp="1"/>
          </p:cNvSpPr>
          <p:nvPr>
            <p:ph type="title"/>
          </p:nvPr>
        </p:nvSpPr>
        <p:spPr/>
        <p:txBody>
          <a:bodyPr/>
          <a:lstStyle/>
          <a:p>
            <a:r>
              <a:rPr lang="en-US" dirty="0" smtClean="0"/>
              <a:t>Senate Forecast</a:t>
            </a:r>
            <a:endParaRPr lang="en-US" dirty="0"/>
          </a:p>
        </p:txBody>
      </p:sp>
    </p:spTree>
    <p:extLst>
      <p:ext uri="{BB962C8B-B14F-4D97-AF65-F5344CB8AC3E}">
        <p14:creationId xmlns:p14="http://schemas.microsoft.com/office/powerpoint/2010/main" val="14041825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New Faces on the Senate Banking Committee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02794745"/>
              </p:ext>
            </p:extLst>
          </p:nvPr>
        </p:nvGraphicFramePr>
        <p:xfrm>
          <a:off x="875144" y="1323975"/>
          <a:ext cx="10515600" cy="310896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118858670"/>
                    </a:ext>
                  </a:extLst>
                </a:gridCol>
                <a:gridCol w="5257800">
                  <a:extLst>
                    <a:ext uri="{9D8B030D-6E8A-4147-A177-3AD203B41FA5}">
                      <a16:colId xmlns:a16="http://schemas.microsoft.com/office/drawing/2014/main" val="1099496680"/>
                    </a:ext>
                  </a:extLst>
                </a:gridCol>
              </a:tblGrid>
              <a:tr h="370840">
                <a:tc>
                  <a:txBody>
                    <a:bodyPr/>
                    <a:lstStyle/>
                    <a:p>
                      <a:r>
                        <a:rPr lang="en-US" sz="2000" dirty="0" smtClean="0">
                          <a:latin typeface="Arial" panose="020B0604020202020204" pitchFamily="34" charset="0"/>
                          <a:cs typeface="Arial" panose="020B0604020202020204" pitchFamily="34" charset="0"/>
                        </a:rPr>
                        <a:t>Democrats</a:t>
                      </a:r>
                      <a:endParaRPr lang="en-US" sz="2000" dirty="0">
                        <a:latin typeface="Arial" panose="020B0604020202020204" pitchFamily="34" charset="0"/>
                        <a:cs typeface="Arial" panose="020B0604020202020204" pitchFamily="34" charset="0"/>
                      </a:endParaRPr>
                    </a:p>
                  </a:txBody>
                  <a:tcPr>
                    <a:solidFill>
                      <a:srgbClr val="00A9E0"/>
                    </a:solidFill>
                  </a:tcPr>
                </a:tc>
                <a:tc>
                  <a:txBody>
                    <a:bodyPr/>
                    <a:lstStyle/>
                    <a:p>
                      <a:r>
                        <a:rPr lang="en-US" sz="2000" dirty="0" smtClean="0">
                          <a:latin typeface="Arial" panose="020B0604020202020204" pitchFamily="34" charset="0"/>
                          <a:cs typeface="Arial" panose="020B0604020202020204" pitchFamily="34" charset="0"/>
                        </a:rPr>
                        <a:t>Republicans</a:t>
                      </a:r>
                      <a:endParaRPr lang="en-US" sz="2000" dirty="0">
                        <a:latin typeface="Arial" panose="020B0604020202020204" pitchFamily="34" charset="0"/>
                        <a:cs typeface="Arial" panose="020B0604020202020204" pitchFamily="34" charset="0"/>
                      </a:endParaRPr>
                    </a:p>
                  </a:txBody>
                  <a:tcPr>
                    <a:solidFill>
                      <a:srgbClr val="C00000"/>
                    </a:solidFill>
                  </a:tcPr>
                </a:tc>
                <a:extLst>
                  <a:ext uri="{0D108BD9-81ED-4DB2-BD59-A6C34878D82A}">
                    <a16:rowId xmlns:a16="http://schemas.microsoft.com/office/drawing/2014/main" val="3452048475"/>
                  </a:ext>
                </a:extLst>
              </a:tr>
              <a:tr h="370840">
                <a:tc>
                  <a:txBody>
                    <a:bodyPr/>
                    <a:lstStyle/>
                    <a:p>
                      <a:r>
                        <a:rPr lang="en-US" sz="2000" dirty="0" smtClean="0">
                          <a:latin typeface="Arial" panose="020B0604020202020204" pitchFamily="34" charset="0"/>
                          <a:cs typeface="Arial" panose="020B0604020202020204" pitchFamily="34" charset="0"/>
                        </a:rPr>
                        <a:t>Sen. Brown</a:t>
                      </a:r>
                      <a:r>
                        <a:rPr lang="en-US" sz="2000" baseline="0" dirty="0" smtClean="0">
                          <a:latin typeface="Arial" panose="020B0604020202020204" pitchFamily="34" charset="0"/>
                          <a:cs typeface="Arial" panose="020B0604020202020204" pitchFamily="34" charset="0"/>
                        </a:rPr>
                        <a:t> (D-OH) to remain</a:t>
                      </a:r>
                      <a:endParaRPr lang="en-US" sz="2000" dirty="0">
                        <a:latin typeface="Arial" panose="020B0604020202020204" pitchFamily="34" charset="0"/>
                        <a:cs typeface="Arial" panose="020B0604020202020204" pitchFamily="34" charset="0"/>
                      </a:endParaRPr>
                    </a:p>
                  </a:txBody>
                  <a:tcPr>
                    <a:solidFill>
                      <a:schemeClr val="accent3"/>
                    </a:solidFill>
                  </a:tcPr>
                </a:tc>
                <a:tc>
                  <a:txBody>
                    <a:bodyPr/>
                    <a:lstStyle/>
                    <a:p>
                      <a:r>
                        <a:rPr lang="en-US" sz="2000" dirty="0" smtClean="0">
                          <a:solidFill>
                            <a:schemeClr val="bg1"/>
                          </a:solidFill>
                          <a:latin typeface="Arial" panose="020B0604020202020204" pitchFamily="34" charset="0"/>
                          <a:cs typeface="Arial" panose="020B0604020202020204" pitchFamily="34" charset="0"/>
                        </a:rPr>
                        <a:t>Sen. Crapo (R-ID)</a:t>
                      </a:r>
                      <a:r>
                        <a:rPr lang="en-US" sz="2000" baseline="0" dirty="0" smtClean="0">
                          <a:solidFill>
                            <a:schemeClr val="bg1"/>
                          </a:solidFill>
                          <a:latin typeface="Arial" panose="020B0604020202020204" pitchFamily="34" charset="0"/>
                          <a:cs typeface="Arial" panose="020B0604020202020204" pitchFamily="34" charset="0"/>
                        </a:rPr>
                        <a:t> likely to leave for Senate Finance </a:t>
                      </a:r>
                      <a:endParaRPr lang="en-US" sz="2000" dirty="0">
                        <a:solidFill>
                          <a:schemeClr val="bg1"/>
                        </a:solidFill>
                        <a:latin typeface="Arial" panose="020B0604020202020204" pitchFamily="34" charset="0"/>
                        <a:cs typeface="Arial" panose="020B0604020202020204" pitchFamily="34" charset="0"/>
                      </a:endParaRPr>
                    </a:p>
                  </a:txBody>
                  <a:tcPr>
                    <a:solidFill>
                      <a:srgbClr val="C00000"/>
                    </a:solidFill>
                  </a:tcPr>
                </a:tc>
                <a:extLst>
                  <a:ext uri="{0D108BD9-81ED-4DB2-BD59-A6C34878D82A}">
                    <a16:rowId xmlns:a16="http://schemas.microsoft.com/office/drawing/2014/main" val="1588765279"/>
                  </a:ext>
                </a:extLst>
              </a:tr>
              <a:tr h="370840">
                <a:tc>
                  <a:txBody>
                    <a:bodyPr/>
                    <a:lstStyle/>
                    <a:p>
                      <a:r>
                        <a:rPr lang="en-US" sz="2000" dirty="0" smtClean="0">
                          <a:latin typeface="Arial" panose="020B0604020202020204" pitchFamily="34" charset="0"/>
                          <a:cs typeface="Arial" panose="020B0604020202020204" pitchFamily="34" charset="0"/>
                        </a:rPr>
                        <a:t>Sen. Warren (D-MA) likely to remain (for now)</a:t>
                      </a:r>
                      <a:endParaRPr lang="en-US" sz="2000" dirty="0">
                        <a:latin typeface="Arial" panose="020B0604020202020204" pitchFamily="34" charset="0"/>
                        <a:cs typeface="Arial" panose="020B0604020202020204" pitchFamily="34" charset="0"/>
                      </a:endParaRPr>
                    </a:p>
                  </a:txBody>
                  <a:tcPr>
                    <a:solidFill>
                      <a:schemeClr val="accent3"/>
                    </a:solidFill>
                  </a:tcPr>
                </a:tc>
                <a:tc>
                  <a:txBody>
                    <a:bodyPr/>
                    <a:lstStyle/>
                    <a:p>
                      <a:r>
                        <a:rPr lang="en-US" sz="2000" dirty="0" smtClean="0">
                          <a:solidFill>
                            <a:schemeClr val="bg1"/>
                          </a:solidFill>
                          <a:latin typeface="Arial" panose="020B0604020202020204" pitchFamily="34" charset="0"/>
                          <a:cs typeface="Arial" panose="020B0604020202020204" pitchFamily="34" charset="0"/>
                        </a:rPr>
                        <a:t>Sen. Toomey</a:t>
                      </a:r>
                      <a:r>
                        <a:rPr lang="en-US" sz="2000" baseline="0" dirty="0" smtClean="0">
                          <a:solidFill>
                            <a:schemeClr val="bg1"/>
                          </a:solidFill>
                          <a:latin typeface="Arial" panose="020B0604020202020204" pitchFamily="34" charset="0"/>
                          <a:cs typeface="Arial" panose="020B0604020202020204" pitchFamily="34" charset="0"/>
                        </a:rPr>
                        <a:t> (R-PA) assumed to take leadership; Sen. Scott (R-SC) to follow after 2 years</a:t>
                      </a:r>
                      <a:endParaRPr lang="en-US" sz="2000" dirty="0">
                        <a:solidFill>
                          <a:schemeClr val="bg1"/>
                        </a:solidFill>
                        <a:latin typeface="Arial" panose="020B0604020202020204" pitchFamily="34" charset="0"/>
                        <a:cs typeface="Arial" panose="020B0604020202020204" pitchFamily="34" charset="0"/>
                      </a:endParaRPr>
                    </a:p>
                  </a:txBody>
                  <a:tcPr>
                    <a:solidFill>
                      <a:srgbClr val="C00000"/>
                    </a:solidFill>
                  </a:tcPr>
                </a:tc>
                <a:extLst>
                  <a:ext uri="{0D108BD9-81ED-4DB2-BD59-A6C34878D82A}">
                    <a16:rowId xmlns:a16="http://schemas.microsoft.com/office/drawing/2014/main" val="3424856397"/>
                  </a:ext>
                </a:extLst>
              </a:tr>
              <a:tr h="370840">
                <a:tc>
                  <a:txBody>
                    <a:bodyPr/>
                    <a:lstStyle/>
                    <a:p>
                      <a:r>
                        <a:rPr lang="en-US" sz="2000" dirty="0" smtClean="0">
                          <a:latin typeface="Arial" panose="020B0604020202020204" pitchFamily="34" charset="0"/>
                          <a:cs typeface="Arial" panose="020B0604020202020204" pitchFamily="34" charset="0"/>
                        </a:rPr>
                        <a:t>Seat</a:t>
                      </a:r>
                      <a:r>
                        <a:rPr lang="en-US" sz="2000" baseline="0" dirty="0" smtClean="0">
                          <a:latin typeface="Arial" panose="020B0604020202020204" pitchFamily="34" charset="0"/>
                          <a:cs typeface="Arial" panose="020B0604020202020204" pitchFamily="34" charset="0"/>
                        </a:rPr>
                        <a:t> in Contention: Sen. Jones (D-AL)</a:t>
                      </a:r>
                      <a:endParaRPr lang="en-US" sz="2000" dirty="0">
                        <a:latin typeface="Arial" panose="020B0604020202020204" pitchFamily="34" charset="0"/>
                        <a:cs typeface="Arial" panose="020B0604020202020204" pitchFamily="34" charset="0"/>
                      </a:endParaRPr>
                    </a:p>
                  </a:txBody>
                  <a:tcPr>
                    <a:solidFill>
                      <a:schemeClr val="accent3"/>
                    </a:solidFill>
                  </a:tcPr>
                </a:tc>
                <a:tc>
                  <a:txBody>
                    <a:bodyPr/>
                    <a:lstStyle/>
                    <a:p>
                      <a:r>
                        <a:rPr lang="en-US" sz="2000" dirty="0" smtClean="0">
                          <a:solidFill>
                            <a:schemeClr val="bg1"/>
                          </a:solidFill>
                          <a:latin typeface="Arial" panose="020B0604020202020204" pitchFamily="34" charset="0"/>
                          <a:cs typeface="Arial" panose="020B0604020202020204" pitchFamily="34" charset="0"/>
                        </a:rPr>
                        <a:t>Several seats in contention: Sen</a:t>
                      </a:r>
                      <a:r>
                        <a:rPr lang="en-US" sz="2000" baseline="0" dirty="0" smtClean="0">
                          <a:solidFill>
                            <a:schemeClr val="bg1"/>
                          </a:solidFill>
                          <a:latin typeface="Arial" panose="020B0604020202020204" pitchFamily="34" charset="0"/>
                          <a:cs typeface="Arial" panose="020B0604020202020204" pitchFamily="34" charset="0"/>
                        </a:rPr>
                        <a:t> Tillis (R-NC); Sen  Perdue (R-GA); Sen McSally (R-AZ)</a:t>
                      </a:r>
                      <a:endParaRPr lang="en-US" sz="2000" dirty="0">
                        <a:solidFill>
                          <a:schemeClr val="bg1"/>
                        </a:solidFill>
                        <a:latin typeface="Arial" panose="020B0604020202020204" pitchFamily="34" charset="0"/>
                        <a:cs typeface="Arial" panose="020B0604020202020204" pitchFamily="34" charset="0"/>
                      </a:endParaRPr>
                    </a:p>
                  </a:txBody>
                  <a:tcPr>
                    <a:solidFill>
                      <a:srgbClr val="C00000"/>
                    </a:solidFill>
                  </a:tcPr>
                </a:tc>
                <a:extLst>
                  <a:ext uri="{0D108BD9-81ED-4DB2-BD59-A6C34878D82A}">
                    <a16:rowId xmlns:a16="http://schemas.microsoft.com/office/drawing/2014/main" val="238375866"/>
                  </a:ext>
                </a:extLst>
              </a:tr>
            </a:tbl>
          </a:graphicData>
        </a:graphic>
      </p:graphicFrame>
      <p:sp>
        <p:nvSpPr>
          <p:cNvPr id="4" name="Slide Number Placeholder 3"/>
          <p:cNvSpPr>
            <a:spLocks noGrp="1"/>
          </p:cNvSpPr>
          <p:nvPr>
            <p:ph type="sldNum" sz="quarter" idx="12"/>
          </p:nvPr>
        </p:nvSpPr>
        <p:spPr/>
        <p:txBody>
          <a:bodyPr/>
          <a:lstStyle/>
          <a:p>
            <a:fld id="{E6AB0CA8-27AE-4F82-A141-302F5F13940C}" type="slidenum">
              <a:rPr lang="en-US" smtClean="0"/>
              <a:t>8</a:t>
            </a:fld>
            <a:endParaRPr lang="en-US"/>
          </a:p>
        </p:txBody>
      </p:sp>
    </p:spTree>
    <p:extLst>
      <p:ext uri="{BB962C8B-B14F-4D97-AF65-F5344CB8AC3E}">
        <p14:creationId xmlns:p14="http://schemas.microsoft.com/office/powerpoint/2010/main" val="36078796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6AB0CA8-27AE-4F82-A141-302F5F13940C}" type="slidenum">
              <a:rPr lang="en-US" smtClean="0"/>
              <a:t>9</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0674" y="837902"/>
            <a:ext cx="7998678" cy="5144376"/>
          </a:xfrm>
          <a:prstGeom prst="rect">
            <a:avLst/>
          </a:prstGeom>
        </p:spPr>
      </p:pic>
      <p:sp>
        <p:nvSpPr>
          <p:cNvPr id="2" name="Title 1"/>
          <p:cNvSpPr>
            <a:spLocks noGrp="1"/>
          </p:cNvSpPr>
          <p:nvPr>
            <p:ph type="title"/>
          </p:nvPr>
        </p:nvSpPr>
        <p:spPr/>
        <p:txBody>
          <a:bodyPr/>
          <a:lstStyle/>
          <a:p>
            <a:r>
              <a:rPr lang="en-US" dirty="0"/>
              <a:t>House Balance of Power </a:t>
            </a:r>
          </a:p>
        </p:txBody>
      </p:sp>
    </p:spTree>
    <p:extLst>
      <p:ext uri="{BB962C8B-B14F-4D97-AF65-F5344CB8AC3E}">
        <p14:creationId xmlns:p14="http://schemas.microsoft.com/office/powerpoint/2010/main" val="28760530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Holland_Knight">
      <a:dk1>
        <a:sysClr val="windowText" lastClr="000000"/>
      </a:dk1>
      <a:lt1>
        <a:sysClr val="window" lastClr="FFFFFF"/>
      </a:lt1>
      <a:dk2>
        <a:srgbClr val="44546A"/>
      </a:dk2>
      <a:lt2>
        <a:srgbClr val="E7E6E6"/>
      </a:lt2>
      <a:accent1>
        <a:srgbClr val="002060"/>
      </a:accent1>
      <a:accent2>
        <a:srgbClr val="00A9E0"/>
      </a:accent2>
      <a:accent3>
        <a:srgbClr val="9BCBEB"/>
      </a:accent3>
      <a:accent4>
        <a:srgbClr val="DEEBF7"/>
      </a:accent4>
      <a:accent5>
        <a:srgbClr val="B1E4E3"/>
      </a:accent5>
      <a:accent6>
        <a:srgbClr val="6BCABA"/>
      </a:accent6>
      <a:hlink>
        <a:srgbClr val="00A9E0"/>
      </a:hlink>
      <a:folHlink>
        <a:srgbClr val="00A9E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533AB9FF-22B6-44AE-BFC9-FA26F034BC09}" vid="{75F763B5-2A60-4219-BC35-B394B32A3C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H&amp;K_template_WIDESCREEN</Template>
  <TotalTime>0</TotalTime>
  <Words>2498</Words>
  <Application>Microsoft Office PowerPoint</Application>
  <PresentationFormat>Widescreen</PresentationFormat>
  <Paragraphs>322</Paragraphs>
  <Slides>22</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Arial Narrow</vt:lpstr>
      <vt:lpstr>Calibri</vt:lpstr>
      <vt:lpstr>Century Gothic</vt:lpstr>
      <vt:lpstr>Wingdings</vt:lpstr>
      <vt:lpstr>Office Theme</vt:lpstr>
      <vt:lpstr>Election 2020: Potential Impacts Financial Services</vt:lpstr>
      <vt:lpstr>Thank you for joining today’s program</vt:lpstr>
      <vt:lpstr>Speakers</vt:lpstr>
      <vt:lpstr>Electoral College Math Matters Most</vt:lpstr>
      <vt:lpstr>How Long Can Uncertainty Last?: Timeline</vt:lpstr>
      <vt:lpstr>Senate Balance of Power </vt:lpstr>
      <vt:lpstr>Senate Forecast</vt:lpstr>
      <vt:lpstr>New Faces on the Senate Banking Committee</vt:lpstr>
      <vt:lpstr>House Balance of Power </vt:lpstr>
      <vt:lpstr>New Faces: House Financial Services</vt:lpstr>
      <vt:lpstr>Trump Administration: Who Stays? Who Goes?</vt:lpstr>
      <vt:lpstr>What if Biden Wins?</vt:lpstr>
      <vt:lpstr>Biden Administration- People are the Policies</vt:lpstr>
      <vt:lpstr>Biden Administration- Legislation: What could happen?</vt:lpstr>
      <vt:lpstr>Biden Administration- Regulatory: What Changes? What Stays the Same?</vt:lpstr>
      <vt:lpstr>Biden Administration- Regulatory: What Changes? What Stays the Same?</vt:lpstr>
      <vt:lpstr>2020 Key Deadlines and Expirations</vt:lpstr>
      <vt:lpstr>Questions?</vt:lpstr>
      <vt:lpstr>Thank You </vt:lpstr>
      <vt:lpstr>Ron Klein</vt:lpstr>
      <vt:lpstr>Kara Ward</vt:lpstr>
      <vt:lpstr>Scott Mason</vt:lpstr>
    </vt:vector>
  </TitlesOfParts>
  <Company>Holland &amp; Knight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 – Option 1</dc:title>
  <dc:creator>Dzhumakeev, Megan R (OPC - X30717)</dc:creator>
  <cp:lastModifiedBy>Goldstein, Stephanie (WAS - X75457)</cp:lastModifiedBy>
  <cp:revision>275</cp:revision>
  <dcterms:created xsi:type="dcterms:W3CDTF">2020-09-02T13:15:44Z</dcterms:created>
  <dcterms:modified xsi:type="dcterms:W3CDTF">2020-10-07T00:43:08Z</dcterms:modified>
</cp:coreProperties>
</file>